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09CF8-C447-1C81-81C4-D08B36DF1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34974" y="1213339"/>
            <a:ext cx="5569638" cy="1055077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chemeClr val="accent1"/>
                </a:solidFill>
              </a:rPr>
              <a:t>Odborná praxe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B9F0DC38-B3CD-861A-AEB9-F6109A1E6F40}"/>
              </a:ext>
            </a:extLst>
          </p:cNvPr>
          <p:cNvSpPr txBox="1">
            <a:spLocks/>
          </p:cNvSpPr>
          <p:nvPr/>
        </p:nvSpPr>
        <p:spPr>
          <a:xfrm>
            <a:off x="1617662" y="4466492"/>
            <a:ext cx="10166021" cy="18288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000" b="1" i="1" dirty="0">
                <a:solidFill>
                  <a:schemeClr val="accent1"/>
                </a:solidFill>
                <a:latin typeface="+mj-lt"/>
              </a:rPr>
              <a:t>Petelová Václava</a:t>
            </a:r>
          </a:p>
          <a:p>
            <a:pPr algn="r"/>
            <a:r>
              <a:rPr lang="cs-CZ" sz="2000" b="1" i="1" dirty="0">
                <a:solidFill>
                  <a:schemeClr val="accent1"/>
                </a:solidFill>
                <a:latin typeface="+mj-lt"/>
              </a:rPr>
              <a:t>UČO </a:t>
            </a:r>
            <a:r>
              <a:rPr lang="cs-CZ" sz="2000" b="1" dirty="0">
                <a:solidFill>
                  <a:schemeClr val="accent1"/>
                </a:solidFill>
                <a:latin typeface="+mj-lt"/>
              </a:rPr>
              <a:t>29883</a:t>
            </a:r>
          </a:p>
          <a:p>
            <a:pPr algn="r"/>
            <a:r>
              <a:rPr lang="cs-CZ" sz="2000" b="1" i="1" dirty="0">
                <a:solidFill>
                  <a:schemeClr val="accent1"/>
                </a:solidFill>
                <a:latin typeface="+mj-lt"/>
              </a:rPr>
              <a:t>RLZ OPX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F869ED-15B6-13A6-17D1-5A1CC3703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1939" y="2692769"/>
            <a:ext cx="6771735" cy="1439284"/>
          </a:xfrm>
          <a:prstGeom prst="rect">
            <a:avLst/>
          </a:prstGeom>
        </p:spPr>
      </p:pic>
      <p:pic>
        <p:nvPicPr>
          <p:cNvPr id="1028" name="Picture 4" descr="VŠTE České Budějovice">
            <a:extLst>
              <a:ext uri="{FF2B5EF4-FFF2-40B4-BE49-F238E27FC236}">
                <a16:creationId xmlns:a16="http://schemas.microsoft.com/office/drawing/2014/main" id="{F8E856AD-EDD6-7021-45EE-9597B19272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2" y="439615"/>
            <a:ext cx="1943101" cy="182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10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DACDA42B-4B98-7C58-1FD1-F9F6A3D4F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0692" y="2019083"/>
            <a:ext cx="9366998" cy="189084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Vznik v roce 2016 ve Strakonicích.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15 zaměstnanců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technická – organizační činnost v oblasti požární ochrany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společnost se zabývá revizemi a zkouškami vyhrazených tlakových zařízení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podnikatelskou činností této firmy je specializovaný maloobchod a velkoobchod</a:t>
            </a: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07F582F-5D74-2D31-0F11-FD538CDAE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347" y="654241"/>
            <a:ext cx="8248603" cy="1012024"/>
          </a:xfrm>
          <a:prstGeom prst="rect">
            <a:avLst/>
          </a:prstGeom>
        </p:spPr>
      </p:pic>
      <p:pic>
        <p:nvPicPr>
          <p:cNvPr id="5" name="Zástupný obsah 6">
            <a:extLst>
              <a:ext uri="{FF2B5EF4-FFF2-40B4-BE49-F238E27FC236}">
                <a16:creationId xmlns:a16="http://schemas.microsoft.com/office/drawing/2014/main" id="{1C3C245F-9AE9-15D2-72A3-C620383D41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8388" y="4786013"/>
            <a:ext cx="1752966" cy="1752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842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B3F23B-7FCA-C344-15AC-1A505A45A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1"/>
                </a:solidFill>
              </a:rPr>
              <a:t>Náplň a průběh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8BDFEE-F919-5F69-B19E-A4E80CA08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475892"/>
          </a:xfrm>
        </p:spPr>
        <p:txBody>
          <a:bodyPr>
            <a:normAutofit/>
          </a:bodyPr>
          <a:lstStyle/>
          <a:p>
            <a:r>
              <a:rPr lang="cs-CZ" sz="2400" dirty="0"/>
              <a:t>Výběr a příjem nových zaměstnanců, adaptace zaměstnanců</a:t>
            </a:r>
          </a:p>
          <a:p>
            <a:r>
              <a:rPr lang="cs-CZ" sz="2400" dirty="0"/>
              <a:t>Hodnocení pracovních výkonů zaměstnanců, stanovení motivačních odměn, odměňování zaměstnanců</a:t>
            </a:r>
          </a:p>
          <a:p>
            <a:r>
              <a:rPr lang="cs-CZ" sz="2400" dirty="0"/>
              <a:t>ovládám zásady komunikace s dodavateli i odběrateli</a:t>
            </a:r>
          </a:p>
          <a:p>
            <a:r>
              <a:rPr lang="cs-CZ" sz="2400" dirty="0"/>
              <a:t>Vedení personální agendy</a:t>
            </a:r>
          </a:p>
          <a:p>
            <a:r>
              <a:rPr lang="cs-CZ" sz="2400" dirty="0"/>
              <a:t>Komunikace s úřady, komunikace napříč společnosti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409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CAC266-26D2-A48D-41AB-665E15C6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1"/>
                </a:solidFill>
              </a:rPr>
              <a:t>Zhodnocení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7952D3-D7EC-A817-2D59-A01C2D75D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629508"/>
          </a:xfrm>
        </p:spPr>
        <p:txBody>
          <a:bodyPr/>
          <a:lstStyle/>
          <a:p>
            <a:r>
              <a:rPr lang="cs-CZ" sz="2400" dirty="0"/>
              <a:t>Poznání náplně práce personalisty</a:t>
            </a:r>
          </a:p>
          <a:p>
            <a:r>
              <a:rPr lang="cs-CZ" sz="2400" dirty="0"/>
              <a:t>Velice přínosná zkušenost</a:t>
            </a:r>
          </a:p>
          <a:p>
            <a:r>
              <a:rPr lang="cs-CZ" sz="2400" dirty="0"/>
              <a:t>Komunikace a poznání nových lidí 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F8F7574-C54F-13B1-A6B2-FC77249F34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2354" y="3690924"/>
            <a:ext cx="3110889" cy="274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116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54AA48-3744-7E6B-9F55-FB1F0F5D6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2080399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1"/>
                </a:solidFill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487993-E04E-55FA-DE18-3A88CF707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1186" y="1465382"/>
            <a:ext cx="8911687" cy="44078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Velice děkuji společnosti HASTRADE STRAKONICE spol. s r.o. za umožnění vykonání praxe. Získané zkušenosti splnili očekávání stanovené v rámci praxe a utvrdilo mi v to, že bych se ráda věnovala zaměstnání personalisty.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1E88AFE-60C7-C302-0E19-B41A4BB16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4740" y="3299597"/>
            <a:ext cx="1545858" cy="3168752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E7A7AE9-6055-5F50-A596-1A954898FD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153493"/>
            <a:ext cx="2526458" cy="192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152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7DC8D-36A5-B685-5B11-2DB625EEA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2338" y="4630330"/>
            <a:ext cx="6862274" cy="12808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>
                <a:solidFill>
                  <a:schemeClr val="accent1"/>
                </a:solidFill>
              </a:rPr>
              <a:t>Děkuji  Vám za pozornost.</a:t>
            </a:r>
          </a:p>
        </p:txBody>
      </p:sp>
    </p:spTree>
    <p:extLst>
      <p:ext uri="{BB962C8B-B14F-4D97-AF65-F5344CB8AC3E}">
        <p14:creationId xmlns:p14="http://schemas.microsoft.com/office/powerpoint/2010/main" val="9262517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129</TotalTime>
  <Words>142</Words>
  <Application>Microsoft Office PowerPoint</Application>
  <PresentationFormat>Širokoúhlá obrazovka</PresentationFormat>
  <Paragraphs>22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Stébla</vt:lpstr>
      <vt:lpstr>Odborná praxe</vt:lpstr>
      <vt:lpstr>Prezentace aplikace PowerPoint</vt:lpstr>
      <vt:lpstr>Náplň a průběh praxe</vt:lpstr>
      <vt:lpstr>Zhodnocení praxe</vt:lpstr>
      <vt:lpstr>Závěr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Uživatel</dc:creator>
  <cp:lastModifiedBy>Uživatel</cp:lastModifiedBy>
  <cp:revision>3</cp:revision>
  <dcterms:created xsi:type="dcterms:W3CDTF">2024-05-01T11:39:40Z</dcterms:created>
  <dcterms:modified xsi:type="dcterms:W3CDTF">2024-05-01T13:49:18Z</dcterms:modified>
</cp:coreProperties>
</file>