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70" r:id="rId5"/>
    <p:sldId id="271" r:id="rId6"/>
    <p:sldId id="272" r:id="rId7"/>
    <p:sldId id="273" r:id="rId8"/>
    <p:sldId id="274" r:id="rId9"/>
    <p:sldId id="260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033" autoAdjust="0"/>
  </p:normalViewPr>
  <p:slideViewPr>
    <p:cSldViewPr snapToGrid="0">
      <p:cViewPr varScale="1">
        <p:scale>
          <a:sx n="104" d="100"/>
          <a:sy n="104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Bednářová" userId="656c8936c4dc0a2a" providerId="LiveId" clId="{8D2344AE-2CF4-43F2-8A0F-7997C94DAEC3}"/>
    <pc:docChg chg="undo redo custSel addSld delSld modSld">
      <pc:chgData name="Renata Bednářová" userId="656c8936c4dc0a2a" providerId="LiveId" clId="{8D2344AE-2CF4-43F2-8A0F-7997C94DAEC3}" dt="2024-05-05T20:44:38.346" v="859" actId="20577"/>
      <pc:docMkLst>
        <pc:docMk/>
      </pc:docMkLst>
      <pc:sldChg chg="modSp mod">
        <pc:chgData name="Renata Bednářová" userId="656c8936c4dc0a2a" providerId="LiveId" clId="{8D2344AE-2CF4-43F2-8A0F-7997C94DAEC3}" dt="2024-05-05T20:42:01.118" v="840" actId="20577"/>
        <pc:sldMkLst>
          <pc:docMk/>
          <pc:sldMk cId="1765474498" sldId="257"/>
        </pc:sldMkLst>
        <pc:spChg chg="mod">
          <ac:chgData name="Renata Bednářová" userId="656c8936c4dc0a2a" providerId="LiveId" clId="{8D2344AE-2CF4-43F2-8A0F-7997C94DAEC3}" dt="2024-05-05T19:27:37.865" v="384" actId="20577"/>
          <ac:spMkLst>
            <pc:docMk/>
            <pc:sldMk cId="1765474498" sldId="257"/>
            <ac:spMk id="2" creationId="{DA7252F5-6135-B08D-A336-00F7651A0F7D}"/>
          </ac:spMkLst>
        </pc:spChg>
        <pc:spChg chg="mod">
          <ac:chgData name="Renata Bednářová" userId="656c8936c4dc0a2a" providerId="LiveId" clId="{8D2344AE-2CF4-43F2-8A0F-7997C94DAEC3}" dt="2024-05-05T20:42:01.118" v="840" actId="20577"/>
          <ac:spMkLst>
            <pc:docMk/>
            <pc:sldMk cId="1765474498" sldId="257"/>
            <ac:spMk id="2054" creationId="{E2B52279-88E8-297D-3872-CA07BC6444EF}"/>
          </ac:spMkLst>
        </pc:spChg>
      </pc:sldChg>
      <pc:sldChg chg="addSp delSp modSp del mod">
        <pc:chgData name="Renata Bednářová" userId="656c8936c4dc0a2a" providerId="LiveId" clId="{8D2344AE-2CF4-43F2-8A0F-7997C94DAEC3}" dt="2024-05-05T19:34:54.277" v="534" actId="47"/>
        <pc:sldMkLst>
          <pc:docMk/>
          <pc:sldMk cId="1019602829" sldId="259"/>
        </pc:sldMkLst>
        <pc:spChg chg="del">
          <ac:chgData name="Renata Bednářová" userId="656c8936c4dc0a2a" providerId="LiveId" clId="{8D2344AE-2CF4-43F2-8A0F-7997C94DAEC3}" dt="2024-05-05T19:10:38.514" v="32"/>
          <ac:spMkLst>
            <pc:docMk/>
            <pc:sldMk cId="1019602829" sldId="259"/>
            <ac:spMk id="2" creationId="{3D5F0879-6AFF-F093-543E-57374070D206}"/>
          </ac:spMkLst>
        </pc:spChg>
        <pc:spChg chg="add del mod">
          <ac:chgData name="Renata Bednářová" userId="656c8936c4dc0a2a" providerId="LiveId" clId="{8D2344AE-2CF4-43F2-8A0F-7997C94DAEC3}" dt="2024-05-05T19:32:34.067" v="476" actId="478"/>
          <ac:spMkLst>
            <pc:docMk/>
            <pc:sldMk cId="1019602829" sldId="259"/>
            <ac:spMk id="4" creationId="{DD7D1D33-D8B9-E061-559D-2A969FEE8B6F}"/>
          </ac:spMkLst>
        </pc:spChg>
        <pc:spChg chg="add mod">
          <ac:chgData name="Renata Bednářová" userId="656c8936c4dc0a2a" providerId="LiveId" clId="{8D2344AE-2CF4-43F2-8A0F-7997C94DAEC3}" dt="2024-05-05T19:33:11.265" v="489" actId="2711"/>
          <ac:spMkLst>
            <pc:docMk/>
            <pc:sldMk cId="1019602829" sldId="259"/>
            <ac:spMk id="6" creationId="{DD7D1D33-D8B9-E061-559D-2A969FEE8B6F}"/>
          </ac:spMkLst>
        </pc:spChg>
        <pc:spChg chg="add mod">
          <ac:chgData name="Renata Bednářová" userId="656c8936c4dc0a2a" providerId="LiveId" clId="{8D2344AE-2CF4-43F2-8A0F-7997C94DAEC3}" dt="2024-05-05T19:34:07.096" v="528" actId="1076"/>
          <ac:spMkLst>
            <pc:docMk/>
            <pc:sldMk cId="1019602829" sldId="259"/>
            <ac:spMk id="7" creationId="{C3D61981-96E7-4977-DB06-441C0B8B2B23}"/>
          </ac:spMkLst>
        </pc:spChg>
        <pc:spChg chg="add del mod">
          <ac:chgData name="Renata Bednářová" userId="656c8936c4dc0a2a" providerId="LiveId" clId="{8D2344AE-2CF4-43F2-8A0F-7997C94DAEC3}" dt="2024-05-05T19:32:36.227" v="477" actId="478"/>
          <ac:spMkLst>
            <pc:docMk/>
            <pc:sldMk cId="1019602829" sldId="259"/>
            <ac:spMk id="8" creationId="{F17CE2F8-DC66-9944-589A-E19A3205E91D}"/>
          </ac:spMkLst>
        </pc:spChg>
        <pc:spChg chg="add del">
          <ac:chgData name="Renata Bednářová" userId="656c8936c4dc0a2a" providerId="LiveId" clId="{8D2344AE-2CF4-43F2-8A0F-7997C94DAEC3}" dt="2024-05-05T19:34:36.332" v="533" actId="478"/>
          <ac:spMkLst>
            <pc:docMk/>
            <pc:sldMk cId="1019602829" sldId="259"/>
            <ac:spMk id="15" creationId="{3F62B992-EDC2-6F84-D01B-41E5BB4FE783}"/>
          </ac:spMkLst>
        </pc:spChg>
      </pc:sldChg>
      <pc:sldChg chg="addSp delSp modSp mod">
        <pc:chgData name="Renata Bednářová" userId="656c8936c4dc0a2a" providerId="LiveId" clId="{8D2344AE-2CF4-43F2-8A0F-7997C94DAEC3}" dt="2024-05-05T19:45:48.668" v="765" actId="1076"/>
        <pc:sldMkLst>
          <pc:docMk/>
          <pc:sldMk cId="988343273" sldId="260"/>
        </pc:sldMkLst>
        <pc:spChg chg="mod">
          <ac:chgData name="Renata Bednářová" userId="656c8936c4dc0a2a" providerId="LiveId" clId="{8D2344AE-2CF4-43F2-8A0F-7997C94DAEC3}" dt="2024-05-05T19:42:59.382" v="656" actId="1076"/>
          <ac:spMkLst>
            <pc:docMk/>
            <pc:sldMk cId="988343273" sldId="260"/>
            <ac:spMk id="2" creationId="{9894E013-6624-1B42-A373-1065D4F6A657}"/>
          </ac:spMkLst>
        </pc:spChg>
        <pc:spChg chg="del mod">
          <ac:chgData name="Renata Bednářová" userId="656c8936c4dc0a2a" providerId="LiveId" clId="{8D2344AE-2CF4-43F2-8A0F-7997C94DAEC3}" dt="2024-05-05T19:18:06.539" v="38"/>
          <ac:spMkLst>
            <pc:docMk/>
            <pc:sldMk cId="988343273" sldId="260"/>
            <ac:spMk id="3" creationId="{B8CC66BF-9C12-ACF6-0878-9EF1EFF3FC18}"/>
          </ac:spMkLst>
        </pc:spChg>
        <pc:spChg chg="add del mod">
          <ac:chgData name="Renata Bednářová" userId="656c8936c4dc0a2a" providerId="LiveId" clId="{8D2344AE-2CF4-43F2-8A0F-7997C94DAEC3}" dt="2024-05-05T19:41:40.130" v="637" actId="478"/>
          <ac:spMkLst>
            <pc:docMk/>
            <pc:sldMk cId="988343273" sldId="260"/>
            <ac:spMk id="4" creationId="{FBB54484-E30A-DF98-CC51-F40C31487792}"/>
          </ac:spMkLst>
        </pc:spChg>
        <pc:spChg chg="add mod">
          <ac:chgData name="Renata Bednářová" userId="656c8936c4dc0a2a" providerId="LiveId" clId="{8D2344AE-2CF4-43F2-8A0F-7997C94DAEC3}" dt="2024-05-05T19:45:48.668" v="765" actId="1076"/>
          <ac:spMkLst>
            <pc:docMk/>
            <pc:sldMk cId="988343273" sldId="260"/>
            <ac:spMk id="5" creationId="{CECECFA9-38FF-1951-41CE-C22BDD8D03A6}"/>
          </ac:spMkLst>
        </pc:spChg>
        <pc:spChg chg="add del mod">
          <ac:chgData name="Renata Bednářová" userId="656c8936c4dc0a2a" providerId="LiveId" clId="{8D2344AE-2CF4-43F2-8A0F-7997C94DAEC3}" dt="2024-05-05T19:41:47.122" v="638" actId="478"/>
          <ac:spMkLst>
            <pc:docMk/>
            <pc:sldMk cId="988343273" sldId="260"/>
            <ac:spMk id="6" creationId="{125A62C0-83C4-2B02-88BF-D84EDC2DADF0}"/>
          </ac:spMkLst>
        </pc:spChg>
      </pc:sldChg>
      <pc:sldChg chg="modSp del mod">
        <pc:chgData name="Renata Bednářová" userId="656c8936c4dc0a2a" providerId="LiveId" clId="{8D2344AE-2CF4-43F2-8A0F-7997C94DAEC3}" dt="2024-05-05T19:45:54.029" v="766" actId="47"/>
        <pc:sldMkLst>
          <pc:docMk/>
          <pc:sldMk cId="1294182709" sldId="262"/>
        </pc:sldMkLst>
        <pc:spChg chg="mod">
          <ac:chgData name="Renata Bednářová" userId="656c8936c4dc0a2a" providerId="LiveId" clId="{8D2344AE-2CF4-43F2-8A0F-7997C94DAEC3}" dt="2024-05-05T19:20:55.172" v="44" actId="20577"/>
          <ac:spMkLst>
            <pc:docMk/>
            <pc:sldMk cId="1294182709" sldId="262"/>
            <ac:spMk id="2" creationId="{8F6295C8-7D40-0903-B4C2-CD8C4D297986}"/>
          </ac:spMkLst>
        </pc:spChg>
      </pc:sldChg>
      <pc:sldChg chg="modSp mod">
        <pc:chgData name="Renata Bednářová" userId="656c8936c4dc0a2a" providerId="LiveId" clId="{8D2344AE-2CF4-43F2-8A0F-7997C94DAEC3}" dt="2024-05-05T20:30:26.765" v="834" actId="20577"/>
        <pc:sldMkLst>
          <pc:docMk/>
          <pc:sldMk cId="494987533" sldId="264"/>
        </pc:sldMkLst>
        <pc:spChg chg="mod">
          <ac:chgData name="Renata Bednářová" userId="656c8936c4dc0a2a" providerId="LiveId" clId="{8D2344AE-2CF4-43F2-8A0F-7997C94DAEC3}" dt="2024-05-05T20:30:26.765" v="834" actId="20577"/>
          <ac:spMkLst>
            <pc:docMk/>
            <pc:sldMk cId="494987533" sldId="264"/>
            <ac:spMk id="3" creationId="{8B9AD3ED-5B94-D08E-5CF6-364AEC9E2364}"/>
          </ac:spMkLst>
        </pc:spChg>
      </pc:sldChg>
      <pc:sldChg chg="addSp delSp modSp mod">
        <pc:chgData name="Renata Bednářová" userId="656c8936c4dc0a2a" providerId="LiveId" clId="{8D2344AE-2CF4-43F2-8A0F-7997C94DAEC3}" dt="2024-05-05T19:54:13.518" v="809"/>
        <pc:sldMkLst>
          <pc:docMk/>
          <pc:sldMk cId="1025356870" sldId="265"/>
        </pc:sldMkLst>
        <pc:spChg chg="add del mod">
          <ac:chgData name="Renata Bednářová" userId="656c8936c4dc0a2a" providerId="LiveId" clId="{8D2344AE-2CF4-43F2-8A0F-7997C94DAEC3}" dt="2024-05-05T19:53:41.307" v="798" actId="478"/>
          <ac:spMkLst>
            <pc:docMk/>
            <pc:sldMk cId="1025356870" sldId="265"/>
            <ac:spMk id="4" creationId="{D61BD88D-F7D7-047F-2BA0-94D57845F1CA}"/>
          </ac:spMkLst>
        </pc:spChg>
        <pc:spChg chg="mod">
          <ac:chgData name="Renata Bednářová" userId="656c8936c4dc0a2a" providerId="LiveId" clId="{8D2344AE-2CF4-43F2-8A0F-7997C94DAEC3}" dt="2024-05-05T19:54:10.491" v="808" actId="1076"/>
          <ac:spMkLst>
            <pc:docMk/>
            <pc:sldMk cId="1025356870" sldId="265"/>
            <ac:spMk id="19" creationId="{392566E2-F7E9-96BA-F284-CAE2833505F3}"/>
          </ac:spMkLst>
        </pc:spChg>
        <pc:graphicFrameChg chg="add del mod modGraphic">
          <ac:chgData name="Renata Bednářová" userId="656c8936c4dc0a2a" providerId="LiveId" clId="{8D2344AE-2CF4-43F2-8A0F-7997C94DAEC3}" dt="2024-05-05T19:54:13.518" v="809"/>
          <ac:graphicFrameMkLst>
            <pc:docMk/>
            <pc:sldMk cId="1025356870" sldId="265"/>
            <ac:graphicFrameMk id="5" creationId="{A2218DD0-285B-0B1D-D14E-F5B4BEC72774}"/>
          </ac:graphicFrameMkLst>
        </pc:graphicFrameChg>
      </pc:sldChg>
      <pc:sldChg chg="del">
        <pc:chgData name="Renata Bednářová" userId="656c8936c4dc0a2a" providerId="LiveId" clId="{8D2344AE-2CF4-43F2-8A0F-7997C94DAEC3}" dt="2024-05-05T17:52:05.649" v="0" actId="47"/>
        <pc:sldMkLst>
          <pc:docMk/>
          <pc:sldMk cId="2495252563" sldId="266"/>
        </pc:sldMkLst>
      </pc:sldChg>
      <pc:sldChg chg="addSp delSp modSp add del setBg delDesignElem">
        <pc:chgData name="Renata Bednářová" userId="656c8936c4dc0a2a" providerId="LiveId" clId="{8D2344AE-2CF4-43F2-8A0F-7997C94DAEC3}" dt="2024-05-05T19:38:39.116" v="588" actId="47"/>
        <pc:sldMkLst>
          <pc:docMk/>
          <pc:sldMk cId="2833956663" sldId="266"/>
        </pc:sldMkLst>
        <pc:spChg chg="del">
          <ac:chgData name="Renata Bednářová" userId="656c8936c4dc0a2a" providerId="LiveId" clId="{8D2344AE-2CF4-43F2-8A0F-7997C94DAEC3}" dt="2024-05-05T19:10:57.237" v="34"/>
          <ac:spMkLst>
            <pc:docMk/>
            <pc:sldMk cId="2833956663" sldId="266"/>
            <ac:spMk id="2" creationId="{3D5F0879-6AFF-F093-543E-57374070D206}"/>
          </ac:spMkLst>
        </pc:spChg>
        <pc:spChg chg="add mod">
          <ac:chgData name="Renata Bednářová" userId="656c8936c4dc0a2a" providerId="LiveId" clId="{8D2344AE-2CF4-43F2-8A0F-7997C94DAEC3}" dt="2024-05-05T19:10:57.237" v="34"/>
          <ac:spMkLst>
            <pc:docMk/>
            <pc:sldMk cId="2833956663" sldId="266"/>
            <ac:spMk id="4" creationId="{7C1D2522-7F6D-1657-B248-5608C82DB81D}"/>
          </ac:spMkLst>
        </pc:spChg>
        <pc:spChg chg="del">
          <ac:chgData name="Renata Bednářová" userId="656c8936c4dc0a2a" providerId="LiveId" clId="{8D2344AE-2CF4-43F2-8A0F-7997C94DAEC3}" dt="2024-05-05T19:10:12.082" v="25"/>
          <ac:spMkLst>
            <pc:docMk/>
            <pc:sldMk cId="2833956663" sldId="266"/>
            <ac:spMk id="9" creationId="{20D5D19D-0789-4518-B5DC-D47ADF69D25A}"/>
          </ac:spMkLst>
        </pc:spChg>
        <pc:spChg chg="del">
          <ac:chgData name="Renata Bednářová" userId="656c8936c4dc0a2a" providerId="LiveId" clId="{8D2344AE-2CF4-43F2-8A0F-7997C94DAEC3}" dt="2024-05-05T19:10:12.082" v="25"/>
          <ac:spMkLst>
            <pc:docMk/>
            <pc:sldMk cId="2833956663" sldId="266"/>
            <ac:spMk id="16" creationId="{B81933D1-5615-42C7-9C0B-4EB7105CCE2D}"/>
          </ac:spMkLst>
        </pc:spChg>
        <pc:spChg chg="del">
          <ac:chgData name="Renata Bednářová" userId="656c8936c4dc0a2a" providerId="LiveId" clId="{8D2344AE-2CF4-43F2-8A0F-7997C94DAEC3}" dt="2024-05-05T19:10:12.082" v="25"/>
          <ac:spMkLst>
            <pc:docMk/>
            <pc:sldMk cId="2833956663" sldId="266"/>
            <ac:spMk id="18" creationId="{19C9EAEA-39D0-4B0E-A0EB-51E7B26740B1}"/>
          </ac:spMkLst>
        </pc:spChg>
        <pc:grpChg chg="del">
          <ac:chgData name="Renata Bednářová" userId="656c8936c4dc0a2a" providerId="LiveId" clId="{8D2344AE-2CF4-43F2-8A0F-7997C94DAEC3}" dt="2024-05-05T19:10:12.082" v="25"/>
          <ac:grpSpMkLst>
            <pc:docMk/>
            <pc:sldMk cId="2833956663" sldId="266"/>
            <ac:grpSpMk id="11" creationId="{032D8612-31EB-44CF-A1D0-14FD4C705424}"/>
          </ac:grpSpMkLst>
        </pc:grpChg>
      </pc:sldChg>
      <pc:sldChg chg="addSp delSp modSp add del setBg delDesignElem">
        <pc:chgData name="Renata Bednářová" userId="656c8936c4dc0a2a" providerId="LiveId" clId="{8D2344AE-2CF4-43F2-8A0F-7997C94DAEC3}" dt="2024-05-05T19:39:40.726" v="607" actId="47"/>
        <pc:sldMkLst>
          <pc:docMk/>
          <pc:sldMk cId="1860301130" sldId="267"/>
        </pc:sldMkLst>
        <pc:spChg chg="del">
          <ac:chgData name="Renata Bednářová" userId="656c8936c4dc0a2a" providerId="LiveId" clId="{8D2344AE-2CF4-43F2-8A0F-7997C94DAEC3}" dt="2024-05-05T19:11:02.881" v="35"/>
          <ac:spMkLst>
            <pc:docMk/>
            <pc:sldMk cId="1860301130" sldId="267"/>
            <ac:spMk id="2" creationId="{3D5F0879-6AFF-F093-543E-57374070D206}"/>
          </ac:spMkLst>
        </pc:spChg>
        <pc:spChg chg="add mod">
          <ac:chgData name="Renata Bednářová" userId="656c8936c4dc0a2a" providerId="LiveId" clId="{8D2344AE-2CF4-43F2-8A0F-7997C94DAEC3}" dt="2024-05-05T19:11:02.881" v="35"/>
          <ac:spMkLst>
            <pc:docMk/>
            <pc:sldMk cId="1860301130" sldId="267"/>
            <ac:spMk id="4" creationId="{AFCA277C-9D74-89B5-E439-CADCEE164696}"/>
          </ac:spMkLst>
        </pc:spChg>
        <pc:spChg chg="del">
          <ac:chgData name="Renata Bednářová" userId="656c8936c4dc0a2a" providerId="LiveId" clId="{8D2344AE-2CF4-43F2-8A0F-7997C94DAEC3}" dt="2024-05-05T19:10:13.143" v="27"/>
          <ac:spMkLst>
            <pc:docMk/>
            <pc:sldMk cId="1860301130" sldId="267"/>
            <ac:spMk id="9" creationId="{20D5D19D-0789-4518-B5DC-D47ADF69D25A}"/>
          </ac:spMkLst>
        </pc:spChg>
        <pc:spChg chg="del">
          <ac:chgData name="Renata Bednářová" userId="656c8936c4dc0a2a" providerId="LiveId" clId="{8D2344AE-2CF4-43F2-8A0F-7997C94DAEC3}" dt="2024-05-05T19:10:13.143" v="27"/>
          <ac:spMkLst>
            <pc:docMk/>
            <pc:sldMk cId="1860301130" sldId="267"/>
            <ac:spMk id="16" creationId="{B81933D1-5615-42C7-9C0B-4EB7105CCE2D}"/>
          </ac:spMkLst>
        </pc:spChg>
        <pc:spChg chg="del">
          <ac:chgData name="Renata Bednářová" userId="656c8936c4dc0a2a" providerId="LiveId" clId="{8D2344AE-2CF4-43F2-8A0F-7997C94DAEC3}" dt="2024-05-05T19:10:13.143" v="27"/>
          <ac:spMkLst>
            <pc:docMk/>
            <pc:sldMk cId="1860301130" sldId="267"/>
            <ac:spMk id="18" creationId="{19C9EAEA-39D0-4B0E-A0EB-51E7B26740B1}"/>
          </ac:spMkLst>
        </pc:spChg>
        <pc:grpChg chg="del">
          <ac:chgData name="Renata Bednářová" userId="656c8936c4dc0a2a" providerId="LiveId" clId="{8D2344AE-2CF4-43F2-8A0F-7997C94DAEC3}" dt="2024-05-05T19:10:13.143" v="27"/>
          <ac:grpSpMkLst>
            <pc:docMk/>
            <pc:sldMk cId="1860301130" sldId="267"/>
            <ac:grpSpMk id="11" creationId="{032D8612-31EB-44CF-A1D0-14FD4C705424}"/>
          </ac:grpSpMkLst>
        </pc:grpChg>
      </pc:sldChg>
      <pc:sldChg chg="addSp delSp modSp add del setBg delDesignElem">
        <pc:chgData name="Renata Bednářová" userId="656c8936c4dc0a2a" providerId="LiveId" clId="{8D2344AE-2CF4-43F2-8A0F-7997C94DAEC3}" dt="2024-05-05T19:41:04.842" v="635" actId="47"/>
        <pc:sldMkLst>
          <pc:docMk/>
          <pc:sldMk cId="3827896153" sldId="268"/>
        </pc:sldMkLst>
        <pc:spChg chg="del">
          <ac:chgData name="Renata Bednářová" userId="656c8936c4dc0a2a" providerId="LiveId" clId="{8D2344AE-2CF4-43F2-8A0F-7997C94DAEC3}" dt="2024-05-05T19:11:08.244" v="36"/>
          <ac:spMkLst>
            <pc:docMk/>
            <pc:sldMk cId="3827896153" sldId="268"/>
            <ac:spMk id="2" creationId="{3D5F0879-6AFF-F093-543E-57374070D206}"/>
          </ac:spMkLst>
        </pc:spChg>
        <pc:spChg chg="add mod">
          <ac:chgData name="Renata Bednářová" userId="656c8936c4dc0a2a" providerId="LiveId" clId="{8D2344AE-2CF4-43F2-8A0F-7997C94DAEC3}" dt="2024-05-05T19:11:08.244" v="36"/>
          <ac:spMkLst>
            <pc:docMk/>
            <pc:sldMk cId="3827896153" sldId="268"/>
            <ac:spMk id="4" creationId="{D740D5F5-0289-566A-F237-20363332FC00}"/>
          </ac:spMkLst>
        </pc:spChg>
        <pc:spChg chg="del">
          <ac:chgData name="Renata Bednářová" userId="656c8936c4dc0a2a" providerId="LiveId" clId="{8D2344AE-2CF4-43F2-8A0F-7997C94DAEC3}" dt="2024-05-05T19:10:13.798" v="29"/>
          <ac:spMkLst>
            <pc:docMk/>
            <pc:sldMk cId="3827896153" sldId="268"/>
            <ac:spMk id="9" creationId="{20D5D19D-0789-4518-B5DC-D47ADF69D25A}"/>
          </ac:spMkLst>
        </pc:spChg>
        <pc:spChg chg="del">
          <ac:chgData name="Renata Bednářová" userId="656c8936c4dc0a2a" providerId="LiveId" clId="{8D2344AE-2CF4-43F2-8A0F-7997C94DAEC3}" dt="2024-05-05T19:10:13.798" v="29"/>
          <ac:spMkLst>
            <pc:docMk/>
            <pc:sldMk cId="3827896153" sldId="268"/>
            <ac:spMk id="16" creationId="{B81933D1-5615-42C7-9C0B-4EB7105CCE2D}"/>
          </ac:spMkLst>
        </pc:spChg>
        <pc:spChg chg="del">
          <ac:chgData name="Renata Bednářová" userId="656c8936c4dc0a2a" providerId="LiveId" clId="{8D2344AE-2CF4-43F2-8A0F-7997C94DAEC3}" dt="2024-05-05T19:10:13.798" v="29"/>
          <ac:spMkLst>
            <pc:docMk/>
            <pc:sldMk cId="3827896153" sldId="268"/>
            <ac:spMk id="18" creationId="{19C9EAEA-39D0-4B0E-A0EB-51E7B26740B1}"/>
          </ac:spMkLst>
        </pc:spChg>
        <pc:grpChg chg="del">
          <ac:chgData name="Renata Bednářová" userId="656c8936c4dc0a2a" providerId="LiveId" clId="{8D2344AE-2CF4-43F2-8A0F-7997C94DAEC3}" dt="2024-05-05T19:10:13.798" v="29"/>
          <ac:grpSpMkLst>
            <pc:docMk/>
            <pc:sldMk cId="3827896153" sldId="268"/>
            <ac:grpSpMk id="11" creationId="{032D8612-31EB-44CF-A1D0-14FD4C705424}"/>
          </ac:grpSpMkLst>
        </pc:grpChg>
      </pc:sldChg>
      <pc:sldChg chg="addSp delSp modSp add del mod setBg delDesignElem">
        <pc:chgData name="Renata Bednářová" userId="656c8936c4dc0a2a" providerId="LiveId" clId="{8D2344AE-2CF4-43F2-8A0F-7997C94DAEC3}" dt="2024-05-05T19:36:36.185" v="559" actId="47"/>
        <pc:sldMkLst>
          <pc:docMk/>
          <pc:sldMk cId="1563548357" sldId="269"/>
        </pc:sldMkLst>
        <pc:spChg chg="del">
          <ac:chgData name="Renata Bednářová" userId="656c8936c4dc0a2a" providerId="LiveId" clId="{8D2344AE-2CF4-43F2-8A0F-7997C94DAEC3}" dt="2024-05-05T19:10:51.755" v="33"/>
          <ac:spMkLst>
            <pc:docMk/>
            <pc:sldMk cId="1563548357" sldId="269"/>
            <ac:spMk id="2" creationId="{3D5F0879-6AFF-F093-543E-57374070D206}"/>
          </ac:spMkLst>
        </pc:spChg>
        <pc:spChg chg="add mod">
          <ac:chgData name="Renata Bednářová" userId="656c8936c4dc0a2a" providerId="LiveId" clId="{8D2344AE-2CF4-43F2-8A0F-7997C94DAEC3}" dt="2024-05-05T19:34:14.952" v="531" actId="21"/>
          <ac:spMkLst>
            <pc:docMk/>
            <pc:sldMk cId="1563548357" sldId="269"/>
            <ac:spMk id="4" creationId="{B91C83E3-F66B-0A90-DAEE-0871882E8BF7}"/>
          </ac:spMkLst>
        </pc:spChg>
        <pc:spChg chg="del">
          <ac:chgData name="Renata Bednářová" userId="656c8936c4dc0a2a" providerId="LiveId" clId="{8D2344AE-2CF4-43F2-8A0F-7997C94DAEC3}" dt="2024-05-05T19:10:17.357" v="31"/>
          <ac:spMkLst>
            <pc:docMk/>
            <pc:sldMk cId="1563548357" sldId="269"/>
            <ac:spMk id="9" creationId="{20D5D19D-0789-4518-B5DC-D47ADF69D25A}"/>
          </ac:spMkLst>
        </pc:spChg>
        <pc:spChg chg="del">
          <ac:chgData name="Renata Bednářová" userId="656c8936c4dc0a2a" providerId="LiveId" clId="{8D2344AE-2CF4-43F2-8A0F-7997C94DAEC3}" dt="2024-05-05T19:10:17.357" v="31"/>
          <ac:spMkLst>
            <pc:docMk/>
            <pc:sldMk cId="1563548357" sldId="269"/>
            <ac:spMk id="16" creationId="{B81933D1-5615-42C7-9C0B-4EB7105CCE2D}"/>
          </ac:spMkLst>
        </pc:spChg>
        <pc:spChg chg="del">
          <ac:chgData name="Renata Bednářová" userId="656c8936c4dc0a2a" providerId="LiveId" clId="{8D2344AE-2CF4-43F2-8A0F-7997C94DAEC3}" dt="2024-05-05T19:10:17.357" v="31"/>
          <ac:spMkLst>
            <pc:docMk/>
            <pc:sldMk cId="1563548357" sldId="269"/>
            <ac:spMk id="18" creationId="{19C9EAEA-39D0-4B0E-A0EB-51E7B26740B1}"/>
          </ac:spMkLst>
        </pc:spChg>
        <pc:grpChg chg="del">
          <ac:chgData name="Renata Bednářová" userId="656c8936c4dc0a2a" providerId="LiveId" clId="{8D2344AE-2CF4-43F2-8A0F-7997C94DAEC3}" dt="2024-05-05T19:10:17.357" v="31"/>
          <ac:grpSpMkLst>
            <pc:docMk/>
            <pc:sldMk cId="1563548357" sldId="269"/>
            <ac:grpSpMk id="11" creationId="{032D8612-31EB-44CF-A1D0-14FD4C705424}"/>
          </ac:grpSpMkLst>
        </pc:grpChg>
      </pc:sldChg>
      <pc:sldChg chg="addSp delSp modSp add mod setBg delDesignElem">
        <pc:chgData name="Renata Bednářová" userId="656c8936c4dc0a2a" providerId="LiveId" clId="{8D2344AE-2CF4-43F2-8A0F-7997C94DAEC3}" dt="2024-05-05T19:56:36.017" v="828" actId="20577"/>
        <pc:sldMkLst>
          <pc:docMk/>
          <pc:sldMk cId="3209091655" sldId="270"/>
        </pc:sldMkLst>
        <pc:spChg chg="add del">
          <ac:chgData name="Renata Bednářová" userId="656c8936c4dc0a2a" providerId="LiveId" clId="{8D2344AE-2CF4-43F2-8A0F-7997C94DAEC3}" dt="2024-05-05T19:34:59.977" v="536" actId="478"/>
          <ac:spMkLst>
            <pc:docMk/>
            <pc:sldMk cId="3209091655" sldId="270"/>
            <ac:spMk id="4" creationId="{5AEAD5BE-DC3D-BAE9-015A-52A7E2CDB62C}"/>
          </ac:spMkLst>
        </pc:spChg>
        <pc:spChg chg="mod">
          <ac:chgData name="Renata Bednářová" userId="656c8936c4dc0a2a" providerId="LiveId" clId="{8D2344AE-2CF4-43F2-8A0F-7997C94DAEC3}" dt="2024-05-05T19:56:36.017" v="828" actId="20577"/>
          <ac:spMkLst>
            <pc:docMk/>
            <pc:sldMk cId="3209091655" sldId="270"/>
            <ac:spMk id="7" creationId="{C3D61981-96E7-4977-DB06-441C0B8B2B23}"/>
          </ac:spMkLst>
        </pc:spChg>
        <pc:spChg chg="del">
          <ac:chgData name="Renata Bednářová" userId="656c8936c4dc0a2a" providerId="LiveId" clId="{8D2344AE-2CF4-43F2-8A0F-7997C94DAEC3}" dt="2024-05-05T19:34:10.317" v="530"/>
          <ac:spMkLst>
            <pc:docMk/>
            <pc:sldMk cId="3209091655" sldId="270"/>
            <ac:spMk id="9" creationId="{20D5D19D-0789-4518-B5DC-D47ADF69D25A}"/>
          </ac:spMkLst>
        </pc:spChg>
        <pc:spChg chg="del">
          <ac:chgData name="Renata Bednářová" userId="656c8936c4dc0a2a" providerId="LiveId" clId="{8D2344AE-2CF4-43F2-8A0F-7997C94DAEC3}" dt="2024-05-05T19:34:10.317" v="530"/>
          <ac:spMkLst>
            <pc:docMk/>
            <pc:sldMk cId="3209091655" sldId="270"/>
            <ac:spMk id="16" creationId="{B81933D1-5615-42C7-9C0B-4EB7105CCE2D}"/>
          </ac:spMkLst>
        </pc:spChg>
        <pc:spChg chg="del">
          <ac:chgData name="Renata Bednářová" userId="656c8936c4dc0a2a" providerId="LiveId" clId="{8D2344AE-2CF4-43F2-8A0F-7997C94DAEC3}" dt="2024-05-05T19:34:10.317" v="530"/>
          <ac:spMkLst>
            <pc:docMk/>
            <pc:sldMk cId="3209091655" sldId="270"/>
            <ac:spMk id="18" creationId="{19C9EAEA-39D0-4B0E-A0EB-51E7B26740B1}"/>
          </ac:spMkLst>
        </pc:spChg>
        <pc:grpChg chg="del">
          <ac:chgData name="Renata Bednářová" userId="656c8936c4dc0a2a" providerId="LiveId" clId="{8D2344AE-2CF4-43F2-8A0F-7997C94DAEC3}" dt="2024-05-05T19:34:10.317" v="530"/>
          <ac:grpSpMkLst>
            <pc:docMk/>
            <pc:sldMk cId="3209091655" sldId="270"/>
            <ac:grpSpMk id="11" creationId="{032D8612-31EB-44CF-A1D0-14FD4C705424}"/>
          </ac:grpSpMkLst>
        </pc:grpChg>
      </pc:sldChg>
      <pc:sldChg chg="modSp add mod">
        <pc:chgData name="Renata Bednářová" userId="656c8936c4dc0a2a" providerId="LiveId" clId="{8D2344AE-2CF4-43F2-8A0F-7997C94DAEC3}" dt="2024-05-05T20:43:18.055" v="846" actId="20577"/>
        <pc:sldMkLst>
          <pc:docMk/>
          <pc:sldMk cId="2778788713" sldId="271"/>
        </pc:sldMkLst>
        <pc:spChg chg="mod">
          <ac:chgData name="Renata Bednářová" userId="656c8936c4dc0a2a" providerId="LiveId" clId="{8D2344AE-2CF4-43F2-8A0F-7997C94DAEC3}" dt="2024-05-05T19:36:12.824" v="557" actId="255"/>
          <ac:spMkLst>
            <pc:docMk/>
            <pc:sldMk cId="2778788713" sldId="271"/>
            <ac:spMk id="6" creationId="{DD7D1D33-D8B9-E061-559D-2A969FEE8B6F}"/>
          </ac:spMkLst>
        </pc:spChg>
        <pc:spChg chg="mod">
          <ac:chgData name="Renata Bednářová" userId="656c8936c4dc0a2a" providerId="LiveId" clId="{8D2344AE-2CF4-43F2-8A0F-7997C94DAEC3}" dt="2024-05-05T20:43:18.055" v="846" actId="20577"/>
          <ac:spMkLst>
            <pc:docMk/>
            <pc:sldMk cId="2778788713" sldId="271"/>
            <ac:spMk id="7" creationId="{C3D61981-96E7-4977-DB06-441C0B8B2B23}"/>
          </ac:spMkLst>
        </pc:spChg>
      </pc:sldChg>
      <pc:sldChg chg="modSp add mod">
        <pc:chgData name="Renata Bednářová" userId="656c8936c4dc0a2a" providerId="LiveId" clId="{8D2344AE-2CF4-43F2-8A0F-7997C94DAEC3}" dt="2024-05-05T20:43:41.535" v="851" actId="20577"/>
        <pc:sldMkLst>
          <pc:docMk/>
          <pc:sldMk cId="3172163286" sldId="272"/>
        </pc:sldMkLst>
        <pc:spChg chg="mod">
          <ac:chgData name="Renata Bednářová" userId="656c8936c4dc0a2a" providerId="LiveId" clId="{8D2344AE-2CF4-43F2-8A0F-7997C94DAEC3}" dt="2024-05-05T19:38:11.804" v="582" actId="20577"/>
          <ac:spMkLst>
            <pc:docMk/>
            <pc:sldMk cId="3172163286" sldId="272"/>
            <ac:spMk id="6" creationId="{DD7D1D33-D8B9-E061-559D-2A969FEE8B6F}"/>
          </ac:spMkLst>
        </pc:spChg>
        <pc:spChg chg="mod">
          <ac:chgData name="Renata Bednářová" userId="656c8936c4dc0a2a" providerId="LiveId" clId="{8D2344AE-2CF4-43F2-8A0F-7997C94DAEC3}" dt="2024-05-05T20:43:41.535" v="851" actId="20577"/>
          <ac:spMkLst>
            <pc:docMk/>
            <pc:sldMk cId="3172163286" sldId="272"/>
            <ac:spMk id="7" creationId="{C3D61981-96E7-4977-DB06-441C0B8B2B23}"/>
          </ac:spMkLst>
        </pc:spChg>
      </pc:sldChg>
      <pc:sldChg chg="modSp add mod">
        <pc:chgData name="Renata Bednářová" userId="656c8936c4dc0a2a" providerId="LiveId" clId="{8D2344AE-2CF4-43F2-8A0F-7997C94DAEC3}" dt="2024-05-05T20:44:09.114" v="855" actId="20577"/>
        <pc:sldMkLst>
          <pc:docMk/>
          <pc:sldMk cId="1856245631" sldId="273"/>
        </pc:sldMkLst>
        <pc:spChg chg="mod">
          <ac:chgData name="Renata Bednářová" userId="656c8936c4dc0a2a" providerId="LiveId" clId="{8D2344AE-2CF4-43F2-8A0F-7997C94DAEC3}" dt="2024-05-05T19:39:29.568" v="605" actId="2711"/>
          <ac:spMkLst>
            <pc:docMk/>
            <pc:sldMk cId="1856245631" sldId="273"/>
            <ac:spMk id="6" creationId="{DD7D1D33-D8B9-E061-559D-2A969FEE8B6F}"/>
          </ac:spMkLst>
        </pc:spChg>
        <pc:spChg chg="mod">
          <ac:chgData name="Renata Bednářová" userId="656c8936c4dc0a2a" providerId="LiveId" clId="{8D2344AE-2CF4-43F2-8A0F-7997C94DAEC3}" dt="2024-05-05T20:44:09.114" v="855" actId="20577"/>
          <ac:spMkLst>
            <pc:docMk/>
            <pc:sldMk cId="1856245631" sldId="273"/>
            <ac:spMk id="7" creationId="{C3D61981-96E7-4977-DB06-441C0B8B2B23}"/>
          </ac:spMkLst>
        </pc:spChg>
      </pc:sldChg>
      <pc:sldChg chg="modSp add mod">
        <pc:chgData name="Renata Bednářová" userId="656c8936c4dc0a2a" providerId="LiveId" clId="{8D2344AE-2CF4-43F2-8A0F-7997C94DAEC3}" dt="2024-05-05T20:44:38.346" v="859" actId="20577"/>
        <pc:sldMkLst>
          <pc:docMk/>
          <pc:sldMk cId="2883114561" sldId="274"/>
        </pc:sldMkLst>
        <pc:spChg chg="mod">
          <ac:chgData name="Renata Bednářová" userId="656c8936c4dc0a2a" providerId="LiveId" clId="{8D2344AE-2CF4-43F2-8A0F-7997C94DAEC3}" dt="2024-05-05T19:57:17.882" v="829" actId="1076"/>
          <ac:spMkLst>
            <pc:docMk/>
            <pc:sldMk cId="2883114561" sldId="274"/>
            <ac:spMk id="6" creationId="{DD7D1D33-D8B9-E061-559D-2A969FEE8B6F}"/>
          </ac:spMkLst>
        </pc:spChg>
        <pc:spChg chg="mod">
          <ac:chgData name="Renata Bednářová" userId="656c8936c4dc0a2a" providerId="LiveId" clId="{8D2344AE-2CF4-43F2-8A0F-7997C94DAEC3}" dt="2024-05-05T20:44:38.346" v="859" actId="20577"/>
          <ac:spMkLst>
            <pc:docMk/>
            <pc:sldMk cId="2883114561" sldId="274"/>
            <ac:spMk id="7" creationId="{C3D61981-96E7-4977-DB06-441C0B8B2B23}"/>
          </ac:spMkLst>
        </pc:spChg>
      </pc:sldChg>
      <pc:sldChg chg="addSp modSp new del mod">
        <pc:chgData name="Renata Bednářová" userId="656c8936c4dc0a2a" providerId="LiveId" clId="{8D2344AE-2CF4-43F2-8A0F-7997C94DAEC3}" dt="2024-05-05T19:53:37.122" v="796" actId="47"/>
        <pc:sldMkLst>
          <pc:docMk/>
          <pc:sldMk cId="1488113819" sldId="275"/>
        </pc:sldMkLst>
        <pc:spChg chg="mod">
          <ac:chgData name="Renata Bednářová" userId="656c8936c4dc0a2a" providerId="LiveId" clId="{8D2344AE-2CF4-43F2-8A0F-7997C94DAEC3}" dt="2024-05-05T19:52:52.921" v="795" actId="255"/>
          <ac:spMkLst>
            <pc:docMk/>
            <pc:sldMk cId="1488113819" sldId="275"/>
            <ac:spMk id="2" creationId="{0E86469F-8FB8-16F3-052F-29370ED84D06}"/>
          </ac:spMkLst>
        </pc:spChg>
        <pc:picChg chg="add mod">
          <ac:chgData name="Renata Bednářová" userId="656c8936c4dc0a2a" providerId="LiveId" clId="{8D2344AE-2CF4-43F2-8A0F-7997C94DAEC3}" dt="2024-05-05T19:52:42.454" v="793" actId="1076"/>
          <ac:picMkLst>
            <pc:docMk/>
            <pc:sldMk cId="1488113819" sldId="275"/>
            <ac:picMk id="7170" creationId="{AA31D503-FB5E-4C93-BE87-D932EB775FF4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E17100-1CED-4BC0-996B-3D1B25FF0FE6}" type="doc">
      <dgm:prSet loTypeId="urn:microsoft.com/office/officeart/2018/2/layout/IconLabelList" loCatId="icon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B8D9909-351E-49E2-B8B4-F45AACAA92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 dirty="0">
              <a:latin typeface="+mj-lt"/>
            </a:rPr>
            <a:t>Představení společnosti a praxe</a:t>
          </a:r>
          <a:endParaRPr lang="en-US" sz="2400" dirty="0">
            <a:latin typeface="+mj-lt"/>
          </a:endParaRPr>
        </a:p>
      </dgm:t>
    </dgm:pt>
    <dgm:pt modelId="{4C71D743-39B9-4AD8-A9E0-AF18B32EAFE6}" type="parTrans" cxnId="{DCA4AC82-856E-46D0-B23A-0CBAD0E7589B}">
      <dgm:prSet/>
      <dgm:spPr/>
      <dgm:t>
        <a:bodyPr/>
        <a:lstStyle/>
        <a:p>
          <a:endParaRPr lang="en-US"/>
        </a:p>
      </dgm:t>
    </dgm:pt>
    <dgm:pt modelId="{FC0ABF7D-A2AE-4E85-82A0-3C7B85C9A104}" type="sibTrans" cxnId="{DCA4AC82-856E-46D0-B23A-0CBAD0E7589B}">
      <dgm:prSet/>
      <dgm:spPr/>
      <dgm:t>
        <a:bodyPr/>
        <a:lstStyle/>
        <a:p>
          <a:endParaRPr lang="en-US"/>
        </a:p>
      </dgm:t>
    </dgm:pt>
    <dgm:pt modelId="{5599E588-DDB4-44BE-B145-D896D953636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+mj-lt"/>
            </a:rPr>
            <a:t>Náplň a průběh praxe</a:t>
          </a:r>
          <a:endParaRPr lang="en-US" dirty="0">
            <a:latin typeface="+mj-lt"/>
          </a:endParaRPr>
        </a:p>
      </dgm:t>
    </dgm:pt>
    <dgm:pt modelId="{50D8B332-B77B-4616-9CFA-808D485B33AC}" type="parTrans" cxnId="{8864A28E-BD78-449E-A651-DEEF421093FC}">
      <dgm:prSet/>
      <dgm:spPr/>
      <dgm:t>
        <a:bodyPr/>
        <a:lstStyle/>
        <a:p>
          <a:endParaRPr lang="en-US"/>
        </a:p>
      </dgm:t>
    </dgm:pt>
    <dgm:pt modelId="{C2E64AAD-7F5A-432A-839A-66CFD9CAD22B}" type="sibTrans" cxnId="{8864A28E-BD78-449E-A651-DEEF421093FC}">
      <dgm:prSet/>
      <dgm:spPr/>
      <dgm:t>
        <a:bodyPr/>
        <a:lstStyle/>
        <a:p>
          <a:endParaRPr lang="en-US"/>
        </a:p>
      </dgm:t>
    </dgm:pt>
    <dgm:pt modelId="{AB86F4F8-7A29-4BD5-960B-55CB3671AD5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+mj-lt"/>
            </a:rPr>
            <a:t>Přínosy praxe</a:t>
          </a:r>
          <a:endParaRPr lang="en-US" dirty="0">
            <a:latin typeface="+mj-lt"/>
          </a:endParaRPr>
        </a:p>
      </dgm:t>
    </dgm:pt>
    <dgm:pt modelId="{39723E18-B146-462E-9E31-3F289C1184DC}" type="parTrans" cxnId="{B1A21F93-F67A-422D-8F9F-166BE590477D}">
      <dgm:prSet/>
      <dgm:spPr/>
      <dgm:t>
        <a:bodyPr/>
        <a:lstStyle/>
        <a:p>
          <a:endParaRPr lang="en-US"/>
        </a:p>
      </dgm:t>
    </dgm:pt>
    <dgm:pt modelId="{5CA2AEBA-E83E-477D-8FE6-FAAE8B597799}" type="sibTrans" cxnId="{B1A21F93-F67A-422D-8F9F-166BE590477D}">
      <dgm:prSet/>
      <dgm:spPr/>
      <dgm:t>
        <a:bodyPr/>
        <a:lstStyle/>
        <a:p>
          <a:endParaRPr lang="en-US"/>
        </a:p>
      </dgm:t>
    </dgm:pt>
    <dgm:pt modelId="{77169931-F611-4F53-A4A6-02B9C56D4D57}">
      <dgm:prSet/>
      <dgm:spPr/>
      <dgm:t>
        <a:bodyPr/>
        <a:lstStyle/>
        <a:p>
          <a:pPr>
            <a:lnSpc>
              <a:spcPct val="100000"/>
            </a:lnSpc>
          </a:pPr>
          <a:endParaRPr lang="en-US" dirty="0">
            <a:latin typeface="+mj-lt"/>
          </a:endParaRPr>
        </a:p>
      </dgm:t>
    </dgm:pt>
    <dgm:pt modelId="{A9C659C3-64B9-42BF-A167-8D707F432E1C}" type="parTrans" cxnId="{49C40167-4EAF-4D81-B98F-ADA628A30E33}">
      <dgm:prSet/>
      <dgm:spPr/>
      <dgm:t>
        <a:bodyPr/>
        <a:lstStyle/>
        <a:p>
          <a:endParaRPr lang="en-US"/>
        </a:p>
      </dgm:t>
    </dgm:pt>
    <dgm:pt modelId="{6D2B7A36-B949-4233-8D09-4253E1ED9442}" type="sibTrans" cxnId="{49C40167-4EAF-4D81-B98F-ADA628A30E33}">
      <dgm:prSet/>
      <dgm:spPr/>
      <dgm:t>
        <a:bodyPr/>
        <a:lstStyle/>
        <a:p>
          <a:endParaRPr lang="en-US"/>
        </a:p>
      </dgm:t>
    </dgm:pt>
    <dgm:pt modelId="{F44C21FD-93A4-4693-A4FA-718715AB036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+mj-lt"/>
            </a:rPr>
            <a:t> </a:t>
          </a:r>
          <a:endParaRPr lang="en-US" dirty="0">
            <a:latin typeface="+mj-lt"/>
          </a:endParaRPr>
        </a:p>
      </dgm:t>
    </dgm:pt>
    <dgm:pt modelId="{CB6CAB85-F3CD-4B54-B816-BA4DE512A757}" type="parTrans" cxnId="{F1474D61-B12D-4391-B9D1-8AFE6F29FC94}">
      <dgm:prSet/>
      <dgm:spPr/>
      <dgm:t>
        <a:bodyPr/>
        <a:lstStyle/>
        <a:p>
          <a:endParaRPr lang="en-US"/>
        </a:p>
      </dgm:t>
    </dgm:pt>
    <dgm:pt modelId="{C0944F2D-C13F-4633-B6DE-2DAD7B83AA8F}" type="sibTrans" cxnId="{F1474D61-B12D-4391-B9D1-8AFE6F29FC94}">
      <dgm:prSet/>
      <dgm:spPr/>
      <dgm:t>
        <a:bodyPr/>
        <a:lstStyle/>
        <a:p>
          <a:endParaRPr lang="en-US"/>
        </a:p>
      </dgm:t>
    </dgm:pt>
    <dgm:pt modelId="{2E935665-9229-44CA-9DBF-4E61095C7E2B}" type="pres">
      <dgm:prSet presAssocID="{42E17100-1CED-4BC0-996B-3D1B25FF0FE6}" presName="root" presStyleCnt="0">
        <dgm:presLayoutVars>
          <dgm:dir/>
          <dgm:resizeHandles val="exact"/>
        </dgm:presLayoutVars>
      </dgm:prSet>
      <dgm:spPr/>
    </dgm:pt>
    <dgm:pt modelId="{51C81009-9C1B-4997-A331-EFB06FC5D318}" type="pres">
      <dgm:prSet presAssocID="{FB8D9909-351E-49E2-B8B4-F45AACAA92DD}" presName="compNode" presStyleCnt="0"/>
      <dgm:spPr/>
    </dgm:pt>
    <dgm:pt modelId="{898547AF-53C0-4239-A8FA-B06C4EAA253C}" type="pres">
      <dgm:prSet presAssocID="{FB8D9909-351E-49E2-B8B4-F45AACAA92DD}" presName="iconRect" presStyleLbl="node1" presStyleIdx="0" presStyleCnt="5" custLinFactX="400000" custLinFactY="-100000" custLinFactNeighborX="415714" custLinFactNeighborY="-188587"/>
      <dgm:spPr>
        <a:solidFill>
          <a:schemeClr val="bg1"/>
        </a:solidFill>
      </dgm:spPr>
    </dgm:pt>
    <dgm:pt modelId="{8DBD3F58-A966-465B-B12F-954F41C1A38B}" type="pres">
      <dgm:prSet presAssocID="{FB8D9909-351E-49E2-B8B4-F45AACAA92DD}" presName="spaceRect" presStyleCnt="0"/>
      <dgm:spPr/>
    </dgm:pt>
    <dgm:pt modelId="{BDF02192-B9BB-433C-908D-DD7004C4C80C}" type="pres">
      <dgm:prSet presAssocID="{FB8D9909-351E-49E2-B8B4-F45AACAA92DD}" presName="textRect" presStyleLbl="revTx" presStyleIdx="0" presStyleCnt="5">
        <dgm:presLayoutVars>
          <dgm:chMax val="1"/>
          <dgm:chPref val="1"/>
        </dgm:presLayoutVars>
      </dgm:prSet>
      <dgm:spPr/>
    </dgm:pt>
    <dgm:pt modelId="{10012738-C39E-4089-BC8F-E7D388DCDE36}" type="pres">
      <dgm:prSet presAssocID="{FC0ABF7D-A2AE-4E85-82A0-3C7B85C9A104}" presName="sibTrans" presStyleCnt="0"/>
      <dgm:spPr/>
    </dgm:pt>
    <dgm:pt modelId="{3055A9AF-8429-4C76-A5C4-12DA941ACA2C}" type="pres">
      <dgm:prSet presAssocID="{5599E588-DDB4-44BE-B145-D896D9536361}" presName="compNode" presStyleCnt="0"/>
      <dgm:spPr/>
    </dgm:pt>
    <dgm:pt modelId="{53908EBB-D000-4692-8B1E-B2A82F7BFC5B}" type="pres">
      <dgm:prSet presAssocID="{5599E588-DDB4-44BE-B145-D896D9536361}" presName="iconRect" presStyleLbl="nod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77E2E59-8A7E-4A62-A3CF-936FAA4838A8}" type="pres">
      <dgm:prSet presAssocID="{5599E588-DDB4-44BE-B145-D896D9536361}" presName="spaceRect" presStyleCnt="0"/>
      <dgm:spPr/>
    </dgm:pt>
    <dgm:pt modelId="{7ABA7474-7AA2-43E7-9563-F3EEDA6A93FB}" type="pres">
      <dgm:prSet presAssocID="{5599E588-DDB4-44BE-B145-D896D9536361}" presName="textRect" presStyleLbl="revTx" presStyleIdx="1" presStyleCnt="5">
        <dgm:presLayoutVars>
          <dgm:chMax val="1"/>
          <dgm:chPref val="1"/>
        </dgm:presLayoutVars>
      </dgm:prSet>
      <dgm:spPr/>
    </dgm:pt>
    <dgm:pt modelId="{16DB5426-D30B-4E2E-AF65-D446704BE273}" type="pres">
      <dgm:prSet presAssocID="{C2E64AAD-7F5A-432A-839A-66CFD9CAD22B}" presName="sibTrans" presStyleCnt="0"/>
      <dgm:spPr/>
    </dgm:pt>
    <dgm:pt modelId="{3473BB8F-A52C-4B53-B55D-34C2765645B3}" type="pres">
      <dgm:prSet presAssocID="{AB86F4F8-7A29-4BD5-960B-55CB3671AD57}" presName="compNode" presStyleCnt="0"/>
      <dgm:spPr/>
    </dgm:pt>
    <dgm:pt modelId="{DD413174-DDF0-486A-ABBF-1FC9FC06E7FC}" type="pres">
      <dgm:prSet presAssocID="{AB86F4F8-7A29-4BD5-960B-55CB3671AD57}" presName="iconRect" presStyleLbl="nod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5E45D3E8-7BA9-44EC-A7A7-4D8E7D0C6A9C}" type="pres">
      <dgm:prSet presAssocID="{AB86F4F8-7A29-4BD5-960B-55CB3671AD57}" presName="spaceRect" presStyleCnt="0"/>
      <dgm:spPr/>
    </dgm:pt>
    <dgm:pt modelId="{D7D4F6D8-F19F-48FD-9FAD-C3A1923FC66A}" type="pres">
      <dgm:prSet presAssocID="{AB86F4F8-7A29-4BD5-960B-55CB3671AD57}" presName="textRect" presStyleLbl="revTx" presStyleIdx="2" presStyleCnt="5">
        <dgm:presLayoutVars>
          <dgm:chMax val="1"/>
          <dgm:chPref val="1"/>
        </dgm:presLayoutVars>
      </dgm:prSet>
      <dgm:spPr/>
    </dgm:pt>
    <dgm:pt modelId="{002498F9-16C0-45EE-AB2A-809CBE34DB6B}" type="pres">
      <dgm:prSet presAssocID="{5CA2AEBA-E83E-477D-8FE6-FAAE8B597799}" presName="sibTrans" presStyleCnt="0"/>
      <dgm:spPr/>
    </dgm:pt>
    <dgm:pt modelId="{47300E40-0A11-438C-A647-C1E29E8FE081}" type="pres">
      <dgm:prSet presAssocID="{77169931-F611-4F53-A4A6-02B9C56D4D57}" presName="compNode" presStyleCnt="0"/>
      <dgm:spPr/>
    </dgm:pt>
    <dgm:pt modelId="{66C6D784-8100-49FA-BB3F-58707246455F}" type="pres">
      <dgm:prSet presAssocID="{77169931-F611-4F53-A4A6-02B9C56D4D57}" presName="iconRect" presStyleLbl="node1" presStyleIdx="3" presStyleCnt="5"/>
      <dgm:spPr>
        <a:solidFill>
          <a:schemeClr val="bg1"/>
        </a:solidFill>
        <a:ln>
          <a:solidFill>
            <a:schemeClr val="bg1"/>
          </a:solidFill>
        </a:ln>
      </dgm:spPr>
    </dgm:pt>
    <dgm:pt modelId="{4D7D0D47-BF1C-46D7-A2D5-C324AE22DE10}" type="pres">
      <dgm:prSet presAssocID="{77169931-F611-4F53-A4A6-02B9C56D4D57}" presName="spaceRect" presStyleCnt="0"/>
      <dgm:spPr/>
    </dgm:pt>
    <dgm:pt modelId="{CD8691ED-D64D-4AE9-B1E2-618094ACDED1}" type="pres">
      <dgm:prSet presAssocID="{77169931-F611-4F53-A4A6-02B9C56D4D57}" presName="textRect" presStyleLbl="revTx" presStyleIdx="3" presStyleCnt="5">
        <dgm:presLayoutVars>
          <dgm:chMax val="1"/>
          <dgm:chPref val="1"/>
        </dgm:presLayoutVars>
      </dgm:prSet>
      <dgm:spPr/>
    </dgm:pt>
    <dgm:pt modelId="{79C5C4AB-DC0E-40A9-AE12-6EC25C41344C}" type="pres">
      <dgm:prSet presAssocID="{6D2B7A36-B949-4233-8D09-4253E1ED9442}" presName="sibTrans" presStyleCnt="0"/>
      <dgm:spPr/>
    </dgm:pt>
    <dgm:pt modelId="{C17E55FB-2AAA-4D83-B61A-7BD333BB606C}" type="pres">
      <dgm:prSet presAssocID="{F44C21FD-93A4-4693-A4FA-718715AB0361}" presName="compNode" presStyleCnt="0"/>
      <dgm:spPr/>
    </dgm:pt>
    <dgm:pt modelId="{E284BE0F-8E80-4C3D-8F0B-F09B7517050A}" type="pres">
      <dgm:prSet presAssocID="{F44C21FD-93A4-4693-A4FA-718715AB0361}" presName="iconRect" presStyleLbl="node1" presStyleIdx="4" presStyleCnt="5" custLinFactX="-100000" custLinFactNeighborX="-114818" custLinFactNeighborY="-97545"/>
      <dgm:spPr>
        <a:solidFill>
          <a:schemeClr val="bg1"/>
        </a:solidFill>
        <a:ln>
          <a:solidFill>
            <a:schemeClr val="bg1"/>
          </a:solidFill>
        </a:ln>
      </dgm:spPr>
    </dgm:pt>
    <dgm:pt modelId="{467B559F-10E0-408F-BAEC-8267C762EC40}" type="pres">
      <dgm:prSet presAssocID="{F44C21FD-93A4-4693-A4FA-718715AB0361}" presName="spaceRect" presStyleCnt="0"/>
      <dgm:spPr/>
    </dgm:pt>
    <dgm:pt modelId="{DA93CFAA-F1C0-4F15-86E0-54023157BCD1}" type="pres">
      <dgm:prSet presAssocID="{F44C21FD-93A4-4693-A4FA-718715AB0361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AFAAA04-0030-41AB-864D-BA67424F16F0}" type="presOf" srcId="{5599E588-DDB4-44BE-B145-D896D9536361}" destId="{7ABA7474-7AA2-43E7-9563-F3EEDA6A93FB}" srcOrd="0" destOrd="0" presId="urn:microsoft.com/office/officeart/2018/2/layout/IconLabelList"/>
    <dgm:cxn modelId="{7DC6650D-D4C6-48F6-BCB4-146100EF168D}" type="presOf" srcId="{FB8D9909-351E-49E2-B8B4-F45AACAA92DD}" destId="{BDF02192-B9BB-433C-908D-DD7004C4C80C}" srcOrd="0" destOrd="0" presId="urn:microsoft.com/office/officeart/2018/2/layout/IconLabelList"/>
    <dgm:cxn modelId="{A8AB6040-9984-4676-AA39-B672BFDECBB3}" type="presOf" srcId="{AB86F4F8-7A29-4BD5-960B-55CB3671AD57}" destId="{D7D4F6D8-F19F-48FD-9FAD-C3A1923FC66A}" srcOrd="0" destOrd="0" presId="urn:microsoft.com/office/officeart/2018/2/layout/IconLabelList"/>
    <dgm:cxn modelId="{F1474D61-B12D-4391-B9D1-8AFE6F29FC94}" srcId="{42E17100-1CED-4BC0-996B-3D1B25FF0FE6}" destId="{F44C21FD-93A4-4693-A4FA-718715AB0361}" srcOrd="4" destOrd="0" parTransId="{CB6CAB85-F3CD-4B54-B816-BA4DE512A757}" sibTransId="{C0944F2D-C13F-4633-B6DE-2DAD7B83AA8F}"/>
    <dgm:cxn modelId="{49C40167-4EAF-4D81-B98F-ADA628A30E33}" srcId="{42E17100-1CED-4BC0-996B-3D1B25FF0FE6}" destId="{77169931-F611-4F53-A4A6-02B9C56D4D57}" srcOrd="3" destOrd="0" parTransId="{A9C659C3-64B9-42BF-A167-8D707F432E1C}" sibTransId="{6D2B7A36-B949-4233-8D09-4253E1ED9442}"/>
    <dgm:cxn modelId="{6C0B1468-6BF5-441F-8C63-0FE00DE123C2}" type="presOf" srcId="{F44C21FD-93A4-4693-A4FA-718715AB0361}" destId="{DA93CFAA-F1C0-4F15-86E0-54023157BCD1}" srcOrd="0" destOrd="0" presId="urn:microsoft.com/office/officeart/2018/2/layout/IconLabelList"/>
    <dgm:cxn modelId="{DCA4AC82-856E-46D0-B23A-0CBAD0E7589B}" srcId="{42E17100-1CED-4BC0-996B-3D1B25FF0FE6}" destId="{FB8D9909-351E-49E2-B8B4-F45AACAA92DD}" srcOrd="0" destOrd="0" parTransId="{4C71D743-39B9-4AD8-A9E0-AF18B32EAFE6}" sibTransId="{FC0ABF7D-A2AE-4E85-82A0-3C7B85C9A104}"/>
    <dgm:cxn modelId="{E7E99D83-6E6B-499D-B885-C240151A196A}" type="presOf" srcId="{42E17100-1CED-4BC0-996B-3D1B25FF0FE6}" destId="{2E935665-9229-44CA-9DBF-4E61095C7E2B}" srcOrd="0" destOrd="0" presId="urn:microsoft.com/office/officeart/2018/2/layout/IconLabelList"/>
    <dgm:cxn modelId="{8864A28E-BD78-449E-A651-DEEF421093FC}" srcId="{42E17100-1CED-4BC0-996B-3D1B25FF0FE6}" destId="{5599E588-DDB4-44BE-B145-D896D9536361}" srcOrd="1" destOrd="0" parTransId="{50D8B332-B77B-4616-9CFA-808D485B33AC}" sibTransId="{C2E64AAD-7F5A-432A-839A-66CFD9CAD22B}"/>
    <dgm:cxn modelId="{B1A21F93-F67A-422D-8F9F-166BE590477D}" srcId="{42E17100-1CED-4BC0-996B-3D1B25FF0FE6}" destId="{AB86F4F8-7A29-4BD5-960B-55CB3671AD57}" srcOrd="2" destOrd="0" parTransId="{39723E18-B146-462E-9E31-3F289C1184DC}" sibTransId="{5CA2AEBA-E83E-477D-8FE6-FAAE8B597799}"/>
    <dgm:cxn modelId="{7B21C79E-B2A6-4F13-A169-E23C20866CD5}" type="presOf" srcId="{77169931-F611-4F53-A4A6-02B9C56D4D57}" destId="{CD8691ED-D64D-4AE9-B1E2-618094ACDED1}" srcOrd="0" destOrd="0" presId="urn:microsoft.com/office/officeart/2018/2/layout/IconLabelList"/>
    <dgm:cxn modelId="{497CFBE0-918B-4ADB-928E-5C2E2BD28A6F}" type="presParOf" srcId="{2E935665-9229-44CA-9DBF-4E61095C7E2B}" destId="{51C81009-9C1B-4997-A331-EFB06FC5D318}" srcOrd="0" destOrd="0" presId="urn:microsoft.com/office/officeart/2018/2/layout/IconLabelList"/>
    <dgm:cxn modelId="{B4CF3B1C-CB78-4FD5-8D57-D45EC533F91E}" type="presParOf" srcId="{51C81009-9C1B-4997-A331-EFB06FC5D318}" destId="{898547AF-53C0-4239-A8FA-B06C4EAA253C}" srcOrd="0" destOrd="0" presId="urn:microsoft.com/office/officeart/2018/2/layout/IconLabelList"/>
    <dgm:cxn modelId="{463D157F-6A07-464F-BEC9-2D997BF201C0}" type="presParOf" srcId="{51C81009-9C1B-4997-A331-EFB06FC5D318}" destId="{8DBD3F58-A966-465B-B12F-954F41C1A38B}" srcOrd="1" destOrd="0" presId="urn:microsoft.com/office/officeart/2018/2/layout/IconLabelList"/>
    <dgm:cxn modelId="{40445F84-C66A-4992-ABB1-2EE30C0C9383}" type="presParOf" srcId="{51C81009-9C1B-4997-A331-EFB06FC5D318}" destId="{BDF02192-B9BB-433C-908D-DD7004C4C80C}" srcOrd="2" destOrd="0" presId="urn:microsoft.com/office/officeart/2018/2/layout/IconLabelList"/>
    <dgm:cxn modelId="{9C14BE33-968F-4F63-9B7B-78BA5E13D175}" type="presParOf" srcId="{2E935665-9229-44CA-9DBF-4E61095C7E2B}" destId="{10012738-C39E-4089-BC8F-E7D388DCDE36}" srcOrd="1" destOrd="0" presId="urn:microsoft.com/office/officeart/2018/2/layout/IconLabelList"/>
    <dgm:cxn modelId="{67A1BD15-21DA-4A32-BDE3-A4A2B8FA82CD}" type="presParOf" srcId="{2E935665-9229-44CA-9DBF-4E61095C7E2B}" destId="{3055A9AF-8429-4C76-A5C4-12DA941ACA2C}" srcOrd="2" destOrd="0" presId="urn:microsoft.com/office/officeart/2018/2/layout/IconLabelList"/>
    <dgm:cxn modelId="{B845471E-4D3D-489F-BAFE-BF98CD275166}" type="presParOf" srcId="{3055A9AF-8429-4C76-A5C4-12DA941ACA2C}" destId="{53908EBB-D000-4692-8B1E-B2A82F7BFC5B}" srcOrd="0" destOrd="0" presId="urn:microsoft.com/office/officeart/2018/2/layout/IconLabelList"/>
    <dgm:cxn modelId="{3C771760-E776-4FC1-B605-49B04DBD4E6B}" type="presParOf" srcId="{3055A9AF-8429-4C76-A5C4-12DA941ACA2C}" destId="{077E2E59-8A7E-4A62-A3CF-936FAA4838A8}" srcOrd="1" destOrd="0" presId="urn:microsoft.com/office/officeart/2018/2/layout/IconLabelList"/>
    <dgm:cxn modelId="{46ADE785-9649-4276-BC6C-967390870E73}" type="presParOf" srcId="{3055A9AF-8429-4C76-A5C4-12DA941ACA2C}" destId="{7ABA7474-7AA2-43E7-9563-F3EEDA6A93FB}" srcOrd="2" destOrd="0" presId="urn:microsoft.com/office/officeart/2018/2/layout/IconLabelList"/>
    <dgm:cxn modelId="{F2C7F1F5-2823-4247-8CDF-37CC5B4B0BC5}" type="presParOf" srcId="{2E935665-9229-44CA-9DBF-4E61095C7E2B}" destId="{16DB5426-D30B-4E2E-AF65-D446704BE273}" srcOrd="3" destOrd="0" presId="urn:microsoft.com/office/officeart/2018/2/layout/IconLabelList"/>
    <dgm:cxn modelId="{99DE7037-24D7-489C-B927-6912434F996D}" type="presParOf" srcId="{2E935665-9229-44CA-9DBF-4E61095C7E2B}" destId="{3473BB8F-A52C-4B53-B55D-34C2765645B3}" srcOrd="4" destOrd="0" presId="urn:microsoft.com/office/officeart/2018/2/layout/IconLabelList"/>
    <dgm:cxn modelId="{4E544ED3-7ADA-4CB4-BA18-C99981F45F6C}" type="presParOf" srcId="{3473BB8F-A52C-4B53-B55D-34C2765645B3}" destId="{DD413174-DDF0-486A-ABBF-1FC9FC06E7FC}" srcOrd="0" destOrd="0" presId="urn:microsoft.com/office/officeart/2018/2/layout/IconLabelList"/>
    <dgm:cxn modelId="{C8066FB0-9ACF-4CA1-AF5F-F963F67B82B3}" type="presParOf" srcId="{3473BB8F-A52C-4B53-B55D-34C2765645B3}" destId="{5E45D3E8-7BA9-44EC-A7A7-4D8E7D0C6A9C}" srcOrd="1" destOrd="0" presId="urn:microsoft.com/office/officeart/2018/2/layout/IconLabelList"/>
    <dgm:cxn modelId="{0886B043-0505-4F44-A1B9-B83C4184FA59}" type="presParOf" srcId="{3473BB8F-A52C-4B53-B55D-34C2765645B3}" destId="{D7D4F6D8-F19F-48FD-9FAD-C3A1923FC66A}" srcOrd="2" destOrd="0" presId="urn:microsoft.com/office/officeart/2018/2/layout/IconLabelList"/>
    <dgm:cxn modelId="{CF9DED2A-233A-444E-AB66-237D3AC800B0}" type="presParOf" srcId="{2E935665-9229-44CA-9DBF-4E61095C7E2B}" destId="{002498F9-16C0-45EE-AB2A-809CBE34DB6B}" srcOrd="5" destOrd="0" presId="urn:microsoft.com/office/officeart/2018/2/layout/IconLabelList"/>
    <dgm:cxn modelId="{F41E2B7A-81B9-4A90-8A1F-D5AB5BFE6672}" type="presParOf" srcId="{2E935665-9229-44CA-9DBF-4E61095C7E2B}" destId="{47300E40-0A11-438C-A647-C1E29E8FE081}" srcOrd="6" destOrd="0" presId="urn:microsoft.com/office/officeart/2018/2/layout/IconLabelList"/>
    <dgm:cxn modelId="{8A735A94-C4D1-45DD-884D-2E9016F76075}" type="presParOf" srcId="{47300E40-0A11-438C-A647-C1E29E8FE081}" destId="{66C6D784-8100-49FA-BB3F-58707246455F}" srcOrd="0" destOrd="0" presId="urn:microsoft.com/office/officeart/2018/2/layout/IconLabelList"/>
    <dgm:cxn modelId="{D9358118-B371-4FB8-8CCD-D66AF067F51D}" type="presParOf" srcId="{47300E40-0A11-438C-A647-C1E29E8FE081}" destId="{4D7D0D47-BF1C-46D7-A2D5-C324AE22DE10}" srcOrd="1" destOrd="0" presId="urn:microsoft.com/office/officeart/2018/2/layout/IconLabelList"/>
    <dgm:cxn modelId="{2BAC066C-4E79-4CD8-918C-D810BB7F2326}" type="presParOf" srcId="{47300E40-0A11-438C-A647-C1E29E8FE081}" destId="{CD8691ED-D64D-4AE9-B1E2-618094ACDED1}" srcOrd="2" destOrd="0" presId="urn:microsoft.com/office/officeart/2018/2/layout/IconLabelList"/>
    <dgm:cxn modelId="{E4140C5C-3D48-426D-A010-4A448CF16CBA}" type="presParOf" srcId="{2E935665-9229-44CA-9DBF-4E61095C7E2B}" destId="{79C5C4AB-DC0E-40A9-AE12-6EC25C41344C}" srcOrd="7" destOrd="0" presId="urn:microsoft.com/office/officeart/2018/2/layout/IconLabelList"/>
    <dgm:cxn modelId="{BD90961F-0120-45DF-885C-7F0F522CFB1F}" type="presParOf" srcId="{2E935665-9229-44CA-9DBF-4E61095C7E2B}" destId="{C17E55FB-2AAA-4D83-B61A-7BD333BB606C}" srcOrd="8" destOrd="0" presId="urn:microsoft.com/office/officeart/2018/2/layout/IconLabelList"/>
    <dgm:cxn modelId="{1CAB5CBE-5650-499B-97D3-5319F3E45E9A}" type="presParOf" srcId="{C17E55FB-2AAA-4D83-B61A-7BD333BB606C}" destId="{E284BE0F-8E80-4C3D-8F0B-F09B7517050A}" srcOrd="0" destOrd="0" presId="urn:microsoft.com/office/officeart/2018/2/layout/IconLabelList"/>
    <dgm:cxn modelId="{67FE391E-529F-48E2-8D06-ACF73075EB8F}" type="presParOf" srcId="{C17E55FB-2AAA-4D83-B61A-7BD333BB606C}" destId="{467B559F-10E0-408F-BAEC-8267C762EC40}" srcOrd="1" destOrd="0" presId="urn:microsoft.com/office/officeart/2018/2/layout/IconLabelList"/>
    <dgm:cxn modelId="{54B237E3-4EE0-4863-8058-D02DD8722559}" type="presParOf" srcId="{C17E55FB-2AAA-4D83-B61A-7BD333BB606C}" destId="{DA93CFAA-F1C0-4F15-86E0-54023157BCD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547AF-53C0-4239-A8FA-B06C4EAA253C}">
      <dsp:nvSpPr>
        <dsp:cNvPr id="0" name=""/>
        <dsp:cNvSpPr/>
      </dsp:nvSpPr>
      <dsp:spPr>
        <a:xfrm>
          <a:off x="7230083" y="0"/>
          <a:ext cx="810000" cy="8100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02192-B9BB-433C-908D-DD7004C4C80C}">
      <dsp:nvSpPr>
        <dsp:cNvPr id="0" name=""/>
        <dsp:cNvSpPr/>
      </dsp:nvSpPr>
      <dsp:spPr>
        <a:xfrm>
          <a:off x="127800" y="2188993"/>
          <a:ext cx="180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+mj-lt"/>
            </a:rPr>
            <a:t>Představení společnosti a praxe</a:t>
          </a:r>
          <a:endParaRPr lang="en-US" sz="2400" kern="1200" dirty="0">
            <a:latin typeface="+mj-lt"/>
          </a:endParaRPr>
        </a:p>
      </dsp:txBody>
      <dsp:txXfrm>
        <a:off x="127800" y="2188993"/>
        <a:ext cx="1800000" cy="1125000"/>
      </dsp:txXfrm>
    </dsp:sp>
    <dsp:sp modelId="{53908EBB-D000-4692-8B1E-B2A82F7BFC5B}">
      <dsp:nvSpPr>
        <dsp:cNvPr id="0" name=""/>
        <dsp:cNvSpPr/>
      </dsp:nvSpPr>
      <dsp:spPr>
        <a:xfrm>
          <a:off x="2737800" y="1037344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A7474-7AA2-43E7-9563-F3EEDA6A93FB}">
      <dsp:nvSpPr>
        <dsp:cNvPr id="0" name=""/>
        <dsp:cNvSpPr/>
      </dsp:nvSpPr>
      <dsp:spPr>
        <a:xfrm>
          <a:off x="2242800" y="2188993"/>
          <a:ext cx="180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+mj-lt"/>
            </a:rPr>
            <a:t>Náplň a průběh praxe</a:t>
          </a:r>
          <a:endParaRPr lang="en-US" sz="2400" kern="1200" dirty="0">
            <a:latin typeface="+mj-lt"/>
          </a:endParaRPr>
        </a:p>
      </dsp:txBody>
      <dsp:txXfrm>
        <a:off x="2242800" y="2188993"/>
        <a:ext cx="1800000" cy="1125000"/>
      </dsp:txXfrm>
    </dsp:sp>
    <dsp:sp modelId="{DD413174-DDF0-486A-ABBF-1FC9FC06E7FC}">
      <dsp:nvSpPr>
        <dsp:cNvPr id="0" name=""/>
        <dsp:cNvSpPr/>
      </dsp:nvSpPr>
      <dsp:spPr>
        <a:xfrm>
          <a:off x="4852800" y="1037344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4F6D8-F19F-48FD-9FAD-C3A1923FC66A}">
      <dsp:nvSpPr>
        <dsp:cNvPr id="0" name=""/>
        <dsp:cNvSpPr/>
      </dsp:nvSpPr>
      <dsp:spPr>
        <a:xfrm>
          <a:off x="4357800" y="2188993"/>
          <a:ext cx="180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+mj-lt"/>
            </a:rPr>
            <a:t>Přínosy praxe</a:t>
          </a:r>
          <a:endParaRPr lang="en-US" sz="2400" kern="1200" dirty="0">
            <a:latin typeface="+mj-lt"/>
          </a:endParaRPr>
        </a:p>
      </dsp:txBody>
      <dsp:txXfrm>
        <a:off x="4357800" y="2188993"/>
        <a:ext cx="1800000" cy="1125000"/>
      </dsp:txXfrm>
    </dsp:sp>
    <dsp:sp modelId="{66C6D784-8100-49FA-BB3F-58707246455F}">
      <dsp:nvSpPr>
        <dsp:cNvPr id="0" name=""/>
        <dsp:cNvSpPr/>
      </dsp:nvSpPr>
      <dsp:spPr>
        <a:xfrm>
          <a:off x="6967800" y="1037344"/>
          <a:ext cx="810000" cy="8100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691ED-D64D-4AE9-B1E2-618094ACDED1}">
      <dsp:nvSpPr>
        <dsp:cNvPr id="0" name=""/>
        <dsp:cNvSpPr/>
      </dsp:nvSpPr>
      <dsp:spPr>
        <a:xfrm>
          <a:off x="6472800" y="2188993"/>
          <a:ext cx="180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latin typeface="+mj-lt"/>
          </a:endParaRPr>
        </a:p>
      </dsp:txBody>
      <dsp:txXfrm>
        <a:off x="6472800" y="2188993"/>
        <a:ext cx="1800000" cy="1125000"/>
      </dsp:txXfrm>
    </dsp:sp>
    <dsp:sp modelId="{E284BE0F-8E80-4C3D-8F0B-F09B7517050A}">
      <dsp:nvSpPr>
        <dsp:cNvPr id="0" name=""/>
        <dsp:cNvSpPr/>
      </dsp:nvSpPr>
      <dsp:spPr>
        <a:xfrm>
          <a:off x="7342774" y="247230"/>
          <a:ext cx="810000" cy="8100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3CFAA-F1C0-4F15-86E0-54023157BCD1}">
      <dsp:nvSpPr>
        <dsp:cNvPr id="0" name=""/>
        <dsp:cNvSpPr/>
      </dsp:nvSpPr>
      <dsp:spPr>
        <a:xfrm>
          <a:off x="8587800" y="2188993"/>
          <a:ext cx="180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+mj-lt"/>
            </a:rPr>
            <a:t> </a:t>
          </a:r>
          <a:endParaRPr lang="en-US" sz="2400" kern="1200" dirty="0">
            <a:latin typeface="+mj-lt"/>
          </a:endParaRPr>
        </a:p>
      </dsp:txBody>
      <dsp:txXfrm>
        <a:off x="8587800" y="2188993"/>
        <a:ext cx="1800000" cy="112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49490-925D-E798-CD3B-C0FC8191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7B1677-185B-5E87-87A8-1C02BFCEE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33D197-0F29-DDCD-CFF1-B6C5A362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9A1509-31F2-8C98-0B16-41032363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00ABF1-E7BD-6B7F-546E-090EFDB3F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2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FE1D7-050D-B877-42B7-43F6FDFC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D78BDB-E6C6-91FD-F70D-D1800D8E7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97FEBC-35C1-E999-1033-5F7F0E15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863CF-D166-111A-C929-D641DEEE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36F956-4AA3-0417-A441-B82F79DB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33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141B2F-E5E4-ED3C-4011-DD8D683C7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E7C404-1EB8-188C-9AC0-6B15ABF45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5AB337-BC41-D208-8429-0B753FFF7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B2406A-0DBA-28B4-5CD3-81B89D9B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48BD0F-DE0C-AC51-0CF5-7A885B2D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04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29440-A406-A6D3-C236-26F0AB8E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E8128-7517-75C7-1D55-093BE244A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9FEBD9-05D8-692A-8E96-30585D05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ADCAA5-3D9A-B9E4-DA64-0D00F906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504753-05ED-CF93-FB70-0A00BCC3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75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85A12-D572-422F-7D93-A4DA9A506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A520F7-D5BE-A08E-1627-C8F4F2B32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9F854-8DF3-07E6-70A6-4DE9F6F7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290A67-0BB2-B3EB-EAD4-9D77FD2E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C80D9-194F-5BC7-E779-7018C0C8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9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7E35D-7100-749D-250F-EAD8E9B4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5BD3A-D3A9-3A4D-8D63-61B4DC9FB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C9CBC5-EC90-B832-EA42-8702675E3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B70DC4-0628-7D74-840E-900EA8B6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48453D-5253-A405-6BF4-0E0626C7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5D40F8-D109-1DAD-C96E-0BF1BA2F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28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00065-9360-0595-82A4-CEE814F97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B9AA3C-3280-6F4B-8BF8-5D55FB4D8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4C8569-619F-310D-1277-BC53EB1D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A0C3A8-05D7-91D4-85A8-544CA0BAF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5E8792-C6C4-8023-128E-1E16D4CCC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11A83CF-608A-6EA8-4520-AEC712C2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ACB735-9308-26EC-2DB6-BDCCD4F5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569AA3-D95E-C056-2F2B-E2E795A0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3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03C46-5E9D-2952-48AA-82C7846C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37B18C-22AE-F5C9-5809-C47DA342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71E1BE-C6E3-38E4-D755-0A8D9AFD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5E9C3-9003-F1A4-CCDB-95997714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0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A7505B-09A9-DB63-E5F6-04735017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235FF7-CCBB-7D9C-C0D4-9AFE7DB8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C1EAFE-1E6A-B01E-F688-E8E9EE78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1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3A580-9E50-BE34-DDB5-43A1EAF82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011E49-1F57-F6FA-CA2A-2F53443D8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4E5F17-4361-78E8-B949-B73A35004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84C021-2065-AC3D-D18A-517A6223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51FE87-08F2-8889-FCF7-7BF1AD1C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B7976E-EA09-4116-DA81-4819B85C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74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4C3F4-793E-AD4E-3DE3-0B3ACE93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E33545-A254-5123-9074-7967EF6DD3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2A32DD-FF9F-E4E3-A027-146310E95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71EE2C-E12E-B86A-A585-419BAD14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1E8CAB-C794-14A6-BB2A-94ADAF75A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9F8917-2DE4-B012-F73D-D93F758E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62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D8B7AA8-6D23-4671-D196-9D4678BFA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65D1DB-CB7B-DA05-900A-17834E43F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61A651-99F6-A92E-3E62-52526210A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1429C-B156-47D6-B509-FB7745E08241}" type="datetimeFigureOut">
              <a:rPr lang="cs-CZ" smtClean="0"/>
              <a:t>05.05.2024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331E77-384D-AFAE-3867-C2E48FF80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C0B56E-C817-6D56-FC1C-517BEAA25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F730-EA6C-4E25-BC46-D144E87970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58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cs/inde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625A5C-1A53-F979-94AC-16B416D54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623275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8800" dirty="0">
                <a:ea typeface="Cambria" panose="02040503050406030204" pitchFamily="18" charset="0"/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E8B37B-95BC-9165-A8A6-1C64C0BCA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cs-CZ" dirty="0">
                <a:latin typeface="+mj-lt"/>
              </a:rPr>
              <a:t>Renata Bednářová, 2024</a:t>
            </a:r>
          </a:p>
          <a:p>
            <a:pPr algn="l"/>
            <a:r>
              <a:rPr lang="cs-CZ" dirty="0">
                <a:latin typeface="+mj-lt"/>
              </a:rPr>
              <a:t>UČO 29480</a:t>
            </a:r>
          </a:p>
          <a:p>
            <a:pPr algn="l"/>
            <a:r>
              <a:rPr lang="cs-CZ" dirty="0">
                <a:latin typeface="+mj-lt"/>
              </a:rPr>
              <a:t>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277157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C6D81B-6A1E-8C21-F392-18661F454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5052369" cy="1035781"/>
          </a:xfrm>
        </p:spPr>
        <p:txBody>
          <a:bodyPr anchor="ctr">
            <a:normAutofit/>
          </a:bodyPr>
          <a:lstStyle/>
          <a:p>
            <a:r>
              <a:rPr lang="cs-CZ" sz="4000" dirty="0"/>
              <a:t>Děkuji za pozornost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Česká pošta">
            <a:extLst>
              <a:ext uri="{FF2B5EF4-FFF2-40B4-BE49-F238E27FC236}">
                <a16:creationId xmlns:a16="http://schemas.microsoft.com/office/drawing/2014/main" id="{CE635504-FF9B-2B17-32EB-60DC213A5D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927267" y="608401"/>
            <a:ext cx="2403035" cy="232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547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E831F1-303D-3B21-E0B7-ED7250E3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5052369" cy="1035781"/>
          </a:xfrm>
        </p:spPr>
        <p:txBody>
          <a:bodyPr anchor="ctr">
            <a:normAutofit/>
          </a:bodyPr>
          <a:lstStyle/>
          <a:p>
            <a:r>
              <a:rPr lang="cs-CZ" sz="4000" dirty="0"/>
              <a:t>Seznam zdrojů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AD3ED-5B94-D08E-5CF6-364AEC9E2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370" y="974782"/>
            <a:ext cx="4991629" cy="367712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500" b="0" i="1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+mj-lt"/>
              </a:rPr>
              <a:t>Česká pošta</a:t>
            </a:r>
            <a:r>
              <a:rPr lang="cs-CZ" sz="15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+mj-lt"/>
              </a:rPr>
              <a:t>. Online. Dostupné z: </a:t>
            </a:r>
            <a:r>
              <a:rPr lang="cs-CZ" sz="1500" b="0" i="0" u="none" strike="noStrike" dirty="0">
                <a:solidFill>
                  <a:srgbClr val="007BFF"/>
                </a:solidFill>
                <a:effectLst/>
                <a:highlight>
                  <a:srgbClr val="FFFFFF"/>
                </a:highlight>
                <a:latin typeface="+mj-lt"/>
                <a:hlinkClick r:id="rId2"/>
              </a:rPr>
              <a:t>https://www.ceskaposta.cz/cs/index</a:t>
            </a:r>
            <a:r>
              <a:rPr lang="cs-CZ" sz="15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+mj-lt"/>
              </a:rPr>
              <a:t>. [cit. 2024-02-05]</a:t>
            </a:r>
          </a:p>
          <a:p>
            <a:endParaRPr lang="cs-CZ" sz="1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98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52580-037D-74C7-44D8-2D009546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Obsah prezentace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2218DD0-285B-0B1D-D14E-F5B4BEC727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844961"/>
              </p:ext>
            </p:extLst>
          </p:nvPr>
        </p:nvGraphicFramePr>
        <p:xfrm>
          <a:off x="2648258" y="200684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Obdélník 18">
            <a:extLst>
              <a:ext uri="{FF2B5EF4-FFF2-40B4-BE49-F238E27FC236}">
                <a16:creationId xmlns:a16="http://schemas.microsoft.com/office/drawing/2014/main" id="{392566E2-F7E9-96BA-F284-CAE2833505F3}"/>
              </a:ext>
            </a:extLst>
          </p:cNvPr>
          <p:cNvSpPr/>
          <p:nvPr/>
        </p:nvSpPr>
        <p:spPr>
          <a:xfrm>
            <a:off x="3132838" y="2962718"/>
            <a:ext cx="932563" cy="932563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5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17" name="Rectangle 2104">
            <a:extLst>
              <a:ext uri="{FF2B5EF4-FFF2-40B4-BE49-F238E27FC236}">
                <a16:creationId xmlns:a16="http://schemas.microsoft.com/office/drawing/2014/main" id="{53E60C6D-4E85-4E14-BCDF-BF15C241F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7252F5-6135-B08D-A336-00F7651A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294" y="486184"/>
            <a:ext cx="5397237" cy="1325563"/>
          </a:xfrm>
        </p:spPr>
        <p:txBody>
          <a:bodyPr>
            <a:normAutofit/>
          </a:bodyPr>
          <a:lstStyle/>
          <a:p>
            <a:r>
              <a:rPr lang="cs-CZ" sz="4100" dirty="0"/>
              <a:t>Představení společnosti a praxe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321BF8E-E16D-0493-CB33-663E31F991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43" r="4" b="6045"/>
          <a:stretch/>
        </p:blipFill>
        <p:spPr>
          <a:xfrm>
            <a:off x="698353" y="641967"/>
            <a:ext cx="4555700" cy="2609434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sp>
        <p:nvSpPr>
          <p:cNvPr id="2118" name="Freeform: Shape 2106">
            <a:extLst>
              <a:ext uri="{FF2B5EF4-FFF2-40B4-BE49-F238E27FC236}">
                <a16:creationId xmlns:a16="http://schemas.microsoft.com/office/drawing/2014/main" id="{7D42D292-4C48-479B-9E59-E29CD9871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2" descr="Česká pošta">
            <a:extLst>
              <a:ext uri="{FF2B5EF4-FFF2-40B4-BE49-F238E27FC236}">
                <a16:creationId xmlns:a16="http://schemas.microsoft.com/office/drawing/2014/main" id="{23F5FDC1-4F9D-58F2-7A2E-7A75A6915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698353" y="3587960"/>
            <a:ext cx="2819630" cy="2733293"/>
          </a:xfrm>
          <a:custGeom>
            <a:avLst/>
            <a:gdLst/>
            <a:ahLst/>
            <a:cxnLst/>
            <a:rect l="l" t="t" r="r" b="b"/>
            <a:pathLst>
              <a:path w="4438338" h="2323972">
                <a:moveTo>
                  <a:pt x="69905" y="0"/>
                </a:moveTo>
                <a:lnTo>
                  <a:pt x="4368433" y="0"/>
                </a:lnTo>
                <a:cubicBezTo>
                  <a:pt x="4407040" y="0"/>
                  <a:pt x="4438338" y="31298"/>
                  <a:pt x="4438338" y="69905"/>
                </a:cubicBezTo>
                <a:lnTo>
                  <a:pt x="4438338" y="2254067"/>
                </a:lnTo>
                <a:cubicBezTo>
                  <a:pt x="4438338" y="2292674"/>
                  <a:pt x="4407040" y="2323972"/>
                  <a:pt x="4368433" y="2323972"/>
                </a:cubicBezTo>
                <a:lnTo>
                  <a:pt x="69905" y="2323972"/>
                </a:lnTo>
                <a:cubicBezTo>
                  <a:pt x="31298" y="2323972"/>
                  <a:pt x="0" y="2292674"/>
                  <a:pt x="0" y="2254067"/>
                </a:cubicBezTo>
                <a:lnTo>
                  <a:pt x="0" y="69905"/>
                </a:lnTo>
                <a:cubicBezTo>
                  <a:pt x="0" y="31298"/>
                  <a:pt x="31298" y="0"/>
                  <a:pt x="6990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E2B52279-88E8-297D-3872-CA07BC644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294" y="1946684"/>
            <a:ext cx="5397237" cy="435133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+mj-lt"/>
              </a:rPr>
              <a:t>Vznik samostatného státního podniku 1. ledna 1993</a:t>
            </a:r>
          </a:p>
          <a:p>
            <a:r>
              <a:rPr lang="cs-CZ" sz="2400" dirty="0">
                <a:latin typeface="+mj-lt"/>
              </a:rPr>
              <a:t>Počet zaměstnanců: 23 000</a:t>
            </a:r>
          </a:p>
          <a:p>
            <a:r>
              <a:rPr lang="cs-CZ" sz="2400" dirty="0">
                <a:latin typeface="+mj-lt"/>
              </a:rPr>
              <a:t>Počet poboček: 2900</a:t>
            </a:r>
          </a:p>
          <a:p>
            <a:r>
              <a:rPr lang="cs-CZ" sz="2400" dirty="0">
                <a:latin typeface="+mj-lt"/>
              </a:rPr>
              <a:t>Sídlo: Politických vězňů 909/4 Praha</a:t>
            </a:r>
          </a:p>
          <a:p>
            <a:r>
              <a:rPr lang="cs-CZ" sz="2400" dirty="0">
                <a:latin typeface="+mj-lt"/>
              </a:rPr>
              <a:t>Služby: doručování zásilek (dopisy, balíky, platební poukázky) bankovní a pojišťovací produkty</a:t>
            </a:r>
          </a:p>
          <a:p>
            <a:r>
              <a:rPr lang="cs-CZ" sz="2400" dirty="0">
                <a:latin typeface="+mj-lt"/>
              </a:rPr>
              <a:t>Místo výkonu praxe: Senovážné náměstí 240/1 a Nemanická 2843/16b</a:t>
            </a:r>
          </a:p>
          <a:p>
            <a:r>
              <a:rPr lang="cs-CZ" sz="2400" dirty="0">
                <a:latin typeface="+mj-lt"/>
              </a:rPr>
              <a:t>Školitelka: Bc. Jana Vlásková (HR business partner) </a:t>
            </a:r>
            <a:endParaRPr lang="en-US" sz="2400" dirty="0">
              <a:latin typeface="+mj-lt"/>
            </a:endParaRPr>
          </a:p>
        </p:txBody>
      </p:sp>
      <p:sp>
        <p:nvSpPr>
          <p:cNvPr id="2119" name="Arc 2108">
            <a:extLst>
              <a:ext uri="{FF2B5EF4-FFF2-40B4-BE49-F238E27FC236}">
                <a16:creationId xmlns:a16="http://schemas.microsoft.com/office/drawing/2014/main" id="{533DF362-939D-4EEE-8DC4-6B54607E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95198">
            <a:off x="1539683" y="162676"/>
            <a:ext cx="4083433" cy="4083433"/>
          </a:xfrm>
          <a:prstGeom prst="arc">
            <a:avLst>
              <a:gd name="adj1" fmla="val 17445962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7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3D61B33-FDFA-784C-C10B-28D88F1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880" y="449037"/>
            <a:ext cx="4572000" cy="1341280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>
                <a:latin typeface="+mj-lt"/>
              </a:rPr>
              <a:t>Náplň a průběh praxe </a:t>
            </a:r>
          </a:p>
        </p:txBody>
      </p:sp>
      <p:pic>
        <p:nvPicPr>
          <p:cNvPr id="5" name="Picture 2" descr="Česká pošta">
            <a:extLst>
              <a:ext uri="{FF2B5EF4-FFF2-40B4-BE49-F238E27FC236}">
                <a16:creationId xmlns:a16="http://schemas.microsoft.com/office/drawing/2014/main" id="{5990BD0C-C43F-B2BF-175B-6C0834BCC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647479" y="794505"/>
            <a:ext cx="2781712" cy="26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D7D1D33-D8B9-E061-559D-2A969FEE8B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93879" y="1977071"/>
            <a:ext cx="695769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200" b="1" dirty="0">
                <a:latin typeface="+mj-lt"/>
              </a:rPr>
              <a:t>Oblast získávání, přijímání a výběr zaměstnanců a adaptace zaměstnanců:</a:t>
            </a:r>
            <a:r>
              <a:rPr lang="cs-CZ" sz="2200" dirty="0">
                <a:latin typeface="+mj-lt"/>
              </a:rPr>
              <a:t>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3D61981-96E7-4977-DB06-441C0B8B2B23}"/>
              </a:ext>
            </a:extLst>
          </p:cNvPr>
          <p:cNvSpPr/>
          <p:nvPr/>
        </p:nvSpPr>
        <p:spPr>
          <a:xfrm>
            <a:off x="1243891" y="2587798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Spolupráce s náborářem na úpravách pracovních inzerátů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Účast na adaptačním školení pro přepážkové pracovníky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Školení pro doručovatele a nástupní den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Účast na náboru a hodnocení uchazečů na pozici prodejce ČEZ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aškolování a mentoringu operátorů v logistice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9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3D61B33-FDFA-784C-C10B-28D88F1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880" y="449037"/>
            <a:ext cx="4572000" cy="1341280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>
                <a:latin typeface="+mj-lt"/>
              </a:rPr>
              <a:t>Náplň a průběh praxe </a:t>
            </a:r>
          </a:p>
        </p:txBody>
      </p:sp>
      <p:pic>
        <p:nvPicPr>
          <p:cNvPr id="5" name="Picture 2" descr="Česká pošta">
            <a:extLst>
              <a:ext uri="{FF2B5EF4-FFF2-40B4-BE49-F238E27FC236}">
                <a16:creationId xmlns:a16="http://schemas.microsoft.com/office/drawing/2014/main" id="{5990BD0C-C43F-B2BF-175B-6C0834BCC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647479" y="794505"/>
            <a:ext cx="2781712" cy="26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D7D1D33-D8B9-E061-559D-2A969FEE8B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93880" y="2033800"/>
            <a:ext cx="695769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O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</a:rPr>
              <a:t>blast řízení a hodnocení pracovního výkonu zaměstnanců, rozvoj zaměstnanců, motivace a odměňování zaměstnanců</a:t>
            </a:r>
            <a:endParaRPr lang="cs-CZ" sz="22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cs-CZ" sz="2200" dirty="0">
              <a:latin typeface="+mj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3D61981-96E7-4977-DB06-441C0B8B2B23}"/>
              </a:ext>
            </a:extLst>
          </p:cNvPr>
          <p:cNvSpPr/>
          <p:nvPr/>
        </p:nvSpPr>
        <p:spPr>
          <a:xfrm>
            <a:off x="1211807" y="2587798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Roční hodnocení listovního doručovatele </a:t>
            </a:r>
            <a:endParaRPr lang="cs-CZ" sz="2200" kern="1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Zaučení HR business partnera a vedoucí DEPA.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Absolvování povinných kurzů v i-Tutoru pro rozvoj znalostí a dovedností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8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3D61B33-FDFA-784C-C10B-28D88F1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880" y="449037"/>
            <a:ext cx="4572000" cy="1341280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>
                <a:latin typeface="+mj-lt"/>
              </a:rPr>
              <a:t>Náplň a průběh praxe </a:t>
            </a:r>
          </a:p>
        </p:txBody>
      </p:sp>
      <p:pic>
        <p:nvPicPr>
          <p:cNvPr id="5" name="Picture 2" descr="Česká pošta">
            <a:extLst>
              <a:ext uri="{FF2B5EF4-FFF2-40B4-BE49-F238E27FC236}">
                <a16:creationId xmlns:a16="http://schemas.microsoft.com/office/drawing/2014/main" id="{5990BD0C-C43F-B2BF-175B-6C0834BCC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647479" y="794505"/>
            <a:ext cx="2781712" cy="26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D7D1D33-D8B9-E061-559D-2A969FEE8B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93880" y="2033800"/>
            <a:ext cx="695769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O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</a:rPr>
              <a:t>blast podnikové kultury včetně etického řízení, zásady komunikace, tvorba týmu</a:t>
            </a:r>
            <a:endParaRPr lang="cs-CZ" sz="22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cs-CZ" sz="2200" dirty="0">
              <a:latin typeface="+mj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3D61981-96E7-4977-DB06-441C0B8B2B23}"/>
              </a:ext>
            </a:extLst>
          </p:cNvPr>
          <p:cNvSpPr/>
          <p:nvPr/>
        </p:nvSpPr>
        <p:spPr>
          <a:xfrm>
            <a:off x="1179723" y="2395293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Rozdělování a dohled nad pracovními úkoly v roli koordinátora směny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Sledování komunikační strategie ohledně transformace firmy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Pozorování vedení a informování týmu vedoucím oddělení doručovatelů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Účast na online schůzce o detailech a dopadech transformace firmy</a:t>
            </a: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6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3D61B33-FDFA-784C-C10B-28D88F1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880" y="449037"/>
            <a:ext cx="4572000" cy="1341280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>
                <a:latin typeface="+mj-lt"/>
              </a:rPr>
              <a:t>Náplň a průběh praxe </a:t>
            </a:r>
          </a:p>
        </p:txBody>
      </p:sp>
      <p:pic>
        <p:nvPicPr>
          <p:cNvPr id="5" name="Picture 2" descr="Česká pošta">
            <a:extLst>
              <a:ext uri="{FF2B5EF4-FFF2-40B4-BE49-F238E27FC236}">
                <a16:creationId xmlns:a16="http://schemas.microsoft.com/office/drawing/2014/main" id="{5990BD0C-C43F-B2BF-175B-6C0834BCC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647479" y="794505"/>
            <a:ext cx="2781712" cy="26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D7D1D33-D8B9-E061-559D-2A969FEE8B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93880" y="2010572"/>
            <a:ext cx="695769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Z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</a:rPr>
              <a:t>ásady tvorby a vedení personální agendy včetně příslušné legislativy</a:t>
            </a:r>
            <a:endParaRPr lang="cs-CZ" sz="2200" dirty="0">
              <a:latin typeface="+mj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3D61981-96E7-4977-DB06-441C0B8B2B23}"/>
              </a:ext>
            </a:extLst>
          </p:cNvPr>
          <p:cNvSpPr/>
          <p:nvPr/>
        </p:nvSpPr>
        <p:spPr>
          <a:xfrm>
            <a:off x="1195765" y="2142776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Tvorba pracovního rozvrhu pro nového zaměstnance (povinnosti vedoucího)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Kontrola smluv v SAP s ohledem na dodržování pravidel a Zákoníku práce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Zasílání požadavků k prověření a schválení personalistům v Ústí nad Labem</a:t>
            </a: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4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3D61B33-FDFA-784C-C10B-28D88F1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880" y="449037"/>
            <a:ext cx="4572000" cy="1341280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>
                <a:latin typeface="+mj-lt"/>
              </a:rPr>
              <a:t>Náplň a průběh praxe </a:t>
            </a:r>
          </a:p>
        </p:txBody>
      </p:sp>
      <p:pic>
        <p:nvPicPr>
          <p:cNvPr id="5" name="Picture 2" descr="Česká pošta">
            <a:extLst>
              <a:ext uri="{FF2B5EF4-FFF2-40B4-BE49-F238E27FC236}">
                <a16:creationId xmlns:a16="http://schemas.microsoft.com/office/drawing/2014/main" id="{5990BD0C-C43F-B2BF-175B-6C0834BCC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8647479" y="794505"/>
            <a:ext cx="2781712" cy="26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D7D1D33-D8B9-E061-559D-2A969FEE8B6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93880" y="1924811"/>
            <a:ext cx="695769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K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</a:rPr>
              <a:t>omunikace s příslušnými orgány státní a veřejné správy v oblasti HR.</a:t>
            </a:r>
            <a:endParaRPr lang="cs-CZ" sz="22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cs-CZ" sz="2200" dirty="0">
              <a:latin typeface="+mj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3D61981-96E7-4977-DB06-441C0B8B2B23}"/>
              </a:ext>
            </a:extLst>
          </p:cNvPr>
          <p:cNvSpPr/>
          <p:nvPr/>
        </p:nvSpPr>
        <p:spPr>
          <a:xfrm>
            <a:off x="1292019" y="1841295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Komunikace s Úřadem práce v souvislosti s hromadným propouštěním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Komunikace s externí firmou zajišťující pracovně lékařské prohlídky</a:t>
            </a: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1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94E013-6624-1B42-A373-1065D4F6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4000" dirty="0"/>
              <a:t>Přínosy praxe 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Ultimate Guide to Mergers &amp; Acquisitions | Preferred CFO">
            <a:extLst>
              <a:ext uri="{FF2B5EF4-FFF2-40B4-BE49-F238E27FC236}">
                <a16:creationId xmlns:a16="http://schemas.microsoft.com/office/drawing/2014/main" id="{BA8F6B2A-7FBB-032E-6947-A95A6F6ED8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3" r="14012" b="-1"/>
          <a:stretch/>
        </p:blipFill>
        <p:spPr bwMode="auto">
          <a:xfrm>
            <a:off x="7197212" y="856180"/>
            <a:ext cx="4205985" cy="407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ECECFA9-38FF-1951-41CE-C22BDD8D03A6}"/>
              </a:ext>
            </a:extLst>
          </p:cNvPr>
          <p:cNvSpPr/>
          <p:nvPr/>
        </p:nvSpPr>
        <p:spPr>
          <a:xfrm>
            <a:off x="257268" y="2008645"/>
            <a:ext cx="7812505" cy="34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Nahlédnutí do fungování zavedené a stabilní společnosti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Rozvoj profesních dovedností a kompetencí 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Posílení chápání problematiky HR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200" kern="1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Přínos pro mou budoucí profesní dráhu</a:t>
            </a: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22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43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363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Motiv Office</vt:lpstr>
      <vt:lpstr>Odborná praxe</vt:lpstr>
      <vt:lpstr>Obsah prezentace </vt:lpstr>
      <vt:lpstr>Představení společnosti a praxe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Přínosy praxe </vt:lpstr>
      <vt:lpstr>Děkuji za pozornost </vt:lpstr>
      <vt:lpstr>Seznam zdrojů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pošta </dc:title>
  <dc:creator>Renata Bednářová</dc:creator>
  <cp:lastModifiedBy>Renata Bednářová</cp:lastModifiedBy>
  <cp:revision>2</cp:revision>
  <dcterms:created xsi:type="dcterms:W3CDTF">2024-04-24T23:47:57Z</dcterms:created>
  <dcterms:modified xsi:type="dcterms:W3CDTF">2024-05-05T20:45:07Z</dcterms:modified>
</cp:coreProperties>
</file>