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0"/>
    <p:restoredTop sz="95921"/>
  </p:normalViewPr>
  <p:slideViewPr>
    <p:cSldViewPr snapToGrid="0">
      <p:cViewPr varScale="1">
        <p:scale>
          <a:sx n="66" d="100"/>
          <a:sy n="66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5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83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7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posta.cz/index" TargetMode="External"/><Relationship Id="rId2" Type="http://schemas.openxmlformats.org/officeDocument/2006/relationships/hyperlink" Target="https://www.ceskaposta.cz/ke-stazeni/logo-c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36ACF6A-FC06-4E10-819E-2E7BC697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F12CF4-2DA8-61EA-0A5C-3753DDDAD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BB4F30-27A7-1A13-8DF5-3660A2E82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931" y="4146464"/>
            <a:ext cx="3492137" cy="1444536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Frydrychová Tereza, 26916, Řízení lidských zdrojů</a:t>
            </a:r>
          </a:p>
        </p:txBody>
      </p:sp>
      <p:pic>
        <p:nvPicPr>
          <p:cNvPr id="38" name="Picture 3" descr="Pero umístěné nad řádkem podpisu">
            <a:extLst>
              <a:ext uri="{FF2B5EF4-FFF2-40B4-BE49-F238E27FC236}">
                <a16:creationId xmlns:a16="http://schemas.microsoft.com/office/drawing/2014/main" id="{1AC3B0FE-C93F-5C57-2ED0-04E83CE5C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2" b="-2"/>
          <a:stretch/>
        </p:blipFill>
        <p:spPr>
          <a:xfrm>
            <a:off x="-2" y="1"/>
            <a:ext cx="6096001" cy="68580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9466E0-3884-B930-091B-5BB027876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8422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ABE0C50-C88B-5024-7BF5-47C5C9190F68}"/>
              </a:ext>
            </a:extLst>
          </p:cNvPr>
          <p:cNvSpPr txBox="1"/>
          <p:nvPr/>
        </p:nvSpPr>
        <p:spPr>
          <a:xfrm>
            <a:off x="11658600" y="2586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3973A8-0C49-917C-9670-D248B408A395}"/>
              </a:ext>
            </a:extLst>
          </p:cNvPr>
          <p:cNvSpPr txBox="1"/>
          <p:nvPr/>
        </p:nvSpPr>
        <p:spPr>
          <a:xfrm>
            <a:off x="6283903" y="2565674"/>
            <a:ext cx="572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ODBORNÁ PRAXE </a:t>
            </a:r>
          </a:p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POŠTA, s. p.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440070E-AE83-D74E-BD4B-71F468325F65}"/>
              </a:ext>
            </a:extLst>
          </p:cNvPr>
          <p:cNvSpPr txBox="1"/>
          <p:nvPr/>
        </p:nvSpPr>
        <p:spPr>
          <a:xfrm>
            <a:off x="6095999" y="63351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ekonomická, České Budějovice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D71A81-AF98-6DA9-386B-9206928ABAA8}"/>
              </a:ext>
            </a:extLst>
          </p:cNvPr>
          <p:cNvSpPr txBox="1"/>
          <p:nvPr/>
        </p:nvSpPr>
        <p:spPr>
          <a:xfrm>
            <a:off x="8205484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Letní semestr 2024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1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F012C8C-782C-32E8-BAEC-24D8814799CA}"/>
              </a:ext>
            </a:extLst>
          </p:cNvPr>
          <p:cNvSpPr txBox="1"/>
          <p:nvPr/>
        </p:nvSpPr>
        <p:spPr>
          <a:xfrm>
            <a:off x="281354" y="2721114"/>
            <a:ext cx="2836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BE97B74-B139-9D78-2BE1-C9A4C2D69610}"/>
              </a:ext>
            </a:extLst>
          </p:cNvPr>
          <p:cNvSpPr txBox="1"/>
          <p:nvPr/>
        </p:nvSpPr>
        <p:spPr>
          <a:xfrm>
            <a:off x="5545015" y="1951672"/>
            <a:ext cx="506437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společnosti,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náplň a průběh praxe,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 a hodnocení,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fotografie z praxe.</a:t>
            </a:r>
          </a:p>
        </p:txBody>
      </p:sp>
    </p:spTree>
    <p:extLst>
      <p:ext uri="{BB962C8B-B14F-4D97-AF65-F5344CB8AC3E}">
        <p14:creationId xmlns:p14="http://schemas.microsoft.com/office/powerpoint/2010/main" val="173184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5492023-F084-0590-10F6-AB7A36D7D06F}"/>
              </a:ext>
            </a:extLst>
          </p:cNvPr>
          <p:cNvSpPr txBox="1"/>
          <p:nvPr/>
        </p:nvSpPr>
        <p:spPr>
          <a:xfrm>
            <a:off x="231531" y="2721114"/>
            <a:ext cx="384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FIRMY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AF76A2-F05B-6FD0-86EE-8031D9FF254E}"/>
              </a:ext>
            </a:extLst>
          </p:cNvPr>
          <p:cNvSpPr txBox="1"/>
          <p:nvPr/>
        </p:nvSpPr>
        <p:spPr>
          <a:xfrm>
            <a:off x="4267200" y="1033028"/>
            <a:ext cx="6986954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forma: státní podnik.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Sídlo: Politických vězňů 909/4, Praha.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státní podnik provozující poštovní služby na území České republiky.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zaměstnává zhruba 23 500 zaměstnanců (k roku 2022).</a:t>
            </a:r>
          </a:p>
        </p:txBody>
      </p:sp>
      <p:pic>
        <p:nvPicPr>
          <p:cNvPr id="4" name="Obrázek 3" descr="Obsah obrázku Grafika, logo, Písmo, snímek obrazovky&#10;&#10;Popis byl vytvořen automaticky">
            <a:extLst>
              <a:ext uri="{FF2B5EF4-FFF2-40B4-BE49-F238E27FC236}">
                <a16:creationId xmlns:a16="http://schemas.microsoft.com/office/drawing/2014/main" id="{0347BB66-133D-D920-A891-FA944E81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424"/>
            <a:ext cx="3552836" cy="56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BAA57A5-B180-89DA-B875-925580F7F1B7}"/>
              </a:ext>
            </a:extLst>
          </p:cNvPr>
          <p:cNvSpPr txBox="1"/>
          <p:nvPr/>
        </p:nvSpPr>
        <p:spPr>
          <a:xfrm>
            <a:off x="7009548" y="798926"/>
            <a:ext cx="4229100" cy="1141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cap="all" spc="600" baseline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MOJE PRAXE </a:t>
            </a:r>
          </a:p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cap="all" spc="600" baseline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 </a:t>
            </a:r>
          </a:p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cap="all" spc="600" baseline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ČESKÉ POŠTY</a:t>
            </a:r>
          </a:p>
        </p:txBody>
      </p:sp>
      <p:pic>
        <p:nvPicPr>
          <p:cNvPr id="5" name="Obrázek 4" descr="Obsah obrázku venku, budova, okno, fasáda&#10;&#10;Popis byl vytvořen automaticky">
            <a:extLst>
              <a:ext uri="{FF2B5EF4-FFF2-40B4-BE49-F238E27FC236}">
                <a16:creationId xmlns:a16="http://schemas.microsoft.com/office/drawing/2014/main" id="{A771463A-DD09-BF71-978A-3445610E6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1" b="12034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6AFFC5-BCDB-2F15-10C4-A9BEC5EB89E4}"/>
              </a:ext>
            </a:extLst>
          </p:cNvPr>
          <p:cNvSpPr txBox="1"/>
          <p:nvPr/>
        </p:nvSpPr>
        <p:spPr>
          <a:xfrm>
            <a:off x="7019499" y="2375209"/>
            <a:ext cx="4533164" cy="4036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Místo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výkonu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praxe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Senovážné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náměstí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240/01, 370 01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České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Budějovice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260/20, 301 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Plzeň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Vedoucí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praxe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Gabriela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Ulčová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4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A36DC0-5D53-DE77-B332-FDC2616E2F0B}"/>
              </a:ext>
            </a:extLst>
          </p:cNvPr>
          <p:cNvSpPr txBox="1"/>
          <p:nvPr/>
        </p:nvSpPr>
        <p:spPr>
          <a:xfrm>
            <a:off x="321653" y="2767280"/>
            <a:ext cx="342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 PRÁCE VE FIRMĚ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FEA3C2-282A-0D49-B703-4FAF977F41D5}"/>
              </a:ext>
            </a:extLst>
          </p:cNvPr>
          <p:cNvSpPr txBox="1"/>
          <p:nvPr/>
        </p:nvSpPr>
        <p:spPr>
          <a:xfrm>
            <a:off x="4560274" y="844062"/>
            <a:ext cx="71745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Adaptační program – 10ti denní včetně Nástupního dnu.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poradách – podniková personalistika, bankovní, pojišťovací oblast.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výběrových řízení – celý proces.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v APOST.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v SAP s HR specialistou.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na přepážce na pobočce České pošty.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Praxe u vedoucí oblastní pošty České Budějovice.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a odměňování zaměstnanců.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orgány veřejné správy.</a:t>
            </a:r>
          </a:p>
        </p:txBody>
      </p:sp>
    </p:spTree>
    <p:extLst>
      <p:ext uri="{BB962C8B-B14F-4D97-AF65-F5344CB8AC3E}">
        <p14:creationId xmlns:p14="http://schemas.microsoft.com/office/powerpoint/2010/main" val="49227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3CA0A6-5EA8-F520-F233-68F1143A0541}"/>
              </a:ext>
            </a:extLst>
          </p:cNvPr>
          <p:cNvSpPr txBox="1"/>
          <p:nvPr/>
        </p:nvSpPr>
        <p:spPr>
          <a:xfrm rot="16200000">
            <a:off x="-824032" y="2859612"/>
            <a:ext cx="3262432" cy="70788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967F55-CA3F-5B4E-5E19-719E2A0756B4}"/>
              </a:ext>
            </a:extLst>
          </p:cNvPr>
          <p:cNvSpPr txBox="1"/>
          <p:nvPr/>
        </p:nvSpPr>
        <p:spPr>
          <a:xfrm>
            <a:off x="1721264" y="1228396"/>
            <a:ext cx="10017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Praxe na poště mi ukázala, jak některé činnosti a události v probíhají v praxi. (např. výběrová řízení, kdy jsem poprvé byla jako účastník druhé strany – zaměstnavatel, hodnotící rozhovory, komunikace s orgány veřejné správy,…).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Naučila jsem se pracovat v poštovních programech.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Praxe mi přinesla i spousty nových informací v oblastech bankovních a pojišťovacích službách či ČEZU.</a:t>
            </a:r>
          </a:p>
        </p:txBody>
      </p:sp>
    </p:spTree>
    <p:extLst>
      <p:ext uri="{BB962C8B-B14F-4D97-AF65-F5344CB8AC3E}">
        <p14:creationId xmlns:p14="http://schemas.microsoft.com/office/powerpoint/2010/main" val="351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text, papír, Papírový výrobek, menu&#10;&#10;Popis byl vytvořen automaticky">
            <a:extLst>
              <a:ext uri="{FF2B5EF4-FFF2-40B4-BE49-F238E27FC236}">
                <a16:creationId xmlns:a16="http://schemas.microsoft.com/office/drawing/2014/main" id="{AC3C2BDB-7754-3FE9-B454-95D6167A1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2" r="-3" b="11179"/>
          <a:stretch/>
        </p:blipFill>
        <p:spPr>
          <a:xfrm rot="5400000">
            <a:off x="-1168120" y="1532364"/>
            <a:ext cx="6514565" cy="3793268"/>
          </a:xfrm>
          <a:prstGeom prst="rect">
            <a:avLst/>
          </a:prstGeom>
        </p:spPr>
      </p:pic>
      <p:pic>
        <p:nvPicPr>
          <p:cNvPr id="5" name="Obrázek 4" descr="Obsah obrázku elektronika, Elektronické zařízení, Počítačový hardware, Počítačová komponenta&#10;&#10;Popis byl vytvořen automaticky">
            <a:extLst>
              <a:ext uri="{FF2B5EF4-FFF2-40B4-BE49-F238E27FC236}">
                <a16:creationId xmlns:a16="http://schemas.microsoft.com/office/drawing/2014/main" id="{4D86839C-2E6F-ED5D-FCC4-4049B9AC1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47" b="1"/>
          <a:stretch/>
        </p:blipFill>
        <p:spPr>
          <a:xfrm rot="5400000">
            <a:off x="2838717" y="1517536"/>
            <a:ext cx="6514565" cy="3822924"/>
          </a:xfrm>
          <a:prstGeom prst="rect">
            <a:avLst/>
          </a:prstGeom>
        </p:spPr>
      </p:pic>
      <p:pic>
        <p:nvPicPr>
          <p:cNvPr id="3" name="Obrázek 2" descr="Obsah obrázku text, elektronika, Elektronické zařízení, Počítačový hardware&#10;&#10;Popis byl vytvořen automaticky">
            <a:extLst>
              <a:ext uri="{FF2B5EF4-FFF2-40B4-BE49-F238E27FC236}">
                <a16:creationId xmlns:a16="http://schemas.microsoft.com/office/drawing/2014/main" id="{1561F8A6-FD93-B1D0-6C91-FBBF5025D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46" r="-3" b="-3"/>
          <a:stretch/>
        </p:blipFill>
        <p:spPr>
          <a:xfrm rot="5400000">
            <a:off x="6830253" y="1529495"/>
            <a:ext cx="6514565" cy="37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1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3F6E82-C556-8FAB-C308-7A3E7F4B85B1}"/>
              </a:ext>
            </a:extLst>
          </p:cNvPr>
          <p:cNvSpPr txBox="1"/>
          <p:nvPr/>
        </p:nvSpPr>
        <p:spPr>
          <a:xfrm>
            <a:off x="2860431" y="3075057"/>
            <a:ext cx="764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94228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B93F770-7A3E-8121-822B-4381BF735EFE}"/>
              </a:ext>
            </a:extLst>
          </p:cNvPr>
          <p:cNvSpPr txBox="1"/>
          <p:nvPr/>
        </p:nvSpPr>
        <p:spPr>
          <a:xfrm>
            <a:off x="161693" y="791066"/>
            <a:ext cx="6099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Logo ČP</a:t>
            </a:r>
          </a:p>
          <a:p>
            <a:r>
              <a:rPr lang="cs-CZ" dirty="0">
                <a:hlinkClick r:id="rId2"/>
              </a:rPr>
              <a:t>https://www.ceskaposta.cz/ke-stazeni/logo-cp</a:t>
            </a:r>
            <a:endParaRPr lang="cs-CZ" dirty="0"/>
          </a:p>
          <a:p>
            <a:r>
              <a:rPr lang="cs-CZ" dirty="0"/>
              <a:t>POPIS FIRMY</a:t>
            </a:r>
          </a:p>
          <a:p>
            <a:r>
              <a:rPr lang="cs-CZ" dirty="0">
                <a:hlinkClick r:id="rId3"/>
              </a:rPr>
              <a:t>https://www.ceskaposta.cz/index</a:t>
            </a:r>
            <a:endParaRPr lang="cs-CZ" dirty="0"/>
          </a:p>
          <a:p>
            <a:r>
              <a:rPr lang="cs-CZ" dirty="0"/>
              <a:t>OBRÁZKY</a:t>
            </a:r>
          </a:p>
          <a:p>
            <a:r>
              <a:rPr lang="cs-CZ" dirty="0"/>
              <a:t>- Vlastní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F84596-388D-B3FB-3055-82CD5A63D172}"/>
              </a:ext>
            </a:extLst>
          </p:cNvPr>
          <p:cNvSpPr txBox="1"/>
          <p:nvPr/>
        </p:nvSpPr>
        <p:spPr>
          <a:xfrm>
            <a:off x="161693" y="32271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</a:p>
        </p:txBody>
      </p:sp>
    </p:spTree>
    <p:extLst>
      <p:ext uri="{BB962C8B-B14F-4D97-AF65-F5344CB8AC3E}">
        <p14:creationId xmlns:p14="http://schemas.microsoft.com/office/powerpoint/2010/main" val="3795649561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{81F9B78B-5193-1248-86E5-6CF8A793FE33}tf10001121</Template>
  <TotalTime>1280</TotalTime>
  <Words>289</Words>
  <Application>Microsoft Macintosh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Trade Gothic Next Cond</vt:lpstr>
      <vt:lpstr>Trade Gothic Next Light</vt:lpstr>
      <vt:lpstr>AfterglowVTI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Frydrychová</dc:creator>
  <cp:lastModifiedBy>Tereza Frydrychová</cp:lastModifiedBy>
  <cp:revision>10</cp:revision>
  <dcterms:created xsi:type="dcterms:W3CDTF">2024-04-16T10:53:02Z</dcterms:created>
  <dcterms:modified xsi:type="dcterms:W3CDTF">2024-05-02T08:25:43Z</dcterms:modified>
</cp:coreProperties>
</file>