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CAEB08-8138-48EF-80C1-17C561DD8997}" v="5" dt="2023-12-11T12:43:43.0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ek Koch" userId="02b65eb66c4d81b9" providerId="LiveId" clId="{02CAEB08-8138-48EF-80C1-17C561DD8997}"/>
    <pc:docChg chg="undo custSel addSld modSld sldOrd">
      <pc:chgData name="Marek Koch" userId="02b65eb66c4d81b9" providerId="LiveId" clId="{02CAEB08-8138-48EF-80C1-17C561DD8997}" dt="2023-12-11T12:46:26.168" v="1467" actId="478"/>
      <pc:docMkLst>
        <pc:docMk/>
      </pc:docMkLst>
      <pc:sldChg chg="modSp new mod">
        <pc:chgData name="Marek Koch" userId="02b65eb66c4d81b9" providerId="LiveId" clId="{02CAEB08-8138-48EF-80C1-17C561DD8997}" dt="2023-12-11T11:56:12.999" v="348" actId="27636"/>
        <pc:sldMkLst>
          <pc:docMk/>
          <pc:sldMk cId="2273280221" sldId="257"/>
        </pc:sldMkLst>
        <pc:spChg chg="mod">
          <ac:chgData name="Marek Koch" userId="02b65eb66c4d81b9" providerId="LiveId" clId="{02CAEB08-8138-48EF-80C1-17C561DD8997}" dt="2023-12-11T11:50:27.319" v="167" actId="27636"/>
          <ac:spMkLst>
            <pc:docMk/>
            <pc:sldMk cId="2273280221" sldId="257"/>
            <ac:spMk id="2" creationId="{14477AB4-6F25-0ADB-9162-6C20002CC145}"/>
          </ac:spMkLst>
        </pc:spChg>
        <pc:spChg chg="mod">
          <ac:chgData name="Marek Koch" userId="02b65eb66c4d81b9" providerId="LiveId" clId="{02CAEB08-8138-48EF-80C1-17C561DD8997}" dt="2023-12-11T11:56:12.999" v="348" actId="27636"/>
          <ac:spMkLst>
            <pc:docMk/>
            <pc:sldMk cId="2273280221" sldId="257"/>
            <ac:spMk id="3" creationId="{5483F22C-C697-A56C-9444-D228BC9C4DE8}"/>
          </ac:spMkLst>
        </pc:spChg>
        <pc:spChg chg="mod">
          <ac:chgData name="Marek Koch" userId="02b65eb66c4d81b9" providerId="LiveId" clId="{02CAEB08-8138-48EF-80C1-17C561DD8997}" dt="2023-12-11T11:55:49.739" v="340" actId="20577"/>
          <ac:spMkLst>
            <pc:docMk/>
            <pc:sldMk cId="2273280221" sldId="257"/>
            <ac:spMk id="4" creationId="{92367CB1-CB12-AE6C-2070-FDF67C4619A9}"/>
          </ac:spMkLst>
        </pc:spChg>
      </pc:sldChg>
      <pc:sldChg chg="addSp delSp modSp new mod setBg">
        <pc:chgData name="Marek Koch" userId="02b65eb66c4d81b9" providerId="LiveId" clId="{02CAEB08-8138-48EF-80C1-17C561DD8997}" dt="2023-12-11T12:27:31.624" v="1092" actId="113"/>
        <pc:sldMkLst>
          <pc:docMk/>
          <pc:sldMk cId="1649459084" sldId="258"/>
        </pc:sldMkLst>
        <pc:spChg chg="add del">
          <ac:chgData name="Marek Koch" userId="02b65eb66c4d81b9" providerId="LiveId" clId="{02CAEB08-8138-48EF-80C1-17C561DD8997}" dt="2023-12-11T12:18:04.084" v="925" actId="26606"/>
          <ac:spMkLst>
            <pc:docMk/>
            <pc:sldMk cId="1649459084" sldId="258"/>
            <ac:spMk id="3" creationId="{246FF77F-7D38-C0C0-7843-87118AB59CA3}"/>
          </ac:spMkLst>
        </pc:spChg>
        <pc:spChg chg="add mod">
          <ac:chgData name="Marek Koch" userId="02b65eb66c4d81b9" providerId="LiveId" clId="{02CAEB08-8138-48EF-80C1-17C561DD8997}" dt="2023-12-11T12:27:31.624" v="1092" actId="113"/>
          <ac:spMkLst>
            <pc:docMk/>
            <pc:sldMk cId="1649459084" sldId="258"/>
            <ac:spMk id="3" creationId="{377CD050-1C41-E2C1-8D8B-18997D87FA2E}"/>
          </ac:spMkLst>
        </pc:spChg>
        <pc:spChg chg="add del">
          <ac:chgData name="Marek Koch" userId="02b65eb66c4d81b9" providerId="LiveId" clId="{02CAEB08-8138-48EF-80C1-17C561DD8997}" dt="2023-12-11T12:18:07.707" v="928" actId="26606"/>
          <ac:spMkLst>
            <pc:docMk/>
            <pc:sldMk cId="1649459084" sldId="258"/>
            <ac:spMk id="3" creationId="{E68D52BA-E7B1-A04D-FA01-37F267A3C555}"/>
          </ac:spMkLst>
        </pc:spChg>
        <pc:spChg chg="add del">
          <ac:chgData name="Marek Koch" userId="02b65eb66c4d81b9" providerId="LiveId" clId="{02CAEB08-8138-48EF-80C1-17C561DD8997}" dt="2023-12-11T12:18:04.084" v="925" actId="26606"/>
          <ac:spMkLst>
            <pc:docMk/>
            <pc:sldMk cId="1649459084" sldId="258"/>
            <ac:spMk id="38" creationId="{FF1A843A-A6BC-4027-A46F-8EA29D26FEAA}"/>
          </ac:spMkLst>
        </pc:spChg>
        <pc:spChg chg="add del">
          <ac:chgData name="Marek Koch" userId="02b65eb66c4d81b9" providerId="LiveId" clId="{02CAEB08-8138-48EF-80C1-17C561DD8997}" dt="2023-12-11T12:18:04.084" v="925" actId="26606"/>
          <ac:spMkLst>
            <pc:docMk/>
            <pc:sldMk cId="1649459084" sldId="258"/>
            <ac:spMk id="40" creationId="{12852FF2-F486-4EEC-8C4F-38380F3FBC05}"/>
          </ac:spMkLst>
        </pc:spChg>
        <pc:spChg chg="add del">
          <ac:chgData name="Marek Koch" userId="02b65eb66c4d81b9" providerId="LiveId" clId="{02CAEB08-8138-48EF-80C1-17C561DD8997}" dt="2023-12-11T12:18:04.084" v="925" actId="26606"/>
          <ac:spMkLst>
            <pc:docMk/>
            <pc:sldMk cId="1649459084" sldId="258"/>
            <ac:spMk id="42" creationId="{1DEF7FFE-4D64-436F-AD94-4A93A062A8C0}"/>
          </ac:spMkLst>
        </pc:spChg>
        <pc:spChg chg="add del">
          <ac:chgData name="Marek Koch" userId="02b65eb66c4d81b9" providerId="LiveId" clId="{02CAEB08-8138-48EF-80C1-17C561DD8997}" dt="2023-12-11T12:18:04.084" v="925" actId="26606"/>
          <ac:spMkLst>
            <pc:docMk/>
            <pc:sldMk cId="1649459084" sldId="258"/>
            <ac:spMk id="44" creationId="{D4D9CC87-0E0B-4C62-BF07-D7891B462814}"/>
          </ac:spMkLst>
        </pc:spChg>
        <pc:spChg chg="add del">
          <ac:chgData name="Marek Koch" userId="02b65eb66c4d81b9" providerId="LiveId" clId="{02CAEB08-8138-48EF-80C1-17C561DD8997}" dt="2023-12-11T12:18:04.084" v="925" actId="26606"/>
          <ac:spMkLst>
            <pc:docMk/>
            <pc:sldMk cId="1649459084" sldId="258"/>
            <ac:spMk id="46" creationId="{B7D7AEBC-DEC4-4C87-9581-41DA4DBEE6FD}"/>
          </ac:spMkLst>
        </pc:spChg>
        <pc:spChg chg="add del">
          <ac:chgData name="Marek Koch" userId="02b65eb66c4d81b9" providerId="LiveId" clId="{02CAEB08-8138-48EF-80C1-17C561DD8997}" dt="2023-12-11T12:18:07.707" v="928" actId="26606"/>
          <ac:spMkLst>
            <pc:docMk/>
            <pc:sldMk cId="1649459084" sldId="258"/>
            <ac:spMk id="74" creationId="{AE2F7D72-C98C-4C79-88A4-1DD7AAE7BF3D}"/>
          </ac:spMkLst>
        </pc:spChg>
        <pc:spChg chg="add del">
          <ac:chgData name="Marek Koch" userId="02b65eb66c4d81b9" providerId="LiveId" clId="{02CAEB08-8138-48EF-80C1-17C561DD8997}" dt="2023-12-11T12:18:07.707" v="928" actId="26606"/>
          <ac:spMkLst>
            <pc:docMk/>
            <pc:sldMk cId="1649459084" sldId="258"/>
            <ac:spMk id="75" creationId="{17BE9237-F367-4B09-A610-9AC21A4323A3}"/>
          </ac:spMkLst>
        </pc:spChg>
        <pc:spChg chg="add del">
          <ac:chgData name="Marek Koch" userId="02b65eb66c4d81b9" providerId="LiveId" clId="{02CAEB08-8138-48EF-80C1-17C561DD8997}" dt="2023-12-11T12:18:07.707" v="928" actId="26606"/>
          <ac:spMkLst>
            <pc:docMk/>
            <pc:sldMk cId="1649459084" sldId="258"/>
            <ac:spMk id="76" creationId="{FBFE3618-8387-4153-870E-99EA1B9784F5}"/>
          </ac:spMkLst>
        </pc:spChg>
        <pc:spChg chg="add del">
          <ac:chgData name="Marek Koch" userId="02b65eb66c4d81b9" providerId="LiveId" clId="{02CAEB08-8138-48EF-80C1-17C561DD8997}" dt="2023-12-11T12:18:07.707" v="928" actId="26606"/>
          <ac:spMkLst>
            <pc:docMk/>
            <pc:sldMk cId="1649459084" sldId="258"/>
            <ac:spMk id="77" creationId="{BB99A42A-5548-4BB8-9115-A05821C360AB}"/>
          </ac:spMkLst>
        </pc:spChg>
        <pc:spChg chg="add del">
          <ac:chgData name="Marek Koch" userId="02b65eb66c4d81b9" providerId="LiveId" clId="{02CAEB08-8138-48EF-80C1-17C561DD8997}" dt="2023-12-11T12:18:07.707" v="928" actId="26606"/>
          <ac:spMkLst>
            <pc:docMk/>
            <pc:sldMk cId="1649459084" sldId="258"/>
            <ac:spMk id="78" creationId="{D49441E5-946F-46B3-BDD2-BAD088532367}"/>
          </ac:spMkLst>
        </pc:spChg>
        <pc:spChg chg="add del">
          <ac:chgData name="Marek Koch" userId="02b65eb66c4d81b9" providerId="LiveId" clId="{02CAEB08-8138-48EF-80C1-17C561DD8997}" dt="2023-12-11T12:19:44.646" v="950" actId="26606"/>
          <ac:spMkLst>
            <pc:docMk/>
            <pc:sldMk cId="1649459084" sldId="258"/>
            <ac:spMk id="83" creationId="{FF1A843A-A6BC-4027-A46F-8EA29D26FEAA}"/>
          </ac:spMkLst>
        </pc:spChg>
        <pc:spChg chg="add del">
          <ac:chgData name="Marek Koch" userId="02b65eb66c4d81b9" providerId="LiveId" clId="{02CAEB08-8138-48EF-80C1-17C561DD8997}" dt="2023-12-11T12:19:44.646" v="950" actId="26606"/>
          <ac:spMkLst>
            <pc:docMk/>
            <pc:sldMk cId="1649459084" sldId="258"/>
            <ac:spMk id="84" creationId="{12852FF2-F486-4EEC-8C4F-38380F3FBC05}"/>
          </ac:spMkLst>
        </pc:spChg>
        <pc:spChg chg="add del">
          <ac:chgData name="Marek Koch" userId="02b65eb66c4d81b9" providerId="LiveId" clId="{02CAEB08-8138-48EF-80C1-17C561DD8997}" dt="2023-12-11T12:19:44.646" v="950" actId="26606"/>
          <ac:spMkLst>
            <pc:docMk/>
            <pc:sldMk cId="1649459084" sldId="258"/>
            <ac:spMk id="85" creationId="{DCC583FC-3774-47D1-9A8B-E0DBA89CBF6F}"/>
          </ac:spMkLst>
        </pc:spChg>
        <pc:spChg chg="add del">
          <ac:chgData name="Marek Koch" userId="02b65eb66c4d81b9" providerId="LiveId" clId="{02CAEB08-8138-48EF-80C1-17C561DD8997}" dt="2023-12-11T12:19:44.646" v="950" actId="26606"/>
          <ac:spMkLst>
            <pc:docMk/>
            <pc:sldMk cId="1649459084" sldId="258"/>
            <ac:spMk id="110" creationId="{AECDF498-6F66-4565-9FB7-10767033377B}"/>
          </ac:spMkLst>
        </pc:spChg>
        <pc:spChg chg="add del">
          <ac:chgData name="Marek Koch" userId="02b65eb66c4d81b9" providerId="LiveId" clId="{02CAEB08-8138-48EF-80C1-17C561DD8997}" dt="2023-12-11T12:19:44.646" v="950" actId="26606"/>
          <ac:spMkLst>
            <pc:docMk/>
            <pc:sldMk cId="1649459084" sldId="258"/>
            <ac:spMk id="111" creationId="{E0779346-49CA-41C2-BD0A-62F2E1903A7B}"/>
          </ac:spMkLst>
        </pc:spChg>
        <pc:spChg chg="add del mod replId">
          <ac:chgData name="Marek Koch" userId="02b65eb66c4d81b9" providerId="LiveId" clId="{02CAEB08-8138-48EF-80C1-17C561DD8997}" dt="2023-12-11T12:18:07.737" v="930" actId="26606"/>
          <ac:spMkLst>
            <pc:docMk/>
            <pc:sldMk cId="1649459084" sldId="258"/>
            <ac:spMk id="112" creationId="{9F998AC7-6887-B0FE-E98A-98CC8C38CF11}"/>
          </ac:spMkLst>
        </pc:spChg>
        <pc:spChg chg="add del mod replId">
          <ac:chgData name="Marek Koch" userId="02b65eb66c4d81b9" providerId="LiveId" clId="{02CAEB08-8138-48EF-80C1-17C561DD8997}" dt="2023-12-11T12:19:44.646" v="950" actId="26606"/>
          <ac:spMkLst>
            <pc:docMk/>
            <pc:sldMk cId="1649459084" sldId="258"/>
            <ac:spMk id="114" creationId="{75489C3D-C8B7-8F86-1516-70A1D041E921}"/>
          </ac:spMkLst>
        </pc:spChg>
        <pc:spChg chg="add del">
          <ac:chgData name="Marek Koch" userId="02b65eb66c4d81b9" providerId="LiveId" clId="{02CAEB08-8138-48EF-80C1-17C561DD8997}" dt="2023-12-11T12:20:25.044" v="963" actId="26606"/>
          <ac:spMkLst>
            <pc:docMk/>
            <pc:sldMk cId="1649459084" sldId="258"/>
            <ac:spMk id="144" creationId="{55438AA5-07F1-406C-8BA2-E8A868DE0F7A}"/>
          </ac:spMkLst>
        </pc:spChg>
        <pc:spChg chg="add del">
          <ac:chgData name="Marek Koch" userId="02b65eb66c4d81b9" providerId="LiveId" clId="{02CAEB08-8138-48EF-80C1-17C561DD8997}" dt="2023-12-11T12:20:25.044" v="963" actId="26606"/>
          <ac:spMkLst>
            <pc:docMk/>
            <pc:sldMk cId="1649459084" sldId="258"/>
            <ac:spMk id="146" creationId="{F69F17E5-3D86-481F-BD59-9D198A750FF7}"/>
          </ac:spMkLst>
        </pc:spChg>
        <pc:spChg chg="add del">
          <ac:chgData name="Marek Koch" userId="02b65eb66c4d81b9" providerId="LiveId" clId="{02CAEB08-8138-48EF-80C1-17C561DD8997}" dt="2023-12-11T12:20:25.044" v="963" actId="26606"/>
          <ac:spMkLst>
            <pc:docMk/>
            <pc:sldMk cId="1649459084" sldId="258"/>
            <ac:spMk id="148" creationId="{9AD3FB61-6AE9-4485-BE50-6A67D1BBD5D3}"/>
          </ac:spMkLst>
        </pc:spChg>
        <pc:spChg chg="add del">
          <ac:chgData name="Marek Koch" userId="02b65eb66c4d81b9" providerId="LiveId" clId="{02CAEB08-8138-48EF-80C1-17C561DD8997}" dt="2023-12-11T12:20:25.044" v="963" actId="26606"/>
          <ac:spMkLst>
            <pc:docMk/>
            <pc:sldMk cId="1649459084" sldId="258"/>
            <ac:spMk id="178" creationId="{17E39382-3BDF-4F54-8585-82ACB0EE38DA}"/>
          </ac:spMkLst>
        </pc:spChg>
        <pc:spChg chg="add del">
          <ac:chgData name="Marek Koch" userId="02b65eb66c4d81b9" providerId="LiveId" clId="{02CAEB08-8138-48EF-80C1-17C561DD8997}" dt="2023-12-11T12:20:25.044" v="963" actId="26606"/>
          <ac:spMkLst>
            <pc:docMk/>
            <pc:sldMk cId="1649459084" sldId="258"/>
            <ac:spMk id="180" creationId="{06E7B50D-4267-4B64-A59B-48EA8221E348}"/>
          </ac:spMkLst>
        </pc:spChg>
        <pc:spChg chg="add del mod replId">
          <ac:chgData name="Marek Koch" userId="02b65eb66c4d81b9" providerId="LiveId" clId="{02CAEB08-8138-48EF-80C1-17C561DD8997}" dt="2023-12-11T12:20:25.044" v="963" actId="26606"/>
          <ac:spMkLst>
            <pc:docMk/>
            <pc:sldMk cId="1649459084" sldId="258"/>
            <ac:spMk id="185" creationId="{62A3B44F-648F-E259-B17D-090CB90152A5}"/>
          </ac:spMkLst>
        </pc:spChg>
        <pc:spChg chg="add">
          <ac:chgData name="Marek Koch" userId="02b65eb66c4d81b9" providerId="LiveId" clId="{02CAEB08-8138-48EF-80C1-17C561DD8997}" dt="2023-12-11T12:20:25.044" v="963" actId="26606"/>
          <ac:spMkLst>
            <pc:docMk/>
            <pc:sldMk cId="1649459084" sldId="258"/>
            <ac:spMk id="215" creationId="{AE2F7D72-C98C-4C79-88A4-1DD7AAE7BF3D}"/>
          </ac:spMkLst>
        </pc:spChg>
        <pc:spChg chg="add">
          <ac:chgData name="Marek Koch" userId="02b65eb66c4d81b9" providerId="LiveId" clId="{02CAEB08-8138-48EF-80C1-17C561DD8997}" dt="2023-12-11T12:20:25.044" v="963" actId="26606"/>
          <ac:spMkLst>
            <pc:docMk/>
            <pc:sldMk cId="1649459084" sldId="258"/>
            <ac:spMk id="217" creationId="{17BE9237-F367-4B09-A610-9AC21A4323A3}"/>
          </ac:spMkLst>
        </pc:spChg>
        <pc:spChg chg="add">
          <ac:chgData name="Marek Koch" userId="02b65eb66c4d81b9" providerId="LiveId" clId="{02CAEB08-8138-48EF-80C1-17C561DD8997}" dt="2023-12-11T12:20:25.044" v="963" actId="26606"/>
          <ac:spMkLst>
            <pc:docMk/>
            <pc:sldMk cId="1649459084" sldId="258"/>
            <ac:spMk id="219" creationId="{FBFE3618-8387-4153-870E-99EA1B9784F5}"/>
          </ac:spMkLst>
        </pc:spChg>
        <pc:spChg chg="add">
          <ac:chgData name="Marek Koch" userId="02b65eb66c4d81b9" providerId="LiveId" clId="{02CAEB08-8138-48EF-80C1-17C561DD8997}" dt="2023-12-11T12:20:25.044" v="963" actId="26606"/>
          <ac:spMkLst>
            <pc:docMk/>
            <pc:sldMk cId="1649459084" sldId="258"/>
            <ac:spMk id="221" creationId="{BB99A42A-5548-4BB8-9115-A05821C360AB}"/>
          </ac:spMkLst>
        </pc:spChg>
        <pc:spChg chg="add">
          <ac:chgData name="Marek Koch" userId="02b65eb66c4d81b9" providerId="LiveId" clId="{02CAEB08-8138-48EF-80C1-17C561DD8997}" dt="2023-12-11T12:20:25.044" v="963" actId="26606"/>
          <ac:spMkLst>
            <pc:docMk/>
            <pc:sldMk cId="1649459084" sldId="258"/>
            <ac:spMk id="223" creationId="{D49441E5-946F-46B3-BDD2-BAD088532367}"/>
          </ac:spMkLst>
        </pc:spChg>
        <pc:grpChg chg="add del">
          <ac:chgData name="Marek Koch" userId="02b65eb66c4d81b9" providerId="LiveId" clId="{02CAEB08-8138-48EF-80C1-17C561DD8997}" dt="2023-12-11T12:18:04.084" v="925" actId="26606"/>
          <ac:grpSpMkLst>
            <pc:docMk/>
            <pc:sldMk cId="1649459084" sldId="258"/>
            <ac:grpSpMk id="10" creationId="{027FE0C2-9C19-4FB7-81C0-06ECDD8C0511}"/>
          </ac:grpSpMkLst>
        </pc:grpChg>
        <pc:grpChg chg="add del">
          <ac:chgData name="Marek Koch" userId="02b65eb66c4d81b9" providerId="LiveId" clId="{02CAEB08-8138-48EF-80C1-17C561DD8997}" dt="2023-12-11T12:18:04.084" v="925" actId="26606"/>
          <ac:grpSpMkLst>
            <pc:docMk/>
            <pc:sldMk cId="1649459084" sldId="258"/>
            <ac:grpSpMk id="24" creationId="{AC0D9DD5-F48B-4179-BF11-4D156DA02A0A}"/>
          </ac:grpSpMkLst>
        </pc:grpChg>
        <pc:grpChg chg="add del">
          <ac:chgData name="Marek Koch" userId="02b65eb66c4d81b9" providerId="LiveId" clId="{02CAEB08-8138-48EF-80C1-17C561DD8997}" dt="2023-12-11T12:18:07.707" v="928" actId="26606"/>
          <ac:grpSpMkLst>
            <pc:docMk/>
            <pc:sldMk cId="1649459084" sldId="258"/>
            <ac:grpSpMk id="48" creationId="{51B860BB-F934-4DE1-A930-090DD475F1A9}"/>
          </ac:grpSpMkLst>
        </pc:grpChg>
        <pc:grpChg chg="add del">
          <ac:chgData name="Marek Koch" userId="02b65eb66c4d81b9" providerId="LiveId" clId="{02CAEB08-8138-48EF-80C1-17C561DD8997}" dt="2023-12-11T12:18:07.707" v="928" actId="26606"/>
          <ac:grpSpMkLst>
            <pc:docMk/>
            <pc:sldMk cId="1649459084" sldId="258"/>
            <ac:grpSpMk id="61" creationId="{DD17BCFA-C80F-4670-B8B9-034B5B1C8BA8}"/>
          </ac:grpSpMkLst>
        </pc:grpChg>
        <pc:grpChg chg="add del">
          <ac:chgData name="Marek Koch" userId="02b65eb66c4d81b9" providerId="LiveId" clId="{02CAEB08-8138-48EF-80C1-17C561DD8997}" dt="2023-12-11T12:19:44.646" v="950" actId="26606"/>
          <ac:grpSpMkLst>
            <pc:docMk/>
            <pc:sldMk cId="1649459084" sldId="258"/>
            <ac:grpSpMk id="81" creationId="{027FE0C2-9C19-4FB7-81C0-06ECDD8C0511}"/>
          </ac:grpSpMkLst>
        </pc:grpChg>
        <pc:grpChg chg="add del">
          <ac:chgData name="Marek Koch" userId="02b65eb66c4d81b9" providerId="LiveId" clId="{02CAEB08-8138-48EF-80C1-17C561DD8997}" dt="2023-12-11T12:19:44.646" v="950" actId="26606"/>
          <ac:grpSpMkLst>
            <pc:docMk/>
            <pc:sldMk cId="1649459084" sldId="258"/>
            <ac:grpSpMk id="82" creationId="{AC0D9DD5-F48B-4179-BF11-4D156DA02A0A}"/>
          </ac:grpSpMkLst>
        </pc:grpChg>
        <pc:grpChg chg="add del">
          <ac:chgData name="Marek Koch" userId="02b65eb66c4d81b9" providerId="LiveId" clId="{02CAEB08-8138-48EF-80C1-17C561DD8997}" dt="2023-12-11T12:19:44.646" v="950" actId="26606"/>
          <ac:grpSpMkLst>
            <pc:docMk/>
            <pc:sldMk cId="1649459084" sldId="258"/>
            <ac:grpSpMk id="86" creationId="{E8DDDC38-A59D-4C57-BEAA-01E57BDEF44B}"/>
          </ac:grpSpMkLst>
        </pc:grpChg>
        <pc:grpChg chg="add del">
          <ac:chgData name="Marek Koch" userId="02b65eb66c4d81b9" providerId="LiveId" clId="{02CAEB08-8138-48EF-80C1-17C561DD8997}" dt="2023-12-11T12:19:44.646" v="950" actId="26606"/>
          <ac:grpSpMkLst>
            <pc:docMk/>
            <pc:sldMk cId="1649459084" sldId="258"/>
            <ac:grpSpMk id="97" creationId="{44251A81-4530-41B5-B8FB-DC124AC02C24}"/>
          </ac:grpSpMkLst>
        </pc:grpChg>
        <pc:grpChg chg="add del">
          <ac:chgData name="Marek Koch" userId="02b65eb66c4d81b9" providerId="LiveId" clId="{02CAEB08-8138-48EF-80C1-17C561DD8997}" dt="2023-12-11T12:20:25.044" v="963" actId="26606"/>
          <ac:grpSpMkLst>
            <pc:docMk/>
            <pc:sldMk cId="1649459084" sldId="258"/>
            <ac:grpSpMk id="116" creationId="{FC7BE47C-BAEE-49EE-BB54-156C979AC84C}"/>
          </ac:grpSpMkLst>
        </pc:grpChg>
        <pc:grpChg chg="add del">
          <ac:chgData name="Marek Koch" userId="02b65eb66c4d81b9" providerId="LiveId" clId="{02CAEB08-8138-48EF-80C1-17C561DD8997}" dt="2023-12-11T12:20:25.044" v="963" actId="26606"/>
          <ac:grpSpMkLst>
            <pc:docMk/>
            <pc:sldMk cId="1649459084" sldId="258"/>
            <ac:grpSpMk id="130" creationId="{BB3CB4D2-7362-459B-B043-4A7AA941D540}"/>
          </ac:grpSpMkLst>
        </pc:grpChg>
        <pc:grpChg chg="add del">
          <ac:chgData name="Marek Koch" userId="02b65eb66c4d81b9" providerId="LiveId" clId="{02CAEB08-8138-48EF-80C1-17C561DD8997}" dt="2023-12-11T12:20:25.044" v="963" actId="26606"/>
          <ac:grpSpMkLst>
            <pc:docMk/>
            <pc:sldMk cId="1649459084" sldId="258"/>
            <ac:grpSpMk id="150" creationId="{2315C98F-1CCA-4D5A-A03F-29B4BED6CC44}"/>
          </ac:grpSpMkLst>
        </pc:grpChg>
        <pc:grpChg chg="add del">
          <ac:chgData name="Marek Koch" userId="02b65eb66c4d81b9" providerId="LiveId" clId="{02CAEB08-8138-48EF-80C1-17C561DD8997}" dt="2023-12-11T12:20:25.044" v="963" actId="26606"/>
          <ac:grpSpMkLst>
            <pc:docMk/>
            <pc:sldMk cId="1649459084" sldId="258"/>
            <ac:grpSpMk id="164" creationId="{08C1A257-22D4-41EF-AF6A-CF2D5A1DCD03}"/>
          </ac:grpSpMkLst>
        </pc:grpChg>
        <pc:grpChg chg="add">
          <ac:chgData name="Marek Koch" userId="02b65eb66c4d81b9" providerId="LiveId" clId="{02CAEB08-8138-48EF-80C1-17C561DD8997}" dt="2023-12-11T12:20:25.044" v="963" actId="26606"/>
          <ac:grpSpMkLst>
            <pc:docMk/>
            <pc:sldMk cId="1649459084" sldId="258"/>
            <ac:grpSpMk id="187" creationId="{51B860BB-F934-4DE1-A930-090DD475F1A9}"/>
          </ac:grpSpMkLst>
        </pc:grpChg>
        <pc:grpChg chg="add">
          <ac:chgData name="Marek Koch" userId="02b65eb66c4d81b9" providerId="LiveId" clId="{02CAEB08-8138-48EF-80C1-17C561DD8997}" dt="2023-12-11T12:20:25.044" v="963" actId="26606"/>
          <ac:grpSpMkLst>
            <pc:docMk/>
            <pc:sldMk cId="1649459084" sldId="258"/>
            <ac:grpSpMk id="201" creationId="{DD17BCFA-C80F-4670-B8B9-034B5B1C8BA8}"/>
          </ac:grpSpMkLst>
        </pc:grpChg>
        <pc:picChg chg="add del">
          <ac:chgData name="Marek Koch" userId="02b65eb66c4d81b9" providerId="LiveId" clId="{02CAEB08-8138-48EF-80C1-17C561DD8997}" dt="2023-12-11T12:18:07.707" v="928" actId="26606"/>
          <ac:picMkLst>
            <pc:docMk/>
            <pc:sldMk cId="1649459084" sldId="258"/>
            <ac:picMk id="5" creationId="{2CE14E7A-15DA-B302-C9F0-0D74CD516ACC}"/>
          </ac:picMkLst>
        </pc:picChg>
        <pc:picChg chg="add del">
          <ac:chgData name="Marek Koch" userId="02b65eb66c4d81b9" providerId="LiveId" clId="{02CAEB08-8138-48EF-80C1-17C561DD8997}" dt="2023-12-11T12:18:04.084" v="925" actId="26606"/>
          <ac:picMkLst>
            <pc:docMk/>
            <pc:sldMk cId="1649459084" sldId="258"/>
            <ac:picMk id="5" creationId="{8745F527-6486-BC1D-82D0-80C91853E457}"/>
          </ac:picMkLst>
        </pc:picChg>
        <pc:picChg chg="add mod">
          <ac:chgData name="Marek Koch" userId="02b65eb66c4d81b9" providerId="LiveId" clId="{02CAEB08-8138-48EF-80C1-17C561DD8997}" dt="2023-12-11T12:21:12.612" v="976" actId="14100"/>
          <ac:picMkLst>
            <pc:docMk/>
            <pc:sldMk cId="1649459084" sldId="258"/>
            <ac:picMk id="5" creationId="{BE02EAC9-58A5-179A-ACC5-D54B9C6D0D7B}"/>
          </ac:picMkLst>
        </pc:picChg>
        <pc:picChg chg="add del">
          <ac:chgData name="Marek Koch" userId="02b65eb66c4d81b9" providerId="LiveId" clId="{02CAEB08-8138-48EF-80C1-17C561DD8997}" dt="2023-12-11T12:19:48.560" v="951" actId="478"/>
          <ac:picMkLst>
            <pc:docMk/>
            <pc:sldMk cId="1649459084" sldId="258"/>
            <ac:picMk id="7" creationId="{586FE8DD-4ECE-BD2A-10FF-8A805EC081CC}"/>
          </ac:picMkLst>
        </pc:picChg>
        <pc:picChg chg="add del mod replId">
          <ac:chgData name="Marek Koch" userId="02b65eb66c4d81b9" providerId="LiveId" clId="{02CAEB08-8138-48EF-80C1-17C561DD8997}" dt="2023-12-11T12:19:44.646" v="950" actId="26606"/>
          <ac:picMkLst>
            <pc:docMk/>
            <pc:sldMk cId="1649459084" sldId="258"/>
            <ac:picMk id="113" creationId="{1EC25E17-C69B-5D69-18DF-C5188479222A}"/>
          </ac:picMkLst>
        </pc:picChg>
        <pc:picChg chg="add del mod replId">
          <ac:chgData name="Marek Koch" userId="02b65eb66c4d81b9" providerId="LiveId" clId="{02CAEB08-8138-48EF-80C1-17C561DD8997}" dt="2023-12-11T12:18:07.737" v="930" actId="26606"/>
          <ac:picMkLst>
            <pc:docMk/>
            <pc:sldMk cId="1649459084" sldId="258"/>
            <ac:picMk id="113" creationId="{E0A883C3-B8CF-E2CA-92E8-22AA4B5F27ED}"/>
          </ac:picMkLst>
        </pc:picChg>
        <pc:picChg chg="add del mod replId">
          <ac:chgData name="Marek Koch" userId="02b65eb66c4d81b9" providerId="LiveId" clId="{02CAEB08-8138-48EF-80C1-17C561DD8997}" dt="2023-12-11T12:19:44.646" v="950" actId="26606"/>
          <ac:picMkLst>
            <pc:docMk/>
            <pc:sldMk cId="1649459084" sldId="258"/>
            <ac:picMk id="115" creationId="{F8C92BE3-3E6B-85AA-C00D-861B8674530B}"/>
          </ac:picMkLst>
        </pc:picChg>
        <pc:picChg chg="add del mod replId">
          <ac:chgData name="Marek Koch" userId="02b65eb66c4d81b9" providerId="LiveId" clId="{02CAEB08-8138-48EF-80C1-17C561DD8997}" dt="2023-12-11T12:20:25.044" v="963" actId="26606"/>
          <ac:picMkLst>
            <pc:docMk/>
            <pc:sldMk cId="1649459084" sldId="258"/>
            <ac:picMk id="184" creationId="{096C09FF-A3B8-18D5-56CB-C30930CA5070}"/>
          </ac:picMkLst>
        </pc:picChg>
        <pc:cxnChg chg="add del mod">
          <ac:chgData name="Marek Koch" userId="02b65eb66c4d81b9" providerId="LiveId" clId="{02CAEB08-8138-48EF-80C1-17C561DD8997}" dt="2023-12-11T12:20:25.044" v="963" actId="26606"/>
          <ac:cxnSpMkLst>
            <pc:docMk/>
            <pc:sldMk cId="1649459084" sldId="258"/>
            <ac:cxnSpMk id="182" creationId="{B7A81025-7EA9-493C-A8AA-C2443AD28078}"/>
          </ac:cxnSpMkLst>
        </pc:cxnChg>
      </pc:sldChg>
      <pc:sldChg chg="addSp delSp modSp new mod ord setBg">
        <pc:chgData name="Marek Koch" userId="02b65eb66c4d81b9" providerId="LiveId" clId="{02CAEB08-8138-48EF-80C1-17C561DD8997}" dt="2023-12-11T12:36:16.377" v="1329" actId="255"/>
        <pc:sldMkLst>
          <pc:docMk/>
          <pc:sldMk cId="3679907277" sldId="259"/>
        </pc:sldMkLst>
        <pc:spChg chg="add del">
          <ac:chgData name="Marek Koch" userId="02b65eb66c4d81b9" providerId="LiveId" clId="{02CAEB08-8138-48EF-80C1-17C561DD8997}" dt="2023-12-11T12:11:15.239" v="888" actId="26606"/>
          <ac:spMkLst>
            <pc:docMk/>
            <pc:sldMk cId="3679907277" sldId="259"/>
            <ac:spMk id="2" creationId="{33B3E627-BF51-60C7-1F90-28E86B1CA938}"/>
          </ac:spMkLst>
        </pc:spChg>
        <pc:spChg chg="add del">
          <ac:chgData name="Marek Koch" userId="02b65eb66c4d81b9" providerId="LiveId" clId="{02CAEB08-8138-48EF-80C1-17C561DD8997}" dt="2023-12-11T12:11:41.603" v="901" actId="26606"/>
          <ac:spMkLst>
            <pc:docMk/>
            <pc:sldMk cId="3679907277" sldId="259"/>
            <ac:spMk id="2" creationId="{B7B29BC8-721C-9B18-E7F6-2C29B9A31048}"/>
          </ac:spMkLst>
        </pc:spChg>
        <pc:spChg chg="add del mod replId">
          <ac:chgData name="Marek Koch" userId="02b65eb66c4d81b9" providerId="LiveId" clId="{02CAEB08-8138-48EF-80C1-17C561DD8997}" dt="2023-12-11T12:25:37.855" v="1038" actId="14100"/>
          <ac:spMkLst>
            <pc:docMk/>
            <pc:sldMk cId="3679907277" sldId="259"/>
            <ac:spMk id="2" creationId="{F37BAD40-4376-C1C9-14E2-FF2AC6275609}"/>
          </ac:spMkLst>
        </pc:spChg>
        <pc:spChg chg="add del">
          <ac:chgData name="Marek Koch" userId="02b65eb66c4d81b9" providerId="LiveId" clId="{02CAEB08-8138-48EF-80C1-17C561DD8997}" dt="2023-12-11T12:11:15.239" v="888" actId="26606"/>
          <ac:spMkLst>
            <pc:docMk/>
            <pc:sldMk cId="3679907277" sldId="259"/>
            <ac:spMk id="3" creationId="{131AE668-4922-A37A-4EAB-E8667772235E}"/>
          </ac:spMkLst>
        </pc:spChg>
        <pc:spChg chg="add del mod replId">
          <ac:chgData name="Marek Koch" userId="02b65eb66c4d81b9" providerId="LiveId" clId="{02CAEB08-8138-48EF-80C1-17C561DD8997}" dt="2023-12-11T12:36:16.377" v="1329" actId="255"/>
          <ac:spMkLst>
            <pc:docMk/>
            <pc:sldMk cId="3679907277" sldId="259"/>
            <ac:spMk id="3" creationId="{7B88D9A0-DDAF-C486-6CAF-7A73646B1619}"/>
          </ac:spMkLst>
        </pc:spChg>
        <pc:spChg chg="add del">
          <ac:chgData name="Marek Koch" userId="02b65eb66c4d81b9" providerId="LiveId" clId="{02CAEB08-8138-48EF-80C1-17C561DD8997}" dt="2023-12-11T12:11:41.603" v="901" actId="26606"/>
          <ac:spMkLst>
            <pc:docMk/>
            <pc:sldMk cId="3679907277" sldId="259"/>
            <ac:spMk id="3" creationId="{8F18B025-D406-FD8C-5B8E-BDD83FB4B2DC}"/>
          </ac:spMkLst>
        </pc:spChg>
        <pc:spChg chg="del mod replId">
          <ac:chgData name="Marek Koch" userId="02b65eb66c4d81b9" providerId="LiveId" clId="{02CAEB08-8138-48EF-80C1-17C561DD8997}" dt="2023-12-11T12:10:47.741" v="884" actId="26606"/>
          <ac:spMkLst>
            <pc:docMk/>
            <pc:sldMk cId="3679907277" sldId="259"/>
            <ac:spMk id="7" creationId="{1782C32F-B77E-1613-F721-FDBF6DAA4365}"/>
          </ac:spMkLst>
        </pc:spChg>
        <pc:spChg chg="del mod replId">
          <ac:chgData name="Marek Koch" userId="02b65eb66c4d81b9" providerId="LiveId" clId="{02CAEB08-8138-48EF-80C1-17C561DD8997}" dt="2023-12-11T12:10:47.741" v="884" actId="26606"/>
          <ac:spMkLst>
            <pc:docMk/>
            <pc:sldMk cId="3679907277" sldId="259"/>
            <ac:spMk id="8" creationId="{CD71D1B7-9E72-E7F8-33F2-E827E81FB906}"/>
          </ac:spMkLst>
        </pc:spChg>
        <pc:spChg chg="add del">
          <ac:chgData name="Marek Koch" userId="02b65eb66c4d81b9" providerId="LiveId" clId="{02CAEB08-8138-48EF-80C1-17C561DD8997}" dt="2023-12-11T12:11:41.603" v="901" actId="26606"/>
          <ac:spMkLst>
            <pc:docMk/>
            <pc:sldMk cId="3679907277" sldId="259"/>
            <ac:spMk id="10" creationId="{A692209D-B607-46C3-8560-07AF72291659}"/>
          </ac:spMkLst>
        </pc:spChg>
        <pc:spChg chg="add del">
          <ac:chgData name="Marek Koch" userId="02b65eb66c4d81b9" providerId="LiveId" clId="{02CAEB08-8138-48EF-80C1-17C561DD8997}" dt="2023-12-11T12:11:41.603" v="901" actId="26606"/>
          <ac:spMkLst>
            <pc:docMk/>
            <pc:sldMk cId="3679907277" sldId="259"/>
            <ac:spMk id="12" creationId="{94874638-CF15-4908-BC4B-4908744D0BAF}"/>
          </ac:spMkLst>
        </pc:spChg>
        <pc:spChg chg="add del">
          <ac:chgData name="Marek Koch" userId="02b65eb66c4d81b9" providerId="LiveId" clId="{02CAEB08-8138-48EF-80C1-17C561DD8997}" dt="2023-12-11T12:11:41.603" v="901" actId="26606"/>
          <ac:spMkLst>
            <pc:docMk/>
            <pc:sldMk cId="3679907277" sldId="259"/>
            <ac:spMk id="14" creationId="{5F1B8348-CD6E-4561-A704-C232D9A2676D}"/>
          </ac:spMkLst>
        </pc:spChg>
        <pc:spChg chg="add del">
          <ac:chgData name="Marek Koch" userId="02b65eb66c4d81b9" providerId="LiveId" clId="{02CAEB08-8138-48EF-80C1-17C561DD8997}" dt="2023-12-11T12:11:15.239" v="888" actId="26606"/>
          <ac:spMkLst>
            <pc:docMk/>
            <pc:sldMk cId="3679907277" sldId="259"/>
            <ac:spMk id="19" creationId="{0B8CC013-B961-4488-B78C-A13810C9B7E2}"/>
          </ac:spMkLst>
        </pc:spChg>
        <pc:spChg chg="add del">
          <ac:chgData name="Marek Koch" userId="02b65eb66c4d81b9" providerId="LiveId" clId="{02CAEB08-8138-48EF-80C1-17C561DD8997}" dt="2023-12-11T12:11:15.239" v="888" actId="26606"/>
          <ac:spMkLst>
            <pc:docMk/>
            <pc:sldMk cId="3679907277" sldId="259"/>
            <ac:spMk id="21" creationId="{70A209F0-70C9-4B01-A80D-8C5FD144AB2B}"/>
          </ac:spMkLst>
        </pc:spChg>
        <pc:spChg chg="add del">
          <ac:chgData name="Marek Koch" userId="02b65eb66c4d81b9" providerId="LiveId" clId="{02CAEB08-8138-48EF-80C1-17C561DD8997}" dt="2023-12-11T12:11:15.239" v="888" actId="26606"/>
          <ac:spMkLst>
            <pc:docMk/>
            <pc:sldMk cId="3679907277" sldId="259"/>
            <ac:spMk id="23" creationId="{19B43B94-4C22-4B26-B9FD-985AEA992427}"/>
          </ac:spMkLst>
        </pc:spChg>
        <pc:spChg chg="add del">
          <ac:chgData name="Marek Koch" userId="02b65eb66c4d81b9" providerId="LiveId" clId="{02CAEB08-8138-48EF-80C1-17C561DD8997}" dt="2023-12-11T12:11:41.603" v="901" actId="26606"/>
          <ac:spMkLst>
            <pc:docMk/>
            <pc:sldMk cId="3679907277" sldId="259"/>
            <ac:spMk id="34" creationId="{57878DB4-DF49-431F-A92D-B6FDF53C61CF}"/>
          </ac:spMkLst>
        </pc:spChg>
        <pc:spChg chg="add del">
          <ac:chgData name="Marek Koch" userId="02b65eb66c4d81b9" providerId="LiveId" clId="{02CAEB08-8138-48EF-80C1-17C561DD8997}" dt="2023-12-11T12:11:41.603" v="901" actId="26606"/>
          <ac:spMkLst>
            <pc:docMk/>
            <pc:sldMk cId="3679907277" sldId="259"/>
            <ac:spMk id="49" creationId="{49FD19D7-9E10-40AF-8BDE-35D4E311E56F}"/>
          </ac:spMkLst>
        </pc:spChg>
        <pc:spChg chg="add del">
          <ac:chgData name="Marek Koch" userId="02b65eb66c4d81b9" providerId="LiveId" clId="{02CAEB08-8138-48EF-80C1-17C561DD8997}" dt="2023-12-11T12:11:41.603" v="901" actId="26606"/>
          <ac:spMkLst>
            <pc:docMk/>
            <pc:sldMk cId="3679907277" sldId="259"/>
            <ac:spMk id="51" creationId="{0F7BBCD6-1BF2-4698-BDE5-661ABC912557}"/>
          </ac:spMkLst>
        </pc:spChg>
        <pc:grpChg chg="add del">
          <ac:chgData name="Marek Koch" userId="02b65eb66c4d81b9" providerId="LiveId" clId="{02CAEB08-8138-48EF-80C1-17C561DD8997}" dt="2023-12-11T12:11:41.603" v="901" actId="26606"/>
          <ac:grpSpMkLst>
            <pc:docMk/>
            <pc:sldMk cId="3679907277" sldId="259"/>
            <ac:grpSpMk id="35" creationId="{88A6B206-181B-487D-BD10-4FBCA72EF1C9}"/>
          </ac:grpSpMkLst>
        </pc:grpChg>
        <pc:grpChg chg="add del">
          <ac:chgData name="Marek Koch" userId="02b65eb66c4d81b9" providerId="LiveId" clId="{02CAEB08-8138-48EF-80C1-17C561DD8997}" dt="2023-12-11T12:11:41.603" v="901" actId="26606"/>
          <ac:grpSpMkLst>
            <pc:docMk/>
            <pc:sldMk cId="3679907277" sldId="259"/>
            <ac:grpSpMk id="48" creationId="{995B2313-7176-48F4-ABB6-C3334F05C917}"/>
          </ac:grpSpMkLst>
        </pc:grpChg>
        <pc:picChg chg="add del mod replId">
          <ac:chgData name="Marek Koch" userId="02b65eb66c4d81b9" providerId="LiveId" clId="{02CAEB08-8138-48EF-80C1-17C561DD8997}" dt="2023-12-11T12:11:41.603" v="901" actId="26606"/>
          <ac:picMkLst>
            <pc:docMk/>
            <pc:sldMk cId="3679907277" sldId="259"/>
            <ac:picMk id="5" creationId="{0822D993-BC15-5910-7108-1CD3159329AF}"/>
          </ac:picMkLst>
        </pc:picChg>
        <pc:picChg chg="add del mod">
          <ac:chgData name="Marek Koch" userId="02b65eb66c4d81b9" providerId="LiveId" clId="{02CAEB08-8138-48EF-80C1-17C561DD8997}" dt="2023-12-11T12:11:41.603" v="901" actId="26606"/>
          <ac:picMkLst>
            <pc:docMk/>
            <pc:sldMk cId="3679907277" sldId="259"/>
            <ac:picMk id="5" creationId="{B7B665D6-8D0F-DF2E-2199-9A20B7E12F61}"/>
          </ac:picMkLst>
        </pc:picChg>
        <pc:picChg chg="add del">
          <ac:chgData name="Marek Koch" userId="02b65eb66c4d81b9" providerId="LiveId" clId="{02CAEB08-8138-48EF-80C1-17C561DD8997}" dt="2023-12-11T12:11:15.239" v="888" actId="26606"/>
          <ac:picMkLst>
            <pc:docMk/>
            <pc:sldMk cId="3679907277" sldId="259"/>
            <ac:picMk id="5" creationId="{CDCB0130-B826-B5F1-D4CE-CD632D582B75}"/>
          </ac:picMkLst>
        </pc:picChg>
        <pc:picChg chg="add del mod replId">
          <ac:chgData name="Marek Koch" userId="02b65eb66c4d81b9" providerId="LiveId" clId="{02CAEB08-8138-48EF-80C1-17C561DD8997}" dt="2023-12-11T12:10:47.741" v="884" actId="26606"/>
          <ac:picMkLst>
            <pc:docMk/>
            <pc:sldMk cId="3679907277" sldId="259"/>
            <ac:picMk id="9" creationId="{74DD8254-F564-6495-0C2B-87BF4A21BB79}"/>
          </ac:picMkLst>
        </pc:picChg>
      </pc:sldChg>
      <pc:sldChg chg="addSp delSp modSp new mod setBg">
        <pc:chgData name="Marek Koch" userId="02b65eb66c4d81b9" providerId="LiveId" clId="{02CAEB08-8138-48EF-80C1-17C561DD8997}" dt="2023-12-11T12:36:03.310" v="1328" actId="1076"/>
        <pc:sldMkLst>
          <pc:docMk/>
          <pc:sldMk cId="1177971473" sldId="260"/>
        </pc:sldMkLst>
        <pc:spChg chg="add mod">
          <ac:chgData name="Marek Koch" userId="02b65eb66c4d81b9" providerId="LiveId" clId="{02CAEB08-8138-48EF-80C1-17C561DD8997}" dt="2023-12-11T12:36:03.310" v="1328" actId="1076"/>
          <ac:spMkLst>
            <pc:docMk/>
            <pc:sldMk cId="1177971473" sldId="260"/>
            <ac:spMk id="2" creationId="{3EE77CA4-2DBF-51BC-A703-D01339F3B013}"/>
          </ac:spMkLst>
        </pc:spChg>
        <pc:spChg chg="add mod">
          <ac:chgData name="Marek Koch" userId="02b65eb66c4d81b9" providerId="LiveId" clId="{02CAEB08-8138-48EF-80C1-17C561DD8997}" dt="2023-12-11T12:35:19.122" v="1314" actId="255"/>
          <ac:spMkLst>
            <pc:docMk/>
            <pc:sldMk cId="1177971473" sldId="260"/>
            <ac:spMk id="3" creationId="{61BE3442-C2B7-9FF7-9497-95413584BEF8}"/>
          </ac:spMkLst>
        </pc:spChg>
        <pc:spChg chg="del mod replId">
          <ac:chgData name="Marek Koch" userId="02b65eb66c4d81b9" providerId="LiveId" clId="{02CAEB08-8138-48EF-80C1-17C561DD8997}" dt="2023-12-11T12:34:59.667" v="1296" actId="26606"/>
          <ac:spMkLst>
            <pc:docMk/>
            <pc:sldMk cId="1177971473" sldId="260"/>
            <ac:spMk id="7" creationId="{8C636B8C-EA85-8557-6D84-DC3C19DBB27F}"/>
          </ac:spMkLst>
        </pc:spChg>
        <pc:spChg chg="del mod replId">
          <ac:chgData name="Marek Koch" userId="02b65eb66c4d81b9" providerId="LiveId" clId="{02CAEB08-8138-48EF-80C1-17C561DD8997}" dt="2023-12-11T12:34:59.667" v="1296" actId="26606"/>
          <ac:spMkLst>
            <pc:docMk/>
            <pc:sldMk cId="1177971473" sldId="260"/>
            <ac:spMk id="8" creationId="{712D86BB-9421-4A06-C36D-9CF31508CCAE}"/>
          </ac:spMkLst>
        </pc:spChg>
        <pc:spChg chg="add">
          <ac:chgData name="Marek Koch" userId="02b65eb66c4d81b9" providerId="LiveId" clId="{02CAEB08-8138-48EF-80C1-17C561DD8997}" dt="2023-12-11T12:34:59.667" v="1296" actId="26606"/>
          <ac:spMkLst>
            <pc:docMk/>
            <pc:sldMk cId="1177971473" sldId="260"/>
            <ac:spMk id="10" creationId="{A692209D-B607-46C3-8560-07AF72291659}"/>
          </ac:spMkLst>
        </pc:spChg>
        <pc:spChg chg="add">
          <ac:chgData name="Marek Koch" userId="02b65eb66c4d81b9" providerId="LiveId" clId="{02CAEB08-8138-48EF-80C1-17C561DD8997}" dt="2023-12-11T12:34:59.667" v="1296" actId="26606"/>
          <ac:spMkLst>
            <pc:docMk/>
            <pc:sldMk cId="1177971473" sldId="260"/>
            <ac:spMk id="12" creationId="{94874638-CF15-4908-BC4B-4908744D0BAF}"/>
          </ac:spMkLst>
        </pc:spChg>
        <pc:spChg chg="add">
          <ac:chgData name="Marek Koch" userId="02b65eb66c4d81b9" providerId="LiveId" clId="{02CAEB08-8138-48EF-80C1-17C561DD8997}" dt="2023-12-11T12:34:59.667" v="1296" actId="26606"/>
          <ac:spMkLst>
            <pc:docMk/>
            <pc:sldMk cId="1177971473" sldId="260"/>
            <ac:spMk id="14" creationId="{5F1B8348-CD6E-4561-A704-C232D9A2676D}"/>
          </ac:spMkLst>
        </pc:spChg>
        <pc:picChg chg="add">
          <ac:chgData name="Marek Koch" userId="02b65eb66c4d81b9" providerId="LiveId" clId="{02CAEB08-8138-48EF-80C1-17C561DD8997}" dt="2023-12-11T12:34:59.667" v="1296" actId="26606"/>
          <ac:picMkLst>
            <pc:docMk/>
            <pc:sldMk cId="1177971473" sldId="260"/>
            <ac:picMk id="5" creationId="{9D52F05D-2EC1-DCDF-E404-6729F7FD7A88}"/>
          </ac:picMkLst>
        </pc:picChg>
        <pc:picChg chg="add del mod replId">
          <ac:chgData name="Marek Koch" userId="02b65eb66c4d81b9" providerId="LiveId" clId="{02CAEB08-8138-48EF-80C1-17C561DD8997}" dt="2023-12-11T12:34:59.667" v="1296" actId="26606"/>
          <ac:picMkLst>
            <pc:docMk/>
            <pc:sldMk cId="1177971473" sldId="260"/>
            <ac:picMk id="9" creationId="{50999FFC-9563-9BEE-AF5E-B11ECD696A2B}"/>
          </ac:picMkLst>
        </pc:picChg>
      </pc:sldChg>
      <pc:sldChg chg="addSp delSp modSp new mod ord setBg">
        <pc:chgData name="Marek Koch" userId="02b65eb66c4d81b9" providerId="LiveId" clId="{02CAEB08-8138-48EF-80C1-17C561DD8997}" dt="2023-12-11T12:46:26.168" v="1467" actId="478"/>
        <pc:sldMkLst>
          <pc:docMk/>
          <pc:sldMk cId="1282427749" sldId="261"/>
        </pc:sldMkLst>
        <pc:spChg chg="add del mod">
          <ac:chgData name="Marek Koch" userId="02b65eb66c4d81b9" providerId="LiveId" clId="{02CAEB08-8138-48EF-80C1-17C561DD8997}" dt="2023-12-11T12:46:26.168" v="1467" actId="478"/>
          <ac:spMkLst>
            <pc:docMk/>
            <pc:sldMk cId="1282427749" sldId="261"/>
            <ac:spMk id="2" creationId="{E65F0860-ED98-352D-643F-5D9437759F93}"/>
          </ac:spMkLst>
        </pc:spChg>
        <pc:spChg chg="add mod">
          <ac:chgData name="Marek Koch" userId="02b65eb66c4d81b9" providerId="LiveId" clId="{02CAEB08-8138-48EF-80C1-17C561DD8997}" dt="2023-12-11T12:39:25.850" v="1390" actId="255"/>
          <ac:spMkLst>
            <pc:docMk/>
            <pc:sldMk cId="1282427749" sldId="261"/>
            <ac:spMk id="3" creationId="{ACAFBDD1-6616-52E1-F48E-460B91F4119A}"/>
          </ac:spMkLst>
        </pc:spChg>
        <pc:spChg chg="del mod replId">
          <ac:chgData name="Marek Koch" userId="02b65eb66c4d81b9" providerId="LiveId" clId="{02CAEB08-8138-48EF-80C1-17C561DD8997}" dt="2023-12-11T12:39:01.810" v="1358" actId="26606"/>
          <ac:spMkLst>
            <pc:docMk/>
            <pc:sldMk cId="1282427749" sldId="261"/>
            <ac:spMk id="7" creationId="{FF3B7486-4A8F-2143-C036-B4B83F978B42}"/>
          </ac:spMkLst>
        </pc:spChg>
        <pc:spChg chg="del mod replId">
          <ac:chgData name="Marek Koch" userId="02b65eb66c4d81b9" providerId="LiveId" clId="{02CAEB08-8138-48EF-80C1-17C561DD8997}" dt="2023-12-11T12:39:01.810" v="1358" actId="26606"/>
          <ac:spMkLst>
            <pc:docMk/>
            <pc:sldMk cId="1282427749" sldId="261"/>
            <ac:spMk id="8" creationId="{24810CC1-1618-769C-F3E0-BEC78F9460D3}"/>
          </ac:spMkLst>
        </pc:spChg>
        <pc:spChg chg="add">
          <ac:chgData name="Marek Koch" userId="02b65eb66c4d81b9" providerId="LiveId" clId="{02CAEB08-8138-48EF-80C1-17C561DD8997}" dt="2023-12-11T12:39:01.810" v="1358" actId="26606"/>
          <ac:spMkLst>
            <pc:docMk/>
            <pc:sldMk cId="1282427749" sldId="261"/>
            <ac:spMk id="10" creationId="{A692209D-B607-46C3-8560-07AF72291659}"/>
          </ac:spMkLst>
        </pc:spChg>
        <pc:spChg chg="add">
          <ac:chgData name="Marek Koch" userId="02b65eb66c4d81b9" providerId="LiveId" clId="{02CAEB08-8138-48EF-80C1-17C561DD8997}" dt="2023-12-11T12:39:01.810" v="1358" actId="26606"/>
          <ac:spMkLst>
            <pc:docMk/>
            <pc:sldMk cId="1282427749" sldId="261"/>
            <ac:spMk id="12" creationId="{94874638-CF15-4908-BC4B-4908744D0BAF}"/>
          </ac:spMkLst>
        </pc:spChg>
        <pc:spChg chg="add">
          <ac:chgData name="Marek Koch" userId="02b65eb66c4d81b9" providerId="LiveId" clId="{02CAEB08-8138-48EF-80C1-17C561DD8997}" dt="2023-12-11T12:39:01.810" v="1358" actId="26606"/>
          <ac:spMkLst>
            <pc:docMk/>
            <pc:sldMk cId="1282427749" sldId="261"/>
            <ac:spMk id="14" creationId="{5F1B8348-CD6E-4561-A704-C232D9A2676D}"/>
          </ac:spMkLst>
        </pc:spChg>
        <pc:picChg chg="add">
          <ac:chgData name="Marek Koch" userId="02b65eb66c4d81b9" providerId="LiveId" clId="{02CAEB08-8138-48EF-80C1-17C561DD8997}" dt="2023-12-11T12:39:01.810" v="1358" actId="26606"/>
          <ac:picMkLst>
            <pc:docMk/>
            <pc:sldMk cId="1282427749" sldId="261"/>
            <ac:picMk id="5" creationId="{EC4D8135-E106-3B60-874D-1D00C6ED874F}"/>
          </ac:picMkLst>
        </pc:picChg>
        <pc:picChg chg="add del mod replId">
          <ac:chgData name="Marek Koch" userId="02b65eb66c4d81b9" providerId="LiveId" clId="{02CAEB08-8138-48EF-80C1-17C561DD8997}" dt="2023-12-11T12:39:01.810" v="1358" actId="26606"/>
          <ac:picMkLst>
            <pc:docMk/>
            <pc:sldMk cId="1282427749" sldId="261"/>
            <ac:picMk id="9" creationId="{54633382-C1E6-5262-EE64-1A86ABB86110}"/>
          </ac:picMkLst>
        </pc:picChg>
      </pc:sldChg>
      <pc:sldChg chg="addSp delSp modSp new mod setBg">
        <pc:chgData name="Marek Koch" userId="02b65eb66c4d81b9" providerId="LiveId" clId="{02CAEB08-8138-48EF-80C1-17C561DD8997}" dt="2023-12-11T12:45:56.376" v="1462" actId="26606"/>
        <pc:sldMkLst>
          <pc:docMk/>
          <pc:sldMk cId="2347716134" sldId="262"/>
        </pc:sldMkLst>
        <pc:spChg chg="add">
          <ac:chgData name="Marek Koch" userId="02b65eb66c4d81b9" providerId="LiveId" clId="{02CAEB08-8138-48EF-80C1-17C561DD8997}" dt="2023-12-11T12:45:56.376" v="1462" actId="26606"/>
          <ac:spMkLst>
            <pc:docMk/>
            <pc:sldMk cId="2347716134" sldId="262"/>
            <ac:spMk id="2" creationId="{46653ACD-4748-EE64-6B91-B9417FA4BE06}"/>
          </ac:spMkLst>
        </pc:spChg>
        <pc:spChg chg="add">
          <ac:chgData name="Marek Koch" userId="02b65eb66c4d81b9" providerId="LiveId" clId="{02CAEB08-8138-48EF-80C1-17C561DD8997}" dt="2023-12-11T12:45:56.376" v="1462" actId="26606"/>
          <ac:spMkLst>
            <pc:docMk/>
            <pc:sldMk cId="2347716134" sldId="262"/>
            <ac:spMk id="3" creationId="{398B1096-BF7B-8CC9-C4A6-2CE0AE99CD47}"/>
          </ac:spMkLst>
        </pc:spChg>
        <pc:spChg chg="del mod replId">
          <ac:chgData name="Marek Koch" userId="02b65eb66c4d81b9" providerId="LiveId" clId="{02CAEB08-8138-48EF-80C1-17C561DD8997}" dt="2023-12-11T12:45:56.376" v="1462" actId="26606"/>
          <ac:spMkLst>
            <pc:docMk/>
            <pc:sldMk cId="2347716134" sldId="262"/>
            <ac:spMk id="5" creationId="{73B1B611-D74C-6A17-C67B-C03880D110A1}"/>
          </ac:spMkLst>
        </pc:spChg>
        <pc:spChg chg="del mod replId">
          <ac:chgData name="Marek Koch" userId="02b65eb66c4d81b9" providerId="LiveId" clId="{02CAEB08-8138-48EF-80C1-17C561DD8997}" dt="2023-12-11T12:45:56.376" v="1462" actId="26606"/>
          <ac:spMkLst>
            <pc:docMk/>
            <pc:sldMk cId="2347716134" sldId="262"/>
            <ac:spMk id="6" creationId="{C4D1749B-F3CD-A341-9CBC-358517B9ABB5}"/>
          </ac:spMkLst>
        </pc:spChg>
        <pc:spChg chg="add">
          <ac:chgData name="Marek Koch" userId="02b65eb66c4d81b9" providerId="LiveId" clId="{02CAEB08-8138-48EF-80C1-17C561DD8997}" dt="2023-12-11T12:45:56.376" v="1462" actId="26606"/>
          <ac:spMkLst>
            <pc:docMk/>
            <pc:sldMk cId="2347716134" sldId="262"/>
            <ac:spMk id="36" creationId="{72EA7E7A-2786-4974-974E-596DF241233A}"/>
          </ac:spMkLst>
        </pc:spChg>
        <pc:spChg chg="add">
          <ac:chgData name="Marek Koch" userId="02b65eb66c4d81b9" providerId="LiveId" clId="{02CAEB08-8138-48EF-80C1-17C561DD8997}" dt="2023-12-11T12:45:56.376" v="1462" actId="26606"/>
          <ac:spMkLst>
            <pc:docMk/>
            <pc:sldMk cId="2347716134" sldId="262"/>
            <ac:spMk id="38" creationId="{172B28B0-DC63-419A-B658-966AC66ADFDD}"/>
          </ac:spMkLst>
        </pc:spChg>
        <pc:spChg chg="add">
          <ac:chgData name="Marek Koch" userId="02b65eb66c4d81b9" providerId="LiveId" clId="{02CAEB08-8138-48EF-80C1-17C561DD8997}" dt="2023-12-11T12:45:56.376" v="1462" actId="26606"/>
          <ac:spMkLst>
            <pc:docMk/>
            <pc:sldMk cId="2347716134" sldId="262"/>
            <ac:spMk id="40" creationId="{19FE08D8-CEA0-461E-870A-02CD15D9B9D2}"/>
          </ac:spMkLst>
        </pc:spChg>
        <pc:spChg chg="add">
          <ac:chgData name="Marek Koch" userId="02b65eb66c4d81b9" providerId="LiveId" clId="{02CAEB08-8138-48EF-80C1-17C561DD8997}" dt="2023-12-11T12:45:56.376" v="1462" actId="26606"/>
          <ac:spMkLst>
            <pc:docMk/>
            <pc:sldMk cId="2347716134" sldId="262"/>
            <ac:spMk id="42" creationId="{2B982904-A46E-41DF-BA98-61E2300C7DCB}"/>
          </ac:spMkLst>
        </pc:spChg>
        <pc:spChg chg="add">
          <ac:chgData name="Marek Koch" userId="02b65eb66c4d81b9" providerId="LiveId" clId="{02CAEB08-8138-48EF-80C1-17C561DD8997}" dt="2023-12-11T12:45:56.376" v="1462" actId="26606"/>
          <ac:spMkLst>
            <pc:docMk/>
            <pc:sldMk cId="2347716134" sldId="262"/>
            <ac:spMk id="44" creationId="{27018161-547E-48F7-A0D9-272C9EA5B379}"/>
          </ac:spMkLst>
        </pc:spChg>
        <pc:grpChg chg="add">
          <ac:chgData name="Marek Koch" userId="02b65eb66c4d81b9" providerId="LiveId" clId="{02CAEB08-8138-48EF-80C1-17C561DD8997}" dt="2023-12-11T12:45:56.376" v="1462" actId="26606"/>
          <ac:grpSpMkLst>
            <pc:docMk/>
            <pc:sldMk cId="2347716134" sldId="262"/>
            <ac:grpSpMk id="8" creationId="{013C2CBB-FBA9-4601-A756-927997BF9E0D}"/>
          </ac:grpSpMkLst>
        </pc:grpChg>
        <pc:grpChg chg="add">
          <ac:chgData name="Marek Koch" userId="02b65eb66c4d81b9" providerId="LiveId" clId="{02CAEB08-8138-48EF-80C1-17C561DD8997}" dt="2023-12-11T12:45:56.376" v="1462" actId="26606"/>
          <ac:grpSpMkLst>
            <pc:docMk/>
            <pc:sldMk cId="2347716134" sldId="262"/>
            <ac:grpSpMk id="22" creationId="{1A54B10D-23ED-48C3-B878-DB4D22D70CC5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mplilearn.com/hr-concepts-and-terms-article" TargetMode="External"/><Relationship Id="rId2" Type="http://schemas.openxmlformats.org/officeDocument/2006/relationships/hyperlink" Target="https://www.pruvodcepodnikanim.cz/clanek/co-je-potreba-vyridit-pri-nastupu-noveho-zamestnance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prace.cz/poradna/aktuality/detail/article/rekvalifikace-stante-se-personalistou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54213D-2406-BC4B-5535-6D0131B38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9346" y="795130"/>
            <a:ext cx="9088341" cy="2488759"/>
          </a:xfrm>
        </p:spPr>
        <p:txBody>
          <a:bodyPr>
            <a:normAutofit fontScale="90000"/>
          </a:bodyPr>
          <a:lstStyle/>
          <a:p>
            <a:pPr algn="r"/>
            <a:r>
              <a:rPr lang="cs-CZ" b="1" dirty="0">
                <a:solidFill>
                  <a:srgbClr val="C00000"/>
                </a:solidFill>
              </a:rPr>
              <a:t>Odborná praxe</a:t>
            </a:r>
            <a:br>
              <a:rPr lang="cs-CZ" b="1" dirty="0">
                <a:solidFill>
                  <a:srgbClr val="C00000"/>
                </a:solidFill>
              </a:rPr>
            </a:br>
            <a:r>
              <a:rPr lang="cs-CZ" b="1" dirty="0">
                <a:solidFill>
                  <a:srgbClr val="C00000"/>
                </a:solidFill>
              </a:rPr>
              <a:t/>
            </a:r>
            <a:br>
              <a:rPr lang="cs-CZ" b="1" dirty="0">
                <a:solidFill>
                  <a:srgbClr val="C00000"/>
                </a:solidFill>
              </a:rPr>
            </a:br>
            <a:r>
              <a:rPr lang="cs-CZ" b="1" dirty="0">
                <a:solidFill>
                  <a:srgbClr val="C00000"/>
                </a:solidFill>
              </a:rPr>
              <a:t>Základní škola Jana Husa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057E98-D307-B566-7B53-290A83FD46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cs-CZ" b="1" dirty="0"/>
              <a:t>Kochová Petra</a:t>
            </a:r>
          </a:p>
          <a:p>
            <a:pPr algn="r"/>
            <a:r>
              <a:rPr lang="cs-CZ" b="1" dirty="0"/>
              <a:t>UČO 29743</a:t>
            </a:r>
          </a:p>
          <a:p>
            <a:pPr algn="r"/>
            <a:r>
              <a:rPr lang="cs-CZ" b="1" dirty="0"/>
              <a:t>RLZ_OPX </a:t>
            </a:r>
          </a:p>
        </p:txBody>
      </p:sp>
      <p:pic>
        <p:nvPicPr>
          <p:cNvPr id="4" name="Picture 2" descr="Vysoká škola technická a ekonomická v Českých Budějovicích – Wikipedie">
            <a:extLst>
              <a:ext uri="{FF2B5EF4-FFF2-40B4-BE49-F238E27FC236}">
                <a16:creationId xmlns:a16="http://schemas.microsoft.com/office/drawing/2014/main" id="{EB3B075B-5A85-4C93-E5A0-02CE779E00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13" y="127221"/>
            <a:ext cx="1937604" cy="1937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117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477AB4-6F25-0ADB-9162-6C20002CC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57809"/>
            <a:ext cx="3505199" cy="349858"/>
          </a:xfrm>
        </p:spPr>
        <p:txBody>
          <a:bodyPr>
            <a:normAutofit fontScale="90000"/>
          </a:bodyPr>
          <a:lstStyle/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83F22C-C697-A56C-9444-D228BC9C4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3012" y="1121134"/>
            <a:ext cx="5181600" cy="4739915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cs-CZ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>Datum vzniku a zápisu dle Výpisu z obchodního rejstříku je 27. června 2002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>Zřizovatelem Město Písek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>Počet zaměstnanců: 180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>Pracovní pozice: administrativní a spisový pracovník od roku 2020 a můj hlavní pracovní poměr zde stále trvá</a:t>
            </a:r>
            <a:endParaRPr lang="cs-CZ" sz="2400" dirty="0">
              <a:latin typeface="Tenorite" panose="00000500000000000000" pitchFamily="2" charset="0"/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2367CB1-CB12-AE6C-2070-FDF67C4619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89212" y="826936"/>
            <a:ext cx="6809230" cy="5034113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sz="2000" b="1" dirty="0"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>Základní škola Jana Husa a Mateřská škola Písek</a:t>
            </a:r>
          </a:p>
          <a:p>
            <a:pPr>
              <a:spcBef>
                <a:spcPts val="600"/>
              </a:spcBef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sz="2000" dirty="0">
              <a:latin typeface="Tenorite" panose="00000500000000000000" pitchFamily="2" charset="0"/>
              <a:ea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sz="2000" dirty="0">
                <a:latin typeface="Tenorite" panose="00000500000000000000" pitchFamily="2" charset="0"/>
                <a:ea typeface="Calibri" panose="020F0502020204030204" pitchFamily="34" charset="0"/>
              </a:rPr>
              <a:t>s</a:t>
            </a:r>
            <a:r>
              <a:rPr lang="cs-CZ" sz="2000" dirty="0"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>ídlo: Husovo nám. 725</a:t>
            </a:r>
          </a:p>
          <a:p>
            <a:pPr>
              <a:spcBef>
                <a:spcPts val="600"/>
              </a:spcBef>
            </a:pPr>
            <a:r>
              <a:rPr lang="cs-CZ" sz="2000" dirty="0"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>397 01 Písek</a:t>
            </a:r>
          </a:p>
          <a:p>
            <a:pPr>
              <a:spcBef>
                <a:spcPts val="600"/>
              </a:spcBef>
            </a:pPr>
            <a:r>
              <a:rPr lang="cs-CZ" sz="2000" dirty="0"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>IČ 70943141</a:t>
            </a:r>
          </a:p>
          <a:p>
            <a:pPr>
              <a:spcBef>
                <a:spcPts val="600"/>
              </a:spcBef>
            </a:pPr>
            <a:endParaRPr lang="cs-CZ" sz="2000" dirty="0">
              <a:effectLst/>
              <a:latin typeface="Tenorite" panose="00000500000000000000" pitchFamily="2" charset="0"/>
              <a:ea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cs-CZ" sz="2000" dirty="0">
                <a:latin typeface="Tenorite" panose="00000500000000000000" pitchFamily="2" charset="0"/>
                <a:ea typeface="Calibri" panose="020F0502020204030204" pitchFamily="34" charset="0"/>
              </a:rPr>
              <a:t>Příspěvková organizace</a:t>
            </a:r>
          </a:p>
          <a:p>
            <a:pPr>
              <a:spcBef>
                <a:spcPts val="600"/>
              </a:spcBef>
            </a:pPr>
            <a:endParaRPr lang="cs-CZ" sz="2000" dirty="0">
              <a:effectLst/>
              <a:latin typeface="Tenorite" panose="00000500000000000000" pitchFamily="2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3280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92209D-B607-46C3-8560-07AF722916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874638-CF15-4908-BC4B-4908744D0B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37BAD40-4376-C1C9-14E2-FF2AC62756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280" y="81281"/>
            <a:ext cx="4558453" cy="4795332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cs-CZ" sz="1800" b="1" dirty="0">
                <a:solidFill>
                  <a:srgbClr val="FEFFFF"/>
                </a:solidFill>
                <a:latin typeface="Tenorite" panose="00000500000000000000" pitchFamily="2" charset="0"/>
                <a:ea typeface="Calibri" panose="020F0502020204030204" pitchFamily="34" charset="0"/>
              </a:rPr>
              <a:t/>
            </a:r>
            <a:br>
              <a:rPr lang="cs-CZ" sz="1800" b="1" dirty="0">
                <a:solidFill>
                  <a:srgbClr val="FEFFFF"/>
                </a:solidFill>
                <a:latin typeface="Tenorite" panose="00000500000000000000" pitchFamily="2" charset="0"/>
                <a:ea typeface="Calibri" panose="020F0502020204030204" pitchFamily="34" charset="0"/>
              </a:rPr>
            </a:br>
            <a:r>
              <a:rPr lang="cs-CZ" sz="1800" dirty="0">
                <a:solidFill>
                  <a:srgbClr val="FEFFFF"/>
                </a:solidFill>
                <a:latin typeface="Tenorite" panose="00000500000000000000" pitchFamily="2" charset="0"/>
                <a:ea typeface="Calibri" panose="020F0502020204030204" pitchFamily="34" charset="0"/>
              </a:rPr>
              <a:t/>
            </a:r>
            <a:br>
              <a:rPr lang="cs-CZ" sz="1800" dirty="0">
                <a:solidFill>
                  <a:srgbClr val="FEFFFF"/>
                </a:solidFill>
                <a:latin typeface="Tenorite" panose="00000500000000000000" pitchFamily="2" charset="0"/>
                <a:ea typeface="Calibri" panose="020F0502020204030204" pitchFamily="34" charset="0"/>
              </a:rPr>
            </a:br>
            <a:r>
              <a:rPr lang="cs-CZ" sz="2000" b="1" dirty="0">
                <a:solidFill>
                  <a:srgbClr val="FEFFFF"/>
                </a:solidFill>
                <a:latin typeface="Tenorite" panose="00000500000000000000" pitchFamily="2" charset="0"/>
                <a:ea typeface="Calibri" panose="020F0502020204030204" pitchFamily="34" charset="0"/>
              </a:rPr>
              <a:t>z</a:t>
            </a:r>
            <a: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>ískávání a nábor nových zaměstnanců, inzerce</a:t>
            </a:r>
            <a:b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</a:br>
            <a: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/>
            </a:r>
            <a:b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</a:br>
            <a: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>komunikace s uchazeči, přijímání CV, vyhodnocení výběrového řízení</a:t>
            </a:r>
            <a:b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</a:br>
            <a: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/>
            </a:r>
            <a:b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</a:br>
            <a: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>podklady pro výběrová řízení, účast na výběrových řízení</a:t>
            </a:r>
            <a:b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</a:br>
            <a: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>zničení materiálů dle GDPR</a:t>
            </a:r>
            <a:b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</a:br>
            <a: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/>
            </a:r>
            <a:b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</a:br>
            <a: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>adaptace a vzdělávání pracovníků, podniková kultura</a:t>
            </a:r>
            <a:b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</a:br>
            <a: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/>
            </a:r>
            <a:b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</a:br>
            <a: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>legislativní povinnosti</a:t>
            </a:r>
            <a:b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</a:br>
            <a: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/>
            </a:r>
            <a:b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</a:br>
            <a: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>osobní spisy zaměstnanců</a:t>
            </a:r>
            <a:b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</a:br>
            <a: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  <a:t>benefity</a:t>
            </a:r>
            <a:br>
              <a:rPr lang="cs-CZ" sz="2000" b="1" dirty="0">
                <a:solidFill>
                  <a:srgbClr val="FEFFFF"/>
                </a:solidFill>
                <a:effectLst/>
                <a:latin typeface="Tenorite" panose="00000500000000000000" pitchFamily="2" charset="0"/>
                <a:ea typeface="Calibri" panose="020F0502020204030204" pitchFamily="34" charset="0"/>
              </a:rPr>
            </a:br>
            <a:r>
              <a:rPr lang="cs-CZ" sz="1600" dirty="0">
                <a:solidFill>
                  <a:srgbClr val="FE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cs-CZ" sz="1600" dirty="0">
                <a:solidFill>
                  <a:srgbClr val="FE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sz="1600" dirty="0">
              <a:solidFill>
                <a:srgbClr val="FEFFFF"/>
              </a:solidFill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5F1B8348-CD6E-4561-A704-C232D9A26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88D9A0-DDAF-C486-6CAF-7A73646B1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279" y="5189400"/>
            <a:ext cx="3778870" cy="544260"/>
          </a:xfrm>
        </p:spPr>
        <p:txBody>
          <a:bodyPr anchor="ctr">
            <a:noAutofit/>
          </a:bodyPr>
          <a:lstStyle/>
          <a:p>
            <a:pPr>
              <a:spcAft>
                <a:spcPts val="1000"/>
              </a:spcAft>
            </a:pPr>
            <a:r>
              <a:rPr lang="cs-CZ" sz="3200" b="1" dirty="0">
                <a:solidFill>
                  <a:srgbClr val="FEFFFF"/>
                </a:solidFill>
                <a:latin typeface="Tenorite" panose="00000500000000000000" pitchFamily="2" charset="0"/>
              </a:rPr>
              <a:t>Náplň praxe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822D993-BC15-5910-7108-1CD3159329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8214" y="2367280"/>
            <a:ext cx="4310281" cy="308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907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Group 186">
            <a:extLst>
              <a:ext uri="{FF2B5EF4-FFF2-40B4-BE49-F238E27FC236}">
                <a16:creationId xmlns:a16="http://schemas.microsoft.com/office/drawing/2014/main" id="{51B860BB-F934-4DE1-A930-090DD475F1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88" name="Freeform 11">
              <a:extLst>
                <a:ext uri="{FF2B5EF4-FFF2-40B4-BE49-F238E27FC236}">
                  <a16:creationId xmlns:a16="http://schemas.microsoft.com/office/drawing/2014/main" id="{61927C55-8047-466F-9FE4-B42D3D1AFA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9" name="Freeform 12">
              <a:extLst>
                <a:ext uri="{FF2B5EF4-FFF2-40B4-BE49-F238E27FC236}">
                  <a16:creationId xmlns:a16="http://schemas.microsoft.com/office/drawing/2014/main" id="{E914D83D-75AE-426B-90AC-E37CBA2BD7F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0" name="Freeform 13">
              <a:extLst>
                <a:ext uri="{FF2B5EF4-FFF2-40B4-BE49-F238E27FC236}">
                  <a16:creationId xmlns:a16="http://schemas.microsoft.com/office/drawing/2014/main" id="{DDB740D6-20EA-4164-9EDB-243B210E8F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1" name="Freeform 14">
              <a:extLst>
                <a:ext uri="{FF2B5EF4-FFF2-40B4-BE49-F238E27FC236}">
                  <a16:creationId xmlns:a16="http://schemas.microsoft.com/office/drawing/2014/main" id="{0843EF7D-8FF7-4B1B-810B-AA92D132EB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2" name="Freeform 15">
              <a:extLst>
                <a:ext uri="{FF2B5EF4-FFF2-40B4-BE49-F238E27FC236}">
                  <a16:creationId xmlns:a16="http://schemas.microsoft.com/office/drawing/2014/main" id="{F995A1BF-26D5-42BA-83D6-B74B0793A8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3" name="Freeform 16">
              <a:extLst>
                <a:ext uri="{FF2B5EF4-FFF2-40B4-BE49-F238E27FC236}">
                  <a16:creationId xmlns:a16="http://schemas.microsoft.com/office/drawing/2014/main" id="{706BB22B-358C-43E3-A01E-2CCD2EFD4A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4" name="Freeform 17">
              <a:extLst>
                <a:ext uri="{FF2B5EF4-FFF2-40B4-BE49-F238E27FC236}">
                  <a16:creationId xmlns:a16="http://schemas.microsoft.com/office/drawing/2014/main" id="{09828090-C04F-4B25-BD86-CE7A94A346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5" name="Freeform 18">
              <a:extLst>
                <a:ext uri="{FF2B5EF4-FFF2-40B4-BE49-F238E27FC236}">
                  <a16:creationId xmlns:a16="http://schemas.microsoft.com/office/drawing/2014/main" id="{B062093C-CFDD-4759-8CD6-EB2CCD1DBC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6" name="Freeform 19">
              <a:extLst>
                <a:ext uri="{FF2B5EF4-FFF2-40B4-BE49-F238E27FC236}">
                  <a16:creationId xmlns:a16="http://schemas.microsoft.com/office/drawing/2014/main" id="{FB33C2A8-7609-427D-BC55-13F9562018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7" name="Freeform 20">
              <a:extLst>
                <a:ext uri="{FF2B5EF4-FFF2-40B4-BE49-F238E27FC236}">
                  <a16:creationId xmlns:a16="http://schemas.microsoft.com/office/drawing/2014/main" id="{9FF51B36-24F3-42B4-9ACD-2B83F4B570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8" name="Freeform 21">
              <a:extLst>
                <a:ext uri="{FF2B5EF4-FFF2-40B4-BE49-F238E27FC236}">
                  <a16:creationId xmlns:a16="http://schemas.microsoft.com/office/drawing/2014/main" id="{6EBCB31E-7CBF-45FC-B7A3-7FE8E8C8A38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9" name="Freeform 22">
              <a:extLst>
                <a:ext uri="{FF2B5EF4-FFF2-40B4-BE49-F238E27FC236}">
                  <a16:creationId xmlns:a16="http://schemas.microsoft.com/office/drawing/2014/main" id="{404CB86A-82A5-40B9-8D4B-159ED1A3CE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DD17BCFA-C80F-4670-B8B9-034B5B1C8B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32"/>
            <a:ext cx="2356675" cy="6853285"/>
            <a:chOff x="6627813" y="195454"/>
            <a:chExt cx="1952625" cy="5678297"/>
          </a:xfrm>
        </p:grpSpPr>
        <p:sp>
          <p:nvSpPr>
            <p:cNvPr id="202" name="Freeform 27">
              <a:extLst>
                <a:ext uri="{FF2B5EF4-FFF2-40B4-BE49-F238E27FC236}">
                  <a16:creationId xmlns:a16="http://schemas.microsoft.com/office/drawing/2014/main" id="{F705DA76-B301-4098-9966-310A00C312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3" name="Freeform 28">
              <a:extLst>
                <a:ext uri="{FF2B5EF4-FFF2-40B4-BE49-F238E27FC236}">
                  <a16:creationId xmlns:a16="http://schemas.microsoft.com/office/drawing/2014/main" id="{7484AECD-B027-45E9-8764-6E1A4A4A0D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4" name="Freeform 29">
              <a:extLst>
                <a:ext uri="{FF2B5EF4-FFF2-40B4-BE49-F238E27FC236}">
                  <a16:creationId xmlns:a16="http://schemas.microsoft.com/office/drawing/2014/main" id="{CB341AF9-DEB1-42CB-8D1D-F262CFE465D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5" name="Freeform 30">
              <a:extLst>
                <a:ext uri="{FF2B5EF4-FFF2-40B4-BE49-F238E27FC236}">
                  <a16:creationId xmlns:a16="http://schemas.microsoft.com/office/drawing/2014/main" id="{1C7213C3-CCDC-48BD-BF51-7AB8EE57A1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6" name="Freeform 31">
              <a:extLst>
                <a:ext uri="{FF2B5EF4-FFF2-40B4-BE49-F238E27FC236}">
                  <a16:creationId xmlns:a16="http://schemas.microsoft.com/office/drawing/2014/main" id="{7568F4E5-84C7-4F79-A40F-AC4885CB63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7" name="Freeform 32">
              <a:extLst>
                <a:ext uri="{FF2B5EF4-FFF2-40B4-BE49-F238E27FC236}">
                  <a16:creationId xmlns:a16="http://schemas.microsoft.com/office/drawing/2014/main" id="{81654B91-DAE7-4763-8F60-7A35727C21D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8" name="Freeform 33">
              <a:extLst>
                <a:ext uri="{FF2B5EF4-FFF2-40B4-BE49-F238E27FC236}">
                  <a16:creationId xmlns:a16="http://schemas.microsoft.com/office/drawing/2014/main" id="{E9C665F1-5409-4590-AA69-79EABC1EAC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9" name="Freeform 34">
              <a:extLst>
                <a:ext uri="{FF2B5EF4-FFF2-40B4-BE49-F238E27FC236}">
                  <a16:creationId xmlns:a16="http://schemas.microsoft.com/office/drawing/2014/main" id="{C3192F7D-0C18-4DB2-A88B-EBF5627480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10" name="Freeform 35">
              <a:extLst>
                <a:ext uri="{FF2B5EF4-FFF2-40B4-BE49-F238E27FC236}">
                  <a16:creationId xmlns:a16="http://schemas.microsoft.com/office/drawing/2014/main" id="{86BE4725-AC90-44AE-8B17-D13BA4BF363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11" name="Freeform 36">
              <a:extLst>
                <a:ext uri="{FF2B5EF4-FFF2-40B4-BE49-F238E27FC236}">
                  <a16:creationId xmlns:a16="http://schemas.microsoft.com/office/drawing/2014/main" id="{2C0C171A-856F-4606-9D98-B5318639A6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12" name="Freeform 37">
              <a:extLst>
                <a:ext uri="{FF2B5EF4-FFF2-40B4-BE49-F238E27FC236}">
                  <a16:creationId xmlns:a16="http://schemas.microsoft.com/office/drawing/2014/main" id="{B6D57E3C-42A8-4054-B617-CE82DD8B73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13" name="Freeform 38">
              <a:extLst>
                <a:ext uri="{FF2B5EF4-FFF2-40B4-BE49-F238E27FC236}">
                  <a16:creationId xmlns:a16="http://schemas.microsoft.com/office/drawing/2014/main" id="{C0A815A3-B7C7-4090-88EA-DA48AE474E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15" name="Rectangle 214">
            <a:extLst>
              <a:ext uri="{FF2B5EF4-FFF2-40B4-BE49-F238E27FC236}">
                <a16:creationId xmlns:a16="http://schemas.microsoft.com/office/drawing/2014/main" id="{AE2F7D72-C98C-4C79-88A4-1DD7AAE7BF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17" name="Freeform 11">
            <a:extLst>
              <a:ext uri="{FF2B5EF4-FFF2-40B4-BE49-F238E27FC236}">
                <a16:creationId xmlns:a16="http://schemas.microsoft.com/office/drawing/2014/main" id="{17BE9237-F367-4B09-A610-9AC21A4323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  <p:sp useBgFill="1">
        <p:nvSpPr>
          <p:cNvPr id="219" name="Rectangle 218">
            <a:extLst>
              <a:ext uri="{FF2B5EF4-FFF2-40B4-BE49-F238E27FC236}">
                <a16:creationId xmlns:a16="http://schemas.microsoft.com/office/drawing/2014/main" id="{FBFE3618-8387-4153-870E-99EA1B9784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BB99A42A-5548-4BB8-9115-A05821C360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77CD050-1C41-E2C1-8D8B-18997D87FA2E}"/>
              </a:ext>
            </a:extLst>
          </p:cNvPr>
          <p:cNvSpPr txBox="1"/>
          <p:nvPr/>
        </p:nvSpPr>
        <p:spPr>
          <a:xfrm>
            <a:off x="649224" y="101600"/>
            <a:ext cx="5446776" cy="6524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Přínos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praxe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: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Tenorite" panose="00000500000000000000" pitchFamily="2" charset="0"/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1)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Ovládám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činnosti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podnikového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personalisty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(HR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specialisty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) v 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oblasti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získávání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,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příjímání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a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výběru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zaměstnanců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,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adaptace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zaměstnanců.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2)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Ovládám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činnosti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podnikového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personalisty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(HR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specialisty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)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v 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oblasti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řízení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a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hodnocení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pracovního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výkonu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zaměstnanců,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rozvoje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zaměstnanců,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motivace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,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odměňování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zaměstnanců.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3)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Ovládám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činnosti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podnikového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personalisty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(HR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specialisty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) v 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oblasti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podnikové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kultury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včetně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etického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řízení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,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zásady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komunikace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,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tvorby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týmu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.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4)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Ovládám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zásady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tvorby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a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vedení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personální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agendy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,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včetně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příslušné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legislativy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.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5)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Zvládám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agendu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spojenou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s 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komunika</a:t>
            </a: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cí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s 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příslušnými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orgány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státní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a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veřejné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správy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v 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oblasti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enorite" panose="00000500000000000000" pitchFamily="2" charset="0"/>
              </a:rPr>
              <a:t> HR.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Tenorite" panose="00000500000000000000" pitchFamily="2" charset="0"/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endParaRPr lang="en-US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E02EAC9-58A5-179A-ACC5-D54B9C6D0D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5462" b="-2"/>
          <a:stretch/>
        </p:blipFill>
        <p:spPr>
          <a:xfrm>
            <a:off x="6096000" y="1221672"/>
            <a:ext cx="5967392" cy="4610292"/>
          </a:xfrm>
          <a:prstGeom prst="rect">
            <a:avLst/>
          </a:prstGeom>
        </p:spPr>
      </p:pic>
      <p:sp>
        <p:nvSpPr>
          <p:cNvPr id="223" name="Freeform 11">
            <a:extLst>
              <a:ext uri="{FF2B5EF4-FFF2-40B4-BE49-F238E27FC236}">
                <a16:creationId xmlns:a16="http://schemas.microsoft.com/office/drawing/2014/main" id="{D49441E5-946F-46B3-BDD2-BAD0885323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459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92209D-B607-46C3-8560-07AF722916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874638-CF15-4908-BC4B-4908744D0B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EE77CA4-2DBF-51BC-A703-D01339F3B0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661" y="967946"/>
            <a:ext cx="4492410" cy="3647440"/>
          </a:xfrm>
        </p:spPr>
        <p:txBody>
          <a:bodyPr>
            <a:normAutofit fontScale="90000"/>
          </a:bodyPr>
          <a:lstStyle/>
          <a:p>
            <a:pPr marL="114300">
              <a:lnSpc>
                <a:spcPct val="90000"/>
              </a:lnSpc>
            </a:pPr>
            <a: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  <a:t/>
            </a:r>
            <a:b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</a:br>
            <a: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  <a:t/>
            </a:r>
            <a:b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</a:br>
            <a: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  <a:t>poznání náplně práce personalisty</a:t>
            </a:r>
            <a:b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</a:br>
            <a: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  <a:t/>
            </a:r>
            <a:b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</a:br>
            <a: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  <a:t>přínosná zkušenost</a:t>
            </a:r>
            <a:b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</a:br>
            <a: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  <a:t/>
            </a:r>
            <a:b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</a:br>
            <a: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  <a:t>nedostatek zaměstnanců zejména v provozu</a:t>
            </a:r>
            <a:b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</a:br>
            <a: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  <a:t/>
            </a:r>
            <a:b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</a:br>
            <a: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  <a:t>návrh na zlepšení</a:t>
            </a:r>
            <a:b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</a:br>
            <a: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  <a:t/>
            </a:r>
            <a:b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</a:br>
            <a: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  <a:t/>
            </a:r>
            <a:br>
              <a:rPr lang="cs-CZ" sz="2200" dirty="0">
                <a:solidFill>
                  <a:srgbClr val="FEFFFF"/>
                </a:solidFill>
                <a:latin typeface="Tenorite" panose="00000500000000000000" pitchFamily="2" charset="0"/>
              </a:rPr>
            </a:br>
            <a:r>
              <a:rPr lang="en-US" sz="2200" dirty="0">
                <a:solidFill>
                  <a:srgbClr val="FEFFFF"/>
                </a:solidFill>
                <a:latin typeface="Tenorite" panose="00000500000000000000" pitchFamily="2" charset="0"/>
              </a:rPr>
              <a:t/>
            </a:r>
            <a:br>
              <a:rPr lang="en-US" sz="2200" dirty="0">
                <a:solidFill>
                  <a:srgbClr val="FEFFFF"/>
                </a:solidFill>
                <a:latin typeface="Tenorite" panose="00000500000000000000" pitchFamily="2" charset="0"/>
              </a:rPr>
            </a:br>
            <a:endParaRPr lang="cs-CZ" sz="2200" dirty="0">
              <a:solidFill>
                <a:srgbClr val="FEFFFF"/>
              </a:solidFill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5F1B8348-CD6E-4561-A704-C232D9A26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1BE3442-C2B7-9FF7-9497-95413584BE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279" y="5189400"/>
            <a:ext cx="3778870" cy="544260"/>
          </a:xfrm>
        </p:spPr>
        <p:txBody>
          <a:bodyPr anchor="ctr">
            <a:noAutofit/>
          </a:bodyPr>
          <a:lstStyle/>
          <a:p>
            <a:r>
              <a:rPr lang="cs-CZ" sz="3200" dirty="0">
                <a:solidFill>
                  <a:srgbClr val="FEFFFF"/>
                </a:solidFill>
                <a:latin typeface="Tenorite" panose="00000500000000000000" pitchFamily="2" charset="0"/>
              </a:rPr>
              <a:t>Zhodnocení praxe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D52F05D-2EC1-DCDF-E404-6729F7FD7A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7994" y="2396209"/>
            <a:ext cx="5640502" cy="207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971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13C2CBB-FBA9-4601-A756-927997BF9E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9" name="Freeform 11">
              <a:extLst>
                <a:ext uri="{FF2B5EF4-FFF2-40B4-BE49-F238E27FC236}">
                  <a16:creationId xmlns:a16="http://schemas.microsoft.com/office/drawing/2014/main" id="{471AD1B6-2D6A-41A3-AAFA-548C3C82B71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Freeform 12">
              <a:extLst>
                <a:ext uri="{FF2B5EF4-FFF2-40B4-BE49-F238E27FC236}">
                  <a16:creationId xmlns:a16="http://schemas.microsoft.com/office/drawing/2014/main" id="{008B2D67-18BC-46CD-B558-71B0C027A00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02349D49-844A-4732-B74F-A633E4F909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Freeform 14">
              <a:extLst>
                <a:ext uri="{FF2B5EF4-FFF2-40B4-BE49-F238E27FC236}">
                  <a16:creationId xmlns:a16="http://schemas.microsoft.com/office/drawing/2014/main" id="{C6B70679-34C8-45DA-A982-7C94DB2A8A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058DE69F-ECB5-46CD-B0CD-526CB7A7D6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5A106322-670F-4CE5-96C6-5779E42C3B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5" name="Freeform 17">
              <a:extLst>
                <a:ext uri="{FF2B5EF4-FFF2-40B4-BE49-F238E27FC236}">
                  <a16:creationId xmlns:a16="http://schemas.microsoft.com/office/drawing/2014/main" id="{841566A8-C662-4164-8DAC-4ECE012DD2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8AA41139-9478-4631-83AC-CACF510E22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Freeform 19">
              <a:extLst>
                <a:ext uri="{FF2B5EF4-FFF2-40B4-BE49-F238E27FC236}">
                  <a16:creationId xmlns:a16="http://schemas.microsoft.com/office/drawing/2014/main" id="{2757AEA2-47D3-4F15-8965-CF5ACB9FBB8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Freeform 20">
              <a:extLst>
                <a:ext uri="{FF2B5EF4-FFF2-40B4-BE49-F238E27FC236}">
                  <a16:creationId xmlns:a16="http://schemas.microsoft.com/office/drawing/2014/main" id="{9A724763-FC28-428A-8C6C-22C1D04F2C2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Freeform 21">
              <a:extLst>
                <a:ext uri="{FF2B5EF4-FFF2-40B4-BE49-F238E27FC236}">
                  <a16:creationId xmlns:a16="http://schemas.microsoft.com/office/drawing/2014/main" id="{5A6B8103-BF34-4758-A663-1060D0D05A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Freeform 22">
              <a:extLst>
                <a:ext uri="{FF2B5EF4-FFF2-40B4-BE49-F238E27FC236}">
                  <a16:creationId xmlns:a16="http://schemas.microsoft.com/office/drawing/2014/main" id="{BCE9E2B0-1FB5-4D63-ABD1-0C645BFDDE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A54B10D-23ED-48C3-B878-DB4D22D70C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32"/>
            <a:ext cx="2356675" cy="6853285"/>
            <a:chOff x="6627813" y="195454"/>
            <a:chExt cx="1952625" cy="5678297"/>
          </a:xfrm>
        </p:grpSpPr>
        <p:sp>
          <p:nvSpPr>
            <p:cNvPr id="23" name="Freeform 27">
              <a:extLst>
                <a:ext uri="{FF2B5EF4-FFF2-40B4-BE49-F238E27FC236}">
                  <a16:creationId xmlns:a16="http://schemas.microsoft.com/office/drawing/2014/main" id="{427FE77E-63C3-43BF-91DD-60C1C11D9EF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Freeform 28">
              <a:extLst>
                <a:ext uri="{FF2B5EF4-FFF2-40B4-BE49-F238E27FC236}">
                  <a16:creationId xmlns:a16="http://schemas.microsoft.com/office/drawing/2014/main" id="{904C998C-3D2D-42D6-B78F-9ABE6D4AA4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23E5FB0C-0803-42A2-8F72-7BADB103F2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Freeform 30">
              <a:extLst>
                <a:ext uri="{FF2B5EF4-FFF2-40B4-BE49-F238E27FC236}">
                  <a16:creationId xmlns:a16="http://schemas.microsoft.com/office/drawing/2014/main" id="{62E2BC20-5586-4EAB-B00A-9D8A4C1DCC2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Freeform 31">
              <a:extLst>
                <a:ext uri="{FF2B5EF4-FFF2-40B4-BE49-F238E27FC236}">
                  <a16:creationId xmlns:a16="http://schemas.microsoft.com/office/drawing/2014/main" id="{8D072118-6DC0-4325-84D1-9A091A947D4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Freeform 32">
              <a:extLst>
                <a:ext uri="{FF2B5EF4-FFF2-40B4-BE49-F238E27FC236}">
                  <a16:creationId xmlns:a16="http://schemas.microsoft.com/office/drawing/2014/main" id="{B301CE86-EB1F-4CCB-A241-E55CEC25E34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BC6F83ED-79B1-4B8A-859B-688CBBD362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Freeform 34">
              <a:extLst>
                <a:ext uri="{FF2B5EF4-FFF2-40B4-BE49-F238E27FC236}">
                  <a16:creationId xmlns:a16="http://schemas.microsoft.com/office/drawing/2014/main" id="{25AF9289-F5D5-458E-9690-F41146DE0E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Freeform 35">
              <a:extLst>
                <a:ext uri="{FF2B5EF4-FFF2-40B4-BE49-F238E27FC236}">
                  <a16:creationId xmlns:a16="http://schemas.microsoft.com/office/drawing/2014/main" id="{A36A93EA-AE44-4149-90F1-741509CC29E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Freeform 36">
              <a:extLst>
                <a:ext uri="{FF2B5EF4-FFF2-40B4-BE49-F238E27FC236}">
                  <a16:creationId xmlns:a16="http://schemas.microsoft.com/office/drawing/2014/main" id="{99944D26-7135-409D-9254-8A82B14BD36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Freeform 37">
              <a:extLst>
                <a:ext uri="{FF2B5EF4-FFF2-40B4-BE49-F238E27FC236}">
                  <a16:creationId xmlns:a16="http://schemas.microsoft.com/office/drawing/2014/main" id="{98086B18-EF68-4DCB-94D7-3E3928D408E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4" name="Freeform 38">
              <a:extLst>
                <a:ext uri="{FF2B5EF4-FFF2-40B4-BE49-F238E27FC236}">
                  <a16:creationId xmlns:a16="http://schemas.microsoft.com/office/drawing/2014/main" id="{B8EF7AB5-060E-4C7D-BB79-E2A671C52E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72EA7E7A-2786-4974-974E-596DF24123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8" name="Freeform 11">
            <a:extLst>
              <a:ext uri="{FF2B5EF4-FFF2-40B4-BE49-F238E27FC236}">
                <a16:creationId xmlns:a16="http://schemas.microsoft.com/office/drawing/2014/main" id="{172B28B0-DC63-419A-B658-966AC66ADF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6653ACD-4748-EE64-6B91-B9417FA4B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9893" y="3101093"/>
            <a:ext cx="2454052" cy="302934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>
                <a:solidFill>
                  <a:schemeClr val="bg1"/>
                </a:solidFill>
              </a:rPr>
              <a:t>Zdroje:</a:t>
            </a:r>
          </a:p>
        </p:txBody>
      </p:sp>
      <p:sp>
        <p:nvSpPr>
          <p:cNvPr id="42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98B1096-BF7B-8CC9-C4A6-2CE0AE99CD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6578" y="589722"/>
            <a:ext cx="6798033" cy="53215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Wingdings 3" charset="2"/>
              <a:buChar char=""/>
            </a:pPr>
            <a:r>
              <a:rPr lang="en-US" u="sng">
                <a:solidFill>
                  <a:schemeClr val="tx1">
                    <a:lumMod val="75000"/>
                    <a:lumOff val="2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https://www.pruvodcepodnikanim.cz/clanek/co-je-potreba-vyridit-pri-nastupu-noveho-zamestnance</a:t>
            </a:r>
            <a:r>
              <a:rPr lang="en-US" u="sng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>
              <a:buFont typeface="Wingdings 3" charset="2"/>
              <a:buChar char=""/>
            </a:pPr>
            <a:r>
              <a:rPr lang="en-US" u="sng">
                <a:solidFill>
                  <a:schemeClr val="tx1">
                    <a:lumMod val="75000"/>
                    <a:lumOff val="2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https://www.simplilearn.com/hr-concepts-and-terms-article</a:t>
            </a:r>
            <a:endParaRPr lang="en-US" u="sng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"/>
            </a:pPr>
            <a:r>
              <a:rPr lang="en-US" u="sng">
                <a:solidFill>
                  <a:schemeClr val="tx1">
                    <a:lumMod val="75000"/>
                    <a:lumOff val="2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https://www.prace.cz/poradna/aktuality/detail/article/rekvalifikace-stante-se-personalistou/</a:t>
            </a:r>
            <a:endParaRPr lang="en-US" u="sng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"/>
            </a:pPr>
            <a:r>
              <a:rPr lang="en-US" u="sng">
                <a:solidFill>
                  <a:schemeClr val="tx1">
                    <a:lumMod val="75000"/>
                    <a:lumOff val="25000"/>
                  </a:schemeClr>
                </a:solidFill>
              </a:rPr>
              <a:t>https://zapojmevsechny.cz/clanek/detail/kdyz-zaci-hodnoti-ucitele-2-cast</a:t>
            </a:r>
          </a:p>
          <a:p>
            <a:pPr>
              <a:buFont typeface="Wingdings 3" charset="2"/>
              <a:buChar char=""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"/>
            </a:pP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716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692209D-B607-46C3-8560-07AF722916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874638-CF15-4908-BC4B-4908744D0B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5F1B8348-CD6E-4561-A704-C232D9A26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CAFBDD1-6616-52E1-F48E-460B91F411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279" y="5189400"/>
            <a:ext cx="3778870" cy="544260"/>
          </a:xfrm>
        </p:spPr>
        <p:txBody>
          <a:bodyPr anchor="ctr">
            <a:noAutofit/>
          </a:bodyPr>
          <a:lstStyle/>
          <a:p>
            <a:r>
              <a:rPr lang="cs-CZ" sz="3200" dirty="0">
                <a:solidFill>
                  <a:srgbClr val="FEFFFF"/>
                </a:solidFill>
                <a:latin typeface="Tenorite" panose="00000500000000000000" pitchFamily="2" charset="0"/>
              </a:rPr>
              <a:t>Děkuji za pozornost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C4D8135-E106-3B60-874D-1D00C6ED87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7994" y="1578336"/>
            <a:ext cx="5640502" cy="3708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42774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79</TotalTime>
  <Words>90</Words>
  <Application>Microsoft Office PowerPoint</Application>
  <PresentationFormat>Širokoúhlá obrazovka</PresentationFormat>
  <Paragraphs>37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Tenorite</vt:lpstr>
      <vt:lpstr>Times New Roman</vt:lpstr>
      <vt:lpstr>Wingdings 3</vt:lpstr>
      <vt:lpstr>Stébla</vt:lpstr>
      <vt:lpstr>Odborná praxe  Základní škola Jana Husa</vt:lpstr>
      <vt:lpstr> </vt:lpstr>
      <vt:lpstr>  získávání a nábor nových zaměstnanců, inzerce  komunikace s uchazeči, přijímání CV, vyhodnocení výběrového řízení  podklady pro výběrová řízení, účast na výběrových řízení zničení materiálů dle GDPR  adaptace a vzdělávání pracovníků, podniková kultura  legislativní povinnosti  osobní spisy zaměstnanců benefity  </vt:lpstr>
      <vt:lpstr>Prezentace aplikace PowerPoint</vt:lpstr>
      <vt:lpstr>  poznání náplně práce personalisty  přínosná zkušenost  nedostatek zaměstnanců zejména v provozu  návrh na zlepšení    </vt:lpstr>
      <vt:lpstr>Zdroje: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  Základní škola Jana Husa</dc:title>
  <dc:creator>Marek Koch</dc:creator>
  <cp:lastModifiedBy>Petra Kochová</cp:lastModifiedBy>
  <cp:revision>1</cp:revision>
  <dcterms:created xsi:type="dcterms:W3CDTF">2023-12-11T11:30:45Z</dcterms:created>
  <dcterms:modified xsi:type="dcterms:W3CDTF">2023-12-15T11:32:48Z</dcterms:modified>
</cp:coreProperties>
</file>