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70" r:id="rId4"/>
    <p:sldId id="271" r:id="rId5"/>
    <p:sldId id="262" r:id="rId6"/>
    <p:sldId id="276" r:id="rId7"/>
    <p:sldId id="273" r:id="rId8"/>
    <p:sldId id="277" r:id="rId9"/>
    <p:sldId id="275" r:id="rId10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529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5" d="100"/>
          <a:sy n="65" d="100"/>
        </p:scale>
        <p:origin x="31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DA22D7-AE83-4F9D-B596-AD6A617752E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9FD672C-B0D5-4034-B6D9-B9DCCB54D6DE}">
      <dgm:prSet phldrT="[Text]"/>
      <dgm:spPr/>
      <dgm:t>
        <a:bodyPr/>
        <a:lstStyle/>
        <a:p>
          <a:r>
            <a:rPr lang="cs-CZ" dirty="0"/>
            <a:t>Zhodnocení praxe</a:t>
          </a:r>
        </a:p>
      </dgm:t>
    </dgm:pt>
    <dgm:pt modelId="{0616AB0F-851B-40D7-A32C-09F810D72108}" type="parTrans" cxnId="{E7E9A4F8-9F5E-408D-AB7B-BECE586DA914}">
      <dgm:prSet/>
      <dgm:spPr/>
      <dgm:t>
        <a:bodyPr/>
        <a:lstStyle/>
        <a:p>
          <a:endParaRPr lang="cs-CZ"/>
        </a:p>
      </dgm:t>
    </dgm:pt>
    <dgm:pt modelId="{4C07F52A-4374-4867-B288-2F0ED40CF467}" type="sibTrans" cxnId="{E7E9A4F8-9F5E-408D-AB7B-BECE586DA914}">
      <dgm:prSet/>
      <dgm:spPr/>
      <dgm:t>
        <a:bodyPr/>
        <a:lstStyle/>
        <a:p>
          <a:endParaRPr lang="cs-CZ"/>
        </a:p>
      </dgm:t>
    </dgm:pt>
    <dgm:pt modelId="{1A6EA564-F214-450B-A61E-4F5E0E2E56DA}">
      <dgm:prSet phldrT="[Text]"/>
      <dgm:spPr/>
      <dgm:t>
        <a:bodyPr/>
        <a:lstStyle/>
        <a:p>
          <a:r>
            <a:rPr lang="cs-CZ" dirty="0"/>
            <a:t>Představení organizace</a:t>
          </a:r>
        </a:p>
      </dgm:t>
    </dgm:pt>
    <dgm:pt modelId="{AFAB53D9-7BA9-4610-9057-EC370A38755C}" type="parTrans" cxnId="{2AD84880-C972-46F6-A02F-6A323C6BC869}">
      <dgm:prSet/>
      <dgm:spPr/>
      <dgm:t>
        <a:bodyPr/>
        <a:lstStyle/>
        <a:p>
          <a:endParaRPr lang="cs-CZ"/>
        </a:p>
      </dgm:t>
    </dgm:pt>
    <dgm:pt modelId="{8ADE084C-1313-433C-B639-4FC719890091}" type="sibTrans" cxnId="{2AD84880-C972-46F6-A02F-6A323C6BC869}">
      <dgm:prSet/>
      <dgm:spPr/>
      <dgm:t>
        <a:bodyPr/>
        <a:lstStyle/>
        <a:p>
          <a:endParaRPr lang="cs-CZ"/>
        </a:p>
      </dgm:t>
    </dgm:pt>
    <dgm:pt modelId="{9A8CD796-AFED-4127-8D2E-BE47AC7602FD}">
      <dgm:prSet phldrT="[Text]"/>
      <dgm:spPr/>
      <dgm:t>
        <a:bodyPr/>
        <a:lstStyle/>
        <a:p>
          <a:r>
            <a:rPr lang="cs-CZ" dirty="0"/>
            <a:t>Náplň a průběh praxe</a:t>
          </a:r>
        </a:p>
      </dgm:t>
    </dgm:pt>
    <dgm:pt modelId="{CECF48F4-A9E8-43F7-A4EC-5B9141B499F2}" type="parTrans" cxnId="{4D1C7C4D-9ED1-42DF-BF18-C1C05128EDD8}">
      <dgm:prSet/>
      <dgm:spPr/>
      <dgm:t>
        <a:bodyPr/>
        <a:lstStyle/>
        <a:p>
          <a:endParaRPr lang="cs-CZ"/>
        </a:p>
      </dgm:t>
    </dgm:pt>
    <dgm:pt modelId="{A2D83DED-9A56-4E5A-9ACE-44F6696AC9CA}" type="sibTrans" cxnId="{4D1C7C4D-9ED1-42DF-BF18-C1C05128EDD8}">
      <dgm:prSet/>
      <dgm:spPr/>
      <dgm:t>
        <a:bodyPr/>
        <a:lstStyle/>
        <a:p>
          <a:endParaRPr lang="cs-CZ"/>
        </a:p>
      </dgm:t>
    </dgm:pt>
    <dgm:pt modelId="{7D848222-3EA8-4653-A271-FE414C747772}">
      <dgm:prSet phldrT="[Text]"/>
      <dgm:spPr/>
      <dgm:t>
        <a:bodyPr/>
        <a:lstStyle/>
        <a:p>
          <a:r>
            <a:rPr lang="cs-CZ" dirty="0"/>
            <a:t>Přínosy praxe</a:t>
          </a:r>
        </a:p>
      </dgm:t>
    </dgm:pt>
    <dgm:pt modelId="{2032FBBE-ED70-4F9B-8AAA-29D055BAABD5}" type="parTrans" cxnId="{6A1714E2-ED27-4EEB-8B74-2F26B9BEFBE7}">
      <dgm:prSet/>
      <dgm:spPr/>
      <dgm:t>
        <a:bodyPr/>
        <a:lstStyle/>
        <a:p>
          <a:endParaRPr lang="cs-CZ"/>
        </a:p>
      </dgm:t>
    </dgm:pt>
    <dgm:pt modelId="{7D28EA0E-F9EF-4A64-840C-E87CAE8A2686}" type="sibTrans" cxnId="{6A1714E2-ED27-4EEB-8B74-2F26B9BEFBE7}">
      <dgm:prSet/>
      <dgm:spPr/>
      <dgm:t>
        <a:bodyPr/>
        <a:lstStyle/>
        <a:p>
          <a:endParaRPr lang="cs-CZ"/>
        </a:p>
      </dgm:t>
    </dgm:pt>
    <dgm:pt modelId="{997B4DE0-28CE-42D9-BB10-9800ADF91913}" type="pres">
      <dgm:prSet presAssocID="{4FDA22D7-AE83-4F9D-B596-AD6A617752E4}" presName="linear" presStyleCnt="0">
        <dgm:presLayoutVars>
          <dgm:dir/>
          <dgm:animLvl val="lvl"/>
          <dgm:resizeHandles val="exact"/>
        </dgm:presLayoutVars>
      </dgm:prSet>
      <dgm:spPr/>
    </dgm:pt>
    <dgm:pt modelId="{97A9E552-58FE-4115-B387-23C6BE003A20}" type="pres">
      <dgm:prSet presAssocID="{1A6EA564-F214-450B-A61E-4F5E0E2E56DA}" presName="parentLin" presStyleCnt="0"/>
      <dgm:spPr/>
    </dgm:pt>
    <dgm:pt modelId="{06F42EA3-BBEF-4A2C-9DFD-4080370B812C}" type="pres">
      <dgm:prSet presAssocID="{1A6EA564-F214-450B-A61E-4F5E0E2E56DA}" presName="parentLeftMargin" presStyleLbl="node1" presStyleIdx="0" presStyleCnt="4"/>
      <dgm:spPr/>
    </dgm:pt>
    <dgm:pt modelId="{633FC1CC-1681-4259-975E-88E2642083EF}" type="pres">
      <dgm:prSet presAssocID="{1A6EA564-F214-450B-A61E-4F5E0E2E56D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C52AB1E-69FF-42E2-B117-EA346E3BAB49}" type="pres">
      <dgm:prSet presAssocID="{1A6EA564-F214-450B-A61E-4F5E0E2E56DA}" presName="negativeSpace" presStyleCnt="0"/>
      <dgm:spPr/>
    </dgm:pt>
    <dgm:pt modelId="{C9C6A17A-59B9-4FD5-90F8-F8D654772DA7}" type="pres">
      <dgm:prSet presAssocID="{1A6EA564-F214-450B-A61E-4F5E0E2E56DA}" presName="childText" presStyleLbl="conFgAcc1" presStyleIdx="0" presStyleCnt="4">
        <dgm:presLayoutVars>
          <dgm:bulletEnabled val="1"/>
        </dgm:presLayoutVars>
      </dgm:prSet>
      <dgm:spPr/>
    </dgm:pt>
    <dgm:pt modelId="{B2C81BF3-2706-4E36-9CF0-23674C12D3B6}" type="pres">
      <dgm:prSet presAssocID="{8ADE084C-1313-433C-B639-4FC719890091}" presName="spaceBetweenRectangles" presStyleCnt="0"/>
      <dgm:spPr/>
    </dgm:pt>
    <dgm:pt modelId="{FF47F7B8-55A5-4425-AFB8-E3C8DDD6D208}" type="pres">
      <dgm:prSet presAssocID="{9A8CD796-AFED-4127-8D2E-BE47AC7602FD}" presName="parentLin" presStyleCnt="0"/>
      <dgm:spPr/>
    </dgm:pt>
    <dgm:pt modelId="{11323F11-CD65-4029-B32E-992460C465AF}" type="pres">
      <dgm:prSet presAssocID="{9A8CD796-AFED-4127-8D2E-BE47AC7602FD}" presName="parentLeftMargin" presStyleLbl="node1" presStyleIdx="0" presStyleCnt="4"/>
      <dgm:spPr/>
    </dgm:pt>
    <dgm:pt modelId="{641BCE75-0FA6-493A-86F4-F807AB73FA40}" type="pres">
      <dgm:prSet presAssocID="{9A8CD796-AFED-4127-8D2E-BE47AC7602F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27D1780-BB3D-400D-8E66-B01655CF383E}" type="pres">
      <dgm:prSet presAssocID="{9A8CD796-AFED-4127-8D2E-BE47AC7602FD}" presName="negativeSpace" presStyleCnt="0"/>
      <dgm:spPr/>
    </dgm:pt>
    <dgm:pt modelId="{81B7F52B-8374-4188-ABB8-ADA7AB49DCF4}" type="pres">
      <dgm:prSet presAssocID="{9A8CD796-AFED-4127-8D2E-BE47AC7602FD}" presName="childText" presStyleLbl="conFgAcc1" presStyleIdx="1" presStyleCnt="4">
        <dgm:presLayoutVars>
          <dgm:bulletEnabled val="1"/>
        </dgm:presLayoutVars>
      </dgm:prSet>
      <dgm:spPr/>
    </dgm:pt>
    <dgm:pt modelId="{B06A4B7A-31B3-47D4-B0EA-64B368ABB52D}" type="pres">
      <dgm:prSet presAssocID="{A2D83DED-9A56-4E5A-9ACE-44F6696AC9CA}" presName="spaceBetweenRectangles" presStyleCnt="0"/>
      <dgm:spPr/>
    </dgm:pt>
    <dgm:pt modelId="{46F940EE-C372-4A5A-ACB3-9A36BF356A41}" type="pres">
      <dgm:prSet presAssocID="{7D848222-3EA8-4653-A271-FE414C747772}" presName="parentLin" presStyleCnt="0"/>
      <dgm:spPr/>
    </dgm:pt>
    <dgm:pt modelId="{8038F523-7D59-4069-87BC-078BE390F26B}" type="pres">
      <dgm:prSet presAssocID="{7D848222-3EA8-4653-A271-FE414C747772}" presName="parentLeftMargin" presStyleLbl="node1" presStyleIdx="1" presStyleCnt="4"/>
      <dgm:spPr/>
    </dgm:pt>
    <dgm:pt modelId="{FB8E709D-4746-4DDF-AF6E-8728868D59C5}" type="pres">
      <dgm:prSet presAssocID="{7D848222-3EA8-4653-A271-FE414C74777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63EE91D-C00E-412F-A219-04CDA46ECEAC}" type="pres">
      <dgm:prSet presAssocID="{7D848222-3EA8-4653-A271-FE414C747772}" presName="negativeSpace" presStyleCnt="0"/>
      <dgm:spPr/>
    </dgm:pt>
    <dgm:pt modelId="{21D3679F-2B4B-4091-92C9-CE228C93420C}" type="pres">
      <dgm:prSet presAssocID="{7D848222-3EA8-4653-A271-FE414C747772}" presName="childText" presStyleLbl="conFgAcc1" presStyleIdx="2" presStyleCnt="4">
        <dgm:presLayoutVars>
          <dgm:bulletEnabled val="1"/>
        </dgm:presLayoutVars>
      </dgm:prSet>
      <dgm:spPr/>
    </dgm:pt>
    <dgm:pt modelId="{BF40556A-EF5F-4393-AD92-E9315A754DF3}" type="pres">
      <dgm:prSet presAssocID="{7D28EA0E-F9EF-4A64-840C-E87CAE8A2686}" presName="spaceBetweenRectangles" presStyleCnt="0"/>
      <dgm:spPr/>
    </dgm:pt>
    <dgm:pt modelId="{B0D444D7-7F8C-42F0-BC00-6815016157D9}" type="pres">
      <dgm:prSet presAssocID="{79FD672C-B0D5-4034-B6D9-B9DCCB54D6DE}" presName="parentLin" presStyleCnt="0"/>
      <dgm:spPr/>
    </dgm:pt>
    <dgm:pt modelId="{BB9362BA-D08A-4B00-8742-BF646A57F7CE}" type="pres">
      <dgm:prSet presAssocID="{79FD672C-B0D5-4034-B6D9-B9DCCB54D6DE}" presName="parentLeftMargin" presStyleLbl="node1" presStyleIdx="2" presStyleCnt="4"/>
      <dgm:spPr/>
    </dgm:pt>
    <dgm:pt modelId="{5A1A56B3-FAD1-4906-907D-BF8570BA1B48}" type="pres">
      <dgm:prSet presAssocID="{79FD672C-B0D5-4034-B6D9-B9DCCB54D6D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831D513-C4CE-43E0-A8C4-9A9AF35A2B9A}" type="pres">
      <dgm:prSet presAssocID="{79FD672C-B0D5-4034-B6D9-B9DCCB54D6DE}" presName="negativeSpace" presStyleCnt="0"/>
      <dgm:spPr/>
    </dgm:pt>
    <dgm:pt modelId="{6B3F52BE-1115-4698-BBC6-E4BB41442CFB}" type="pres">
      <dgm:prSet presAssocID="{79FD672C-B0D5-4034-B6D9-B9DCCB54D6D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887B221-C941-4B92-B2D5-F077268D6A91}" type="presOf" srcId="{79FD672C-B0D5-4034-B6D9-B9DCCB54D6DE}" destId="{BB9362BA-D08A-4B00-8742-BF646A57F7CE}" srcOrd="0" destOrd="0" presId="urn:microsoft.com/office/officeart/2005/8/layout/list1"/>
    <dgm:cxn modelId="{9104D94C-47AB-49FF-AD4A-E7751AF1586D}" type="presOf" srcId="{7D848222-3EA8-4653-A271-FE414C747772}" destId="{8038F523-7D59-4069-87BC-078BE390F26B}" srcOrd="0" destOrd="0" presId="urn:microsoft.com/office/officeart/2005/8/layout/list1"/>
    <dgm:cxn modelId="{4D1C7C4D-9ED1-42DF-BF18-C1C05128EDD8}" srcId="{4FDA22D7-AE83-4F9D-B596-AD6A617752E4}" destId="{9A8CD796-AFED-4127-8D2E-BE47AC7602FD}" srcOrd="1" destOrd="0" parTransId="{CECF48F4-A9E8-43F7-A4EC-5B9141B499F2}" sibTransId="{A2D83DED-9A56-4E5A-9ACE-44F6696AC9CA}"/>
    <dgm:cxn modelId="{9042E87C-AE17-46A1-A158-518079E135F6}" type="presOf" srcId="{1A6EA564-F214-450B-A61E-4F5E0E2E56DA}" destId="{06F42EA3-BBEF-4A2C-9DFD-4080370B812C}" srcOrd="0" destOrd="0" presId="urn:microsoft.com/office/officeart/2005/8/layout/list1"/>
    <dgm:cxn modelId="{2AD84880-C972-46F6-A02F-6A323C6BC869}" srcId="{4FDA22D7-AE83-4F9D-B596-AD6A617752E4}" destId="{1A6EA564-F214-450B-A61E-4F5E0E2E56DA}" srcOrd="0" destOrd="0" parTransId="{AFAB53D9-7BA9-4610-9057-EC370A38755C}" sibTransId="{8ADE084C-1313-433C-B639-4FC719890091}"/>
    <dgm:cxn modelId="{D5691594-6FE0-4BD6-AA9F-9EC59EF06306}" type="presOf" srcId="{7D848222-3EA8-4653-A271-FE414C747772}" destId="{FB8E709D-4746-4DDF-AF6E-8728868D59C5}" srcOrd="1" destOrd="0" presId="urn:microsoft.com/office/officeart/2005/8/layout/list1"/>
    <dgm:cxn modelId="{01E2AA95-2C7F-4A28-A786-D578498522F1}" type="presOf" srcId="{9A8CD796-AFED-4127-8D2E-BE47AC7602FD}" destId="{11323F11-CD65-4029-B32E-992460C465AF}" srcOrd="0" destOrd="0" presId="urn:microsoft.com/office/officeart/2005/8/layout/list1"/>
    <dgm:cxn modelId="{80BB8EA0-D2BE-4892-B548-F6BDE4C8132C}" type="presOf" srcId="{4FDA22D7-AE83-4F9D-B596-AD6A617752E4}" destId="{997B4DE0-28CE-42D9-BB10-9800ADF91913}" srcOrd="0" destOrd="0" presId="urn:microsoft.com/office/officeart/2005/8/layout/list1"/>
    <dgm:cxn modelId="{6EA610CD-4AB0-4CC8-8587-7B1BE3505B20}" type="presOf" srcId="{9A8CD796-AFED-4127-8D2E-BE47AC7602FD}" destId="{641BCE75-0FA6-493A-86F4-F807AB73FA40}" srcOrd="1" destOrd="0" presId="urn:microsoft.com/office/officeart/2005/8/layout/list1"/>
    <dgm:cxn modelId="{6A1714E2-ED27-4EEB-8B74-2F26B9BEFBE7}" srcId="{4FDA22D7-AE83-4F9D-B596-AD6A617752E4}" destId="{7D848222-3EA8-4653-A271-FE414C747772}" srcOrd="2" destOrd="0" parTransId="{2032FBBE-ED70-4F9B-8AAA-29D055BAABD5}" sibTransId="{7D28EA0E-F9EF-4A64-840C-E87CAE8A2686}"/>
    <dgm:cxn modelId="{E5F278E2-BAD1-48F4-B707-5C992AE5105D}" type="presOf" srcId="{79FD672C-B0D5-4034-B6D9-B9DCCB54D6DE}" destId="{5A1A56B3-FAD1-4906-907D-BF8570BA1B48}" srcOrd="1" destOrd="0" presId="urn:microsoft.com/office/officeart/2005/8/layout/list1"/>
    <dgm:cxn modelId="{D56C23ED-452C-4703-8C3E-20AA2C123376}" type="presOf" srcId="{1A6EA564-F214-450B-A61E-4F5E0E2E56DA}" destId="{633FC1CC-1681-4259-975E-88E2642083EF}" srcOrd="1" destOrd="0" presId="urn:microsoft.com/office/officeart/2005/8/layout/list1"/>
    <dgm:cxn modelId="{E7E9A4F8-9F5E-408D-AB7B-BECE586DA914}" srcId="{4FDA22D7-AE83-4F9D-B596-AD6A617752E4}" destId="{79FD672C-B0D5-4034-B6D9-B9DCCB54D6DE}" srcOrd="3" destOrd="0" parTransId="{0616AB0F-851B-40D7-A32C-09F810D72108}" sibTransId="{4C07F52A-4374-4867-B288-2F0ED40CF467}"/>
    <dgm:cxn modelId="{AD0CEC75-80DB-4013-B45F-4EE02FB10114}" type="presParOf" srcId="{997B4DE0-28CE-42D9-BB10-9800ADF91913}" destId="{97A9E552-58FE-4115-B387-23C6BE003A20}" srcOrd="0" destOrd="0" presId="urn:microsoft.com/office/officeart/2005/8/layout/list1"/>
    <dgm:cxn modelId="{576E4302-B120-4D14-A2D6-2C6B2F1DB401}" type="presParOf" srcId="{97A9E552-58FE-4115-B387-23C6BE003A20}" destId="{06F42EA3-BBEF-4A2C-9DFD-4080370B812C}" srcOrd="0" destOrd="0" presId="urn:microsoft.com/office/officeart/2005/8/layout/list1"/>
    <dgm:cxn modelId="{9E8B8D79-2CE4-479A-B039-777A378D0EAC}" type="presParOf" srcId="{97A9E552-58FE-4115-B387-23C6BE003A20}" destId="{633FC1CC-1681-4259-975E-88E2642083EF}" srcOrd="1" destOrd="0" presId="urn:microsoft.com/office/officeart/2005/8/layout/list1"/>
    <dgm:cxn modelId="{02DD488C-FE94-4215-977B-4013F15A07FD}" type="presParOf" srcId="{997B4DE0-28CE-42D9-BB10-9800ADF91913}" destId="{EC52AB1E-69FF-42E2-B117-EA346E3BAB49}" srcOrd="1" destOrd="0" presId="urn:microsoft.com/office/officeart/2005/8/layout/list1"/>
    <dgm:cxn modelId="{F4E918F5-250A-4122-96BB-BB5AC0148CA0}" type="presParOf" srcId="{997B4DE0-28CE-42D9-BB10-9800ADF91913}" destId="{C9C6A17A-59B9-4FD5-90F8-F8D654772DA7}" srcOrd="2" destOrd="0" presId="urn:microsoft.com/office/officeart/2005/8/layout/list1"/>
    <dgm:cxn modelId="{116CA871-F5C4-41F1-878E-AF17F24901F3}" type="presParOf" srcId="{997B4DE0-28CE-42D9-BB10-9800ADF91913}" destId="{B2C81BF3-2706-4E36-9CF0-23674C12D3B6}" srcOrd="3" destOrd="0" presId="urn:microsoft.com/office/officeart/2005/8/layout/list1"/>
    <dgm:cxn modelId="{656325CE-5B6E-4C65-ADD5-CCE3947F73A9}" type="presParOf" srcId="{997B4DE0-28CE-42D9-BB10-9800ADF91913}" destId="{FF47F7B8-55A5-4425-AFB8-E3C8DDD6D208}" srcOrd="4" destOrd="0" presId="urn:microsoft.com/office/officeart/2005/8/layout/list1"/>
    <dgm:cxn modelId="{3648E6B9-DEFA-4F1B-A3E2-0B800F426DCA}" type="presParOf" srcId="{FF47F7B8-55A5-4425-AFB8-E3C8DDD6D208}" destId="{11323F11-CD65-4029-B32E-992460C465AF}" srcOrd="0" destOrd="0" presId="urn:microsoft.com/office/officeart/2005/8/layout/list1"/>
    <dgm:cxn modelId="{D5F06A6D-9D81-4F9E-86B9-771F09764E5A}" type="presParOf" srcId="{FF47F7B8-55A5-4425-AFB8-E3C8DDD6D208}" destId="{641BCE75-0FA6-493A-86F4-F807AB73FA40}" srcOrd="1" destOrd="0" presId="urn:microsoft.com/office/officeart/2005/8/layout/list1"/>
    <dgm:cxn modelId="{5364DC17-791E-4D04-A802-D52FF700CCF4}" type="presParOf" srcId="{997B4DE0-28CE-42D9-BB10-9800ADF91913}" destId="{027D1780-BB3D-400D-8E66-B01655CF383E}" srcOrd="5" destOrd="0" presId="urn:microsoft.com/office/officeart/2005/8/layout/list1"/>
    <dgm:cxn modelId="{456060A6-B96C-4BCE-9811-0C6384E9C3BA}" type="presParOf" srcId="{997B4DE0-28CE-42D9-BB10-9800ADF91913}" destId="{81B7F52B-8374-4188-ABB8-ADA7AB49DCF4}" srcOrd="6" destOrd="0" presId="urn:microsoft.com/office/officeart/2005/8/layout/list1"/>
    <dgm:cxn modelId="{6B4B7886-5F8E-4908-AE13-08C539185B52}" type="presParOf" srcId="{997B4DE0-28CE-42D9-BB10-9800ADF91913}" destId="{B06A4B7A-31B3-47D4-B0EA-64B368ABB52D}" srcOrd="7" destOrd="0" presId="urn:microsoft.com/office/officeart/2005/8/layout/list1"/>
    <dgm:cxn modelId="{80DD83E7-B49E-4443-A292-DBB4395A4ECE}" type="presParOf" srcId="{997B4DE0-28CE-42D9-BB10-9800ADF91913}" destId="{46F940EE-C372-4A5A-ACB3-9A36BF356A41}" srcOrd="8" destOrd="0" presId="urn:microsoft.com/office/officeart/2005/8/layout/list1"/>
    <dgm:cxn modelId="{0EFA2D6C-D68E-42D5-A1DC-379AADFB91DC}" type="presParOf" srcId="{46F940EE-C372-4A5A-ACB3-9A36BF356A41}" destId="{8038F523-7D59-4069-87BC-078BE390F26B}" srcOrd="0" destOrd="0" presId="urn:microsoft.com/office/officeart/2005/8/layout/list1"/>
    <dgm:cxn modelId="{209D0F2A-4CEF-4499-85A4-62B09D55FA79}" type="presParOf" srcId="{46F940EE-C372-4A5A-ACB3-9A36BF356A41}" destId="{FB8E709D-4746-4DDF-AF6E-8728868D59C5}" srcOrd="1" destOrd="0" presId="urn:microsoft.com/office/officeart/2005/8/layout/list1"/>
    <dgm:cxn modelId="{40CE2310-A5F7-4264-A903-30B871E33590}" type="presParOf" srcId="{997B4DE0-28CE-42D9-BB10-9800ADF91913}" destId="{763EE91D-C00E-412F-A219-04CDA46ECEAC}" srcOrd="9" destOrd="0" presId="urn:microsoft.com/office/officeart/2005/8/layout/list1"/>
    <dgm:cxn modelId="{AAA59619-C3D6-41F1-B527-17BA520CEFF1}" type="presParOf" srcId="{997B4DE0-28CE-42D9-BB10-9800ADF91913}" destId="{21D3679F-2B4B-4091-92C9-CE228C93420C}" srcOrd="10" destOrd="0" presId="urn:microsoft.com/office/officeart/2005/8/layout/list1"/>
    <dgm:cxn modelId="{3E53EAF3-AB5D-43DC-974D-02A575902BEC}" type="presParOf" srcId="{997B4DE0-28CE-42D9-BB10-9800ADF91913}" destId="{BF40556A-EF5F-4393-AD92-E9315A754DF3}" srcOrd="11" destOrd="0" presId="urn:microsoft.com/office/officeart/2005/8/layout/list1"/>
    <dgm:cxn modelId="{E48FF465-CA3F-49ED-B9BE-9E2BFF4288CD}" type="presParOf" srcId="{997B4DE0-28CE-42D9-BB10-9800ADF91913}" destId="{B0D444D7-7F8C-42F0-BC00-6815016157D9}" srcOrd="12" destOrd="0" presId="urn:microsoft.com/office/officeart/2005/8/layout/list1"/>
    <dgm:cxn modelId="{C124B391-7E49-4E99-BD44-E7812C0F16F6}" type="presParOf" srcId="{B0D444D7-7F8C-42F0-BC00-6815016157D9}" destId="{BB9362BA-D08A-4B00-8742-BF646A57F7CE}" srcOrd="0" destOrd="0" presId="urn:microsoft.com/office/officeart/2005/8/layout/list1"/>
    <dgm:cxn modelId="{C17A5B2D-3752-4054-B2C1-5F9A733B7FD6}" type="presParOf" srcId="{B0D444D7-7F8C-42F0-BC00-6815016157D9}" destId="{5A1A56B3-FAD1-4906-907D-BF8570BA1B48}" srcOrd="1" destOrd="0" presId="urn:microsoft.com/office/officeart/2005/8/layout/list1"/>
    <dgm:cxn modelId="{94A1538A-C616-4E79-B68E-0D978DD1C6CB}" type="presParOf" srcId="{997B4DE0-28CE-42D9-BB10-9800ADF91913}" destId="{4831D513-C4CE-43E0-A8C4-9A9AF35A2B9A}" srcOrd="13" destOrd="0" presId="urn:microsoft.com/office/officeart/2005/8/layout/list1"/>
    <dgm:cxn modelId="{0AD313BB-2552-4126-A872-9EABBA88D6D6}" type="presParOf" srcId="{997B4DE0-28CE-42D9-BB10-9800ADF91913}" destId="{6B3F52BE-1115-4698-BBC6-E4BB41442CF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6A17A-59B9-4FD5-90F8-F8D654772DA7}">
      <dsp:nvSpPr>
        <dsp:cNvPr id="0" name=""/>
        <dsp:cNvSpPr/>
      </dsp:nvSpPr>
      <dsp:spPr>
        <a:xfrm>
          <a:off x="0" y="413460"/>
          <a:ext cx="9601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3FC1CC-1681-4259-975E-88E2642083EF}">
      <dsp:nvSpPr>
        <dsp:cNvPr id="0" name=""/>
        <dsp:cNvSpPr/>
      </dsp:nvSpPr>
      <dsp:spPr>
        <a:xfrm>
          <a:off x="480060" y="59220"/>
          <a:ext cx="672084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Představení organizace</a:t>
          </a:r>
        </a:p>
      </dsp:txBody>
      <dsp:txXfrm>
        <a:off x="514645" y="93805"/>
        <a:ext cx="6651670" cy="639310"/>
      </dsp:txXfrm>
    </dsp:sp>
    <dsp:sp modelId="{81B7F52B-8374-4188-ABB8-ADA7AB49DCF4}">
      <dsp:nvSpPr>
        <dsp:cNvPr id="0" name=""/>
        <dsp:cNvSpPr/>
      </dsp:nvSpPr>
      <dsp:spPr>
        <a:xfrm>
          <a:off x="0" y="1502100"/>
          <a:ext cx="9601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1BCE75-0FA6-493A-86F4-F807AB73FA40}">
      <dsp:nvSpPr>
        <dsp:cNvPr id="0" name=""/>
        <dsp:cNvSpPr/>
      </dsp:nvSpPr>
      <dsp:spPr>
        <a:xfrm>
          <a:off x="480060" y="1147860"/>
          <a:ext cx="672084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Náplň a průběh praxe</a:t>
          </a:r>
        </a:p>
      </dsp:txBody>
      <dsp:txXfrm>
        <a:off x="514645" y="1182445"/>
        <a:ext cx="6651670" cy="639310"/>
      </dsp:txXfrm>
    </dsp:sp>
    <dsp:sp modelId="{21D3679F-2B4B-4091-92C9-CE228C93420C}">
      <dsp:nvSpPr>
        <dsp:cNvPr id="0" name=""/>
        <dsp:cNvSpPr/>
      </dsp:nvSpPr>
      <dsp:spPr>
        <a:xfrm>
          <a:off x="0" y="2590740"/>
          <a:ext cx="9601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8E709D-4746-4DDF-AF6E-8728868D59C5}">
      <dsp:nvSpPr>
        <dsp:cNvPr id="0" name=""/>
        <dsp:cNvSpPr/>
      </dsp:nvSpPr>
      <dsp:spPr>
        <a:xfrm>
          <a:off x="480060" y="2236500"/>
          <a:ext cx="672084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Přínosy praxe</a:t>
          </a:r>
        </a:p>
      </dsp:txBody>
      <dsp:txXfrm>
        <a:off x="514645" y="2271085"/>
        <a:ext cx="6651670" cy="639310"/>
      </dsp:txXfrm>
    </dsp:sp>
    <dsp:sp modelId="{6B3F52BE-1115-4698-BBC6-E4BB41442CFB}">
      <dsp:nvSpPr>
        <dsp:cNvPr id="0" name=""/>
        <dsp:cNvSpPr/>
      </dsp:nvSpPr>
      <dsp:spPr>
        <a:xfrm>
          <a:off x="0" y="3679379"/>
          <a:ext cx="96012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1A56B3-FAD1-4906-907D-BF8570BA1B48}">
      <dsp:nvSpPr>
        <dsp:cNvPr id="0" name=""/>
        <dsp:cNvSpPr/>
      </dsp:nvSpPr>
      <dsp:spPr>
        <a:xfrm>
          <a:off x="480060" y="3325140"/>
          <a:ext cx="672084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Zhodnocení praxe</a:t>
          </a:r>
        </a:p>
      </dsp:txBody>
      <dsp:txXfrm>
        <a:off x="514645" y="3359725"/>
        <a:ext cx="665167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3A0BD38-5902-4F5A-A418-DAF80D767574}" type="datetime1">
              <a:rPr lang="cs-CZ" smtClean="0"/>
              <a:t>11.05.2023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4A4F617-7A30-41D4-AB86-5D833C98E1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81FEA86-EBF8-4A4E-9739-CB2265969290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B9A179D-2D27-49E2-B022-8EDDA2EFE68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cs-CZ" sz="1200" i="1">
                <a:latin typeface="Arial" pitchFamily="34" charset="0"/>
                <a:cs typeface="Arial" pitchFamily="34" charset="0"/>
              </a:rPr>
              <a:t>Pokud chcete změnit obrázek na tomto snímku, vyberte tento obrázek a odstraňte ho. Pak klikněte na ikonu Obrázky v zástupném symbolu a vložte vlastní obrázek.</a:t>
            </a:r>
          </a:p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B9A179D-2D27-49E2-B022-8EDDA2EFE68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574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B9A179D-2D27-49E2-B022-8EDDA2EFE68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36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cs-CZ" sz="1800" noProof="0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rtlCol="0" anchor="b">
            <a:normAutofit/>
          </a:bodyPr>
          <a:lstStyle>
            <a:lvl1pPr algn="l" rtl="0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 rtlCol="0"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E450AD-E63B-4FBA-806D-3243B7B9F404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Dva obrázky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" name="Obdélník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1" name="Obdélník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12" name="Obdélník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430E46-E485-473F-8A5A-2A12896FE3D2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A93336-89D7-45FD-9CA0-A5765D7DC0CB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8" name="Obdélník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9" name="Obdélník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F80C08-9D66-461B-B849-AF0B9DDDAFFC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7F8E3F6-DE14-48B2-B2BC-6FABA9630FB8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1E6E9B-97D7-4FC1-A758-91EC41A28BB5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sz="1800" noProof="0"/>
          </a:p>
        </p:txBody>
      </p:sp>
      <p:sp>
        <p:nvSpPr>
          <p:cNvPr id="11" name="Volný tvar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12" name="Volný tvar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rtlCol="0" anchor="b">
            <a:normAutofit/>
          </a:bodyPr>
          <a:lstStyle>
            <a:lvl1pPr algn="l" rtl="0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15" name="Zástupný symbol obrázku 14" descr="Prázdný zástupný symbol pro přidání obrázku Klikněte na zástupný symbol a vyberte obrázek, který chcete přidat.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noProof="0"/>
              <a:t>Kliknutím na ikonu přidáte obrázek.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 rtlCol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sz="1800" noProof="0"/>
          </a:p>
        </p:txBody>
      </p:sp>
      <p:sp>
        <p:nvSpPr>
          <p:cNvPr id="8" name="Volný tvar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9" name="Volný tvar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10" name="Volný tvar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rtlCol="0" anchor="b">
            <a:normAutofit/>
          </a:bodyPr>
          <a:lstStyle>
            <a:lvl1pPr rtl="0"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95400" y="1828800"/>
            <a:ext cx="4572000" cy="4343400"/>
          </a:xfrm>
        </p:spPr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A5EFC1-CF47-498A-A050-74A0AB227CE4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rtlCol="0"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rtlCol="0"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 rtlCol="0"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6FB428-C818-4EE5-8B51-6FF19A560F10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06EEBF-29B6-415D-AA4B-874907DEA5FB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4DE339-6480-471D-A159-52F95148D050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296D9E-D050-4EE5-876B-61535EA0B75D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7F8E3F6-DE14-48B2-B2BC-6FABA9630FB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8" name="Obdélník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9" name="Obdélník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98AE9803-FC4A-4F96-9CB2-A005883BA6EA}" type="datetime1">
              <a:rPr lang="cs-CZ" noProof="0" smtClean="0"/>
              <a:t>11.05.2023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7F8E3F6-DE14-48B2-B2BC-6FABA9630FB8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admin\Downloads\Vyrocni-zprava-202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ODBORNÁ PRAXE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/>
              <a:t>Denisa </a:t>
            </a:r>
            <a:r>
              <a:rPr lang="cs-CZ" dirty="0" err="1"/>
              <a:t>Vaňoutová</a:t>
            </a:r>
            <a:r>
              <a:rPr lang="cs-CZ" dirty="0"/>
              <a:t> </a:t>
            </a:r>
          </a:p>
          <a:p>
            <a:pPr rtl="0"/>
            <a:r>
              <a:rPr lang="cs-CZ" dirty="0"/>
              <a:t>27043</a:t>
            </a:r>
          </a:p>
          <a:p>
            <a:pPr rtl="0"/>
            <a:r>
              <a:rPr lang="cs-CZ" dirty="0"/>
              <a:t>Řízení lidských zdrojů</a:t>
            </a:r>
          </a:p>
        </p:txBody>
      </p:sp>
      <p:pic>
        <p:nvPicPr>
          <p:cNvPr id="13" name="Zástupný symbol obrázku 12">
            <a:extLst>
              <a:ext uri="{FF2B5EF4-FFF2-40B4-BE49-F238E27FC236}">
                <a16:creationId xmlns:a16="http://schemas.microsoft.com/office/drawing/2014/main" id="{992111FF-09D2-9BDE-4E7C-CADFF92E36D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29911" r="29911"/>
          <a:stretch>
            <a:fillRect/>
          </a:stretch>
        </p:blipFill>
        <p:spPr/>
      </p:pic>
      <p:pic>
        <p:nvPicPr>
          <p:cNvPr id="1028" name="Picture 4" descr="Domov pro seniory Kobylisy">
            <a:extLst>
              <a:ext uri="{FF2B5EF4-FFF2-40B4-BE49-F238E27FC236}">
                <a16:creationId xmlns:a16="http://schemas.microsoft.com/office/drawing/2014/main" id="{82E3A744-E3E2-C7D7-5C78-929C9BC5D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17" y="753444"/>
            <a:ext cx="238125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6000" dirty="0"/>
              <a:t>Obsah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2D8D675-A4B5-D62F-5ECF-818B4E3FCB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418405"/>
              </p:ext>
            </p:extLst>
          </p:nvPr>
        </p:nvGraphicFramePr>
        <p:xfrm>
          <a:off x="1295400" y="1828800"/>
          <a:ext cx="96012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BBAAF-22EB-0B88-DF55-75BA14F50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60" y="142042"/>
            <a:ext cx="5120640" cy="1335597"/>
          </a:xfrm>
        </p:spPr>
        <p:txBody>
          <a:bodyPr/>
          <a:lstStyle/>
          <a:p>
            <a:r>
              <a:rPr lang="cs-CZ" dirty="0"/>
              <a:t>Domov pro seniory Kobylisy</a:t>
            </a:r>
          </a:p>
        </p:txBody>
      </p:sp>
      <p:pic>
        <p:nvPicPr>
          <p:cNvPr id="6" name="Zástupný symbol obrázku 5">
            <a:extLst>
              <a:ext uri="{FF2B5EF4-FFF2-40B4-BE49-F238E27FC236}">
                <a16:creationId xmlns:a16="http://schemas.microsoft.com/office/drawing/2014/main" id="{EEF2D677-CF5A-405C-03E9-991B771134B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9911" r="29911"/>
          <a:stretch>
            <a:fillRect/>
          </a:stretch>
        </p:blipFill>
        <p:spPr/>
      </p:pic>
      <p:sp>
        <p:nvSpPr>
          <p:cNvPr id="4" name="Podnadpis 3">
            <a:extLst>
              <a:ext uri="{FF2B5EF4-FFF2-40B4-BE49-F238E27FC236}">
                <a16:creationId xmlns:a16="http://schemas.microsoft.com/office/drawing/2014/main" id="{957F1CF4-6C1D-D811-C557-0DB80C0DB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2943" y="1828799"/>
            <a:ext cx="5120640" cy="4767309"/>
          </a:xfrm>
        </p:spPr>
        <p:txBody>
          <a:bodyPr/>
          <a:lstStyle/>
          <a:p>
            <a:r>
              <a:rPr lang="cs-CZ" dirty="0"/>
              <a:t>• Vznik 29. 11. 1959</a:t>
            </a:r>
          </a:p>
          <a:p>
            <a:r>
              <a:rPr lang="cs-CZ" dirty="0"/>
              <a:t>• Příspěvková organizace </a:t>
            </a:r>
          </a:p>
          <a:p>
            <a:r>
              <a:rPr lang="cs-CZ" dirty="0"/>
              <a:t>• Hlavní činnost – pobytové služby pro osoby s Alzheimerovou chorobou</a:t>
            </a:r>
          </a:p>
          <a:p>
            <a:r>
              <a:rPr lang="cs-CZ" dirty="0"/>
              <a:t>• Doplňková činnost – pronájem nebytových prostor, hostinská činnost</a:t>
            </a:r>
          </a:p>
          <a:p>
            <a:r>
              <a:rPr lang="cs-CZ" dirty="0"/>
              <a:t>• 113 zaměstnanců</a:t>
            </a:r>
          </a:p>
        </p:txBody>
      </p:sp>
    </p:spTree>
    <p:extLst>
      <p:ext uri="{BB962C8B-B14F-4D97-AF65-F5344CB8AC3E}">
        <p14:creationId xmlns:p14="http://schemas.microsoft.com/office/powerpoint/2010/main" val="384990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1B81A-4565-A82A-A36B-C7595CF22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60" y="13562"/>
            <a:ext cx="5120640" cy="1344475"/>
          </a:xfrm>
        </p:spPr>
        <p:txBody>
          <a:bodyPr/>
          <a:lstStyle/>
          <a:p>
            <a:r>
              <a:rPr lang="cs-CZ" dirty="0"/>
              <a:t>Náplň a průběh praxe</a:t>
            </a:r>
          </a:p>
        </p:txBody>
      </p:sp>
      <p:pic>
        <p:nvPicPr>
          <p:cNvPr id="8" name="Zástupný symbol obrázku 7">
            <a:extLst>
              <a:ext uri="{FF2B5EF4-FFF2-40B4-BE49-F238E27FC236}">
                <a16:creationId xmlns:a16="http://schemas.microsoft.com/office/drawing/2014/main" id="{5E85522C-469D-E31D-68B1-11E6875BA7D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9911" r="29911"/>
          <a:stretch>
            <a:fillRect/>
          </a:stretch>
        </p:blipFill>
        <p:spPr/>
      </p:pic>
      <p:sp>
        <p:nvSpPr>
          <p:cNvPr id="4" name="Podnadpis 3">
            <a:extLst>
              <a:ext uri="{FF2B5EF4-FFF2-40B4-BE49-F238E27FC236}">
                <a16:creationId xmlns:a16="http://schemas.microsoft.com/office/drawing/2014/main" id="{B046E7F8-C0C1-66A3-EE75-CABA26215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574" y="1562470"/>
            <a:ext cx="6043179" cy="4600852"/>
          </a:xfrm>
        </p:spPr>
        <p:txBody>
          <a:bodyPr/>
          <a:lstStyle/>
          <a:p>
            <a:r>
              <a:rPr lang="cs-CZ" dirty="0"/>
              <a:t>• Inzeráty</a:t>
            </a:r>
          </a:p>
          <a:p>
            <a:r>
              <a:rPr lang="cs-CZ" dirty="0"/>
              <a:t>• Pohovory </a:t>
            </a:r>
          </a:p>
          <a:p>
            <a:r>
              <a:rPr lang="cs-CZ" dirty="0"/>
              <a:t>• Školení</a:t>
            </a:r>
          </a:p>
          <a:p>
            <a:r>
              <a:rPr lang="cs-CZ" dirty="0"/>
              <a:t>• Ankety spokojenosti zaměstnanců </a:t>
            </a:r>
          </a:p>
          <a:p>
            <a:r>
              <a:rPr lang="cs-CZ" dirty="0"/>
              <a:t>• Pracovní plány </a:t>
            </a:r>
          </a:p>
          <a:p>
            <a:r>
              <a:rPr lang="cs-CZ" dirty="0"/>
              <a:t>• Registrace </a:t>
            </a:r>
          </a:p>
          <a:p>
            <a:r>
              <a:rPr lang="cs-CZ" dirty="0"/>
              <a:t>• Majetek </a:t>
            </a:r>
          </a:p>
        </p:txBody>
      </p:sp>
    </p:spTree>
    <p:extLst>
      <p:ext uri="{BB962C8B-B14F-4D97-AF65-F5344CB8AC3E}">
        <p14:creationId xmlns:p14="http://schemas.microsoft.com/office/powerpoint/2010/main" val="104896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Přidejte nadpis snímku – 1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0D4C4A7-F665-1039-C732-C10779CB7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335" y="0"/>
            <a:ext cx="6683749" cy="72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7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AECBA-ACB6-697F-E1E9-6FEDC10D0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60" y="315403"/>
            <a:ext cx="5120640" cy="740793"/>
          </a:xfrm>
        </p:spPr>
        <p:txBody>
          <a:bodyPr/>
          <a:lstStyle/>
          <a:p>
            <a:r>
              <a:rPr lang="cs-CZ" dirty="0"/>
              <a:t>Přínosy praxe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69E79E47-BBA7-26A9-DE5F-FA7306DD0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720" y="1251751"/>
            <a:ext cx="5120640" cy="5290846"/>
          </a:xfrm>
        </p:spPr>
        <p:txBody>
          <a:bodyPr>
            <a:normAutofit/>
          </a:bodyPr>
          <a:lstStyle/>
          <a:p>
            <a:pPr rtl="0"/>
            <a:r>
              <a:rPr lang="cs-CZ" dirty="0"/>
              <a:t>•Naučení se nových počítačových programů</a:t>
            </a:r>
          </a:p>
          <a:p>
            <a:pPr rtl="0"/>
            <a:r>
              <a:rPr lang="cs-CZ" dirty="0"/>
              <a:t>• Nové kontakty </a:t>
            </a:r>
          </a:p>
          <a:p>
            <a:pPr rtl="0"/>
            <a:r>
              <a:rPr lang="cs-CZ" dirty="0"/>
              <a:t>• Spolupráce </a:t>
            </a:r>
          </a:p>
          <a:p>
            <a:pPr rtl="0"/>
            <a:r>
              <a:rPr lang="cs-CZ" dirty="0"/>
              <a:t>• Propojení teoretických vědomostí s praktickými činnostmi</a:t>
            </a:r>
          </a:p>
          <a:p>
            <a:pPr rtl="0"/>
            <a:r>
              <a:rPr lang="cs-CZ" dirty="0"/>
              <a:t>• Získání mnoha informací </a:t>
            </a:r>
          </a:p>
          <a:p>
            <a:endParaRPr lang="cs-CZ" dirty="0"/>
          </a:p>
        </p:txBody>
      </p:sp>
      <p:pic>
        <p:nvPicPr>
          <p:cNvPr id="10" name="Zástupný symbol obrázku 9">
            <a:extLst>
              <a:ext uri="{FF2B5EF4-FFF2-40B4-BE49-F238E27FC236}">
                <a16:creationId xmlns:a16="http://schemas.microsoft.com/office/drawing/2014/main" id="{1369F6B5-5ADF-5C3F-8DAE-EBAE7B30517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31132" r="311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6293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A4D08-6F86-FD74-8706-39C2F14ED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Zhodnocení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BBBBA-832C-3347-3322-BE1067AD5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Velice pozitivní </a:t>
            </a:r>
          </a:p>
          <a:p>
            <a:r>
              <a:rPr lang="cs-CZ" dirty="0"/>
              <a:t>Nové možnosti</a:t>
            </a:r>
          </a:p>
          <a:p>
            <a:r>
              <a:rPr lang="cs-CZ" dirty="0"/>
              <a:t>Návrh na zlepšení – méně výstupů, včas a více informovat studenty ohledně praxe</a:t>
            </a:r>
          </a:p>
        </p:txBody>
      </p:sp>
      <p:pic>
        <p:nvPicPr>
          <p:cNvPr id="3074" name="Picture 2" descr="Hodnocení :: Libčanská PĚTKA (A)">
            <a:extLst>
              <a:ext uri="{FF2B5EF4-FFF2-40B4-BE49-F238E27FC236}">
                <a16:creationId xmlns:a16="http://schemas.microsoft.com/office/drawing/2014/main" id="{89B996ED-CC43-EF2F-BE2C-AD9CE3B39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400" y="3474000"/>
            <a:ext cx="6429600" cy="3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22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3BAF8-4EA8-C334-07CC-B96076C11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8150" y="437225"/>
            <a:ext cx="5120640" cy="1004904"/>
          </a:xfrm>
        </p:spPr>
        <p:txBody>
          <a:bodyPr/>
          <a:lstStyle/>
          <a:p>
            <a:r>
              <a:rPr lang="cs-CZ" dirty="0"/>
              <a:t>Děkuji za pozornost </a:t>
            </a:r>
          </a:p>
        </p:txBody>
      </p:sp>
      <p:pic>
        <p:nvPicPr>
          <p:cNvPr id="7" name="Zástupný symbol obrázku 6">
            <a:extLst>
              <a:ext uri="{FF2B5EF4-FFF2-40B4-BE49-F238E27FC236}">
                <a16:creationId xmlns:a16="http://schemas.microsoft.com/office/drawing/2014/main" id="{0C881261-BAA3-D395-D007-3EBAE70AE9E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9911" r="29911"/>
          <a:stretch>
            <a:fillRect/>
          </a:stretch>
        </p:blipFill>
        <p:spPr/>
      </p:pic>
      <p:pic>
        <p:nvPicPr>
          <p:cNvPr id="5" name="Picture 4" descr="Domov pro seniory Kobylisy">
            <a:extLst>
              <a:ext uri="{FF2B5EF4-FFF2-40B4-BE49-F238E27FC236}">
                <a16:creationId xmlns:a16="http://schemas.microsoft.com/office/drawing/2014/main" id="{A55D7051-BF67-29CE-E1E2-7024B6C75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983" y="2093972"/>
            <a:ext cx="3285707" cy="33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84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75D00-C354-37BF-5DAC-13E9C9485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zdrojů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EC1DA9-FC22-999A-9326-9C2D74A01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 action="ppaction://hlinkfile"/>
              </a:rPr>
              <a:t>file:///C:/Users/admin/Downloads/Vyrocni-zprava-2021.pdf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10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měrovka prodeje 16: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170_TF03431374.potx" id="{7B380210-F46E-46AE-8AC1-7C0CAE20DE66}" vid="{4FAD98D2-B666-4C8F-841D-42EE32A6C8BE}"/>
    </a:ext>
  </a:extLst>
</a:theme>
</file>

<file path=ppt/theme/theme2.xml><?xml version="1.0" encoding="utf-8"?>
<a:theme xmlns:a="http://schemas.openxmlformats.org/drawingml/2006/main" name="Motiv Offic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Obchodní prezentace (širokoúhlá)</Template>
  <TotalTime>185</TotalTime>
  <Words>176</Words>
  <Application>Microsoft Office PowerPoint</Application>
  <PresentationFormat>Širokoúhlá obrazovka</PresentationFormat>
  <Paragraphs>41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Book Antiqua</vt:lpstr>
      <vt:lpstr>Směrovka prodeje 16:9</vt:lpstr>
      <vt:lpstr>ODBORNÁ PRAXE </vt:lpstr>
      <vt:lpstr>Obsah </vt:lpstr>
      <vt:lpstr>Domov pro seniory Kobylisy</vt:lpstr>
      <vt:lpstr>Náplň a průběh praxe</vt:lpstr>
      <vt:lpstr>Přidejte nadpis snímku – 1</vt:lpstr>
      <vt:lpstr>Přínosy praxe</vt:lpstr>
      <vt:lpstr>Zhodnocení praxe</vt:lpstr>
      <vt:lpstr>Děkuji za pozornost </vt:lpstr>
      <vt:lpstr>Seznam zdrojů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</dc:title>
  <dc:creator>admin</dc:creator>
  <cp:lastModifiedBy>admin</cp:lastModifiedBy>
  <cp:revision>2</cp:revision>
  <dcterms:created xsi:type="dcterms:W3CDTF">2023-05-11T15:58:59Z</dcterms:created>
  <dcterms:modified xsi:type="dcterms:W3CDTF">2023-05-11T19:04:45Z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