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94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97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32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00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77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57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936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57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72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78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83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40CF1-0E9A-43B2-A2EA-783CC2E364A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1AE4A-7655-4040-BB61-952ED8CC8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07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latin typeface="Century Gothic" panose="020B0502020202020204" pitchFamily="34" charset="0"/>
              </a:rPr>
              <a:t>OD</a:t>
            </a:r>
            <a:r>
              <a:rPr lang="cs-CZ" sz="6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B</a:t>
            </a:r>
            <a:r>
              <a:rPr lang="cs-CZ" sz="6600" dirty="0" smtClean="0">
                <a:latin typeface="Century Gothic" panose="020B0502020202020204" pitchFamily="34" charset="0"/>
              </a:rPr>
              <a:t>OR</a:t>
            </a:r>
            <a:r>
              <a:rPr lang="cs-CZ" sz="6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N</a:t>
            </a:r>
            <a:r>
              <a:rPr lang="cs-CZ" sz="6600" dirty="0" smtClean="0">
                <a:latin typeface="Century Gothic" panose="020B0502020202020204" pitchFamily="34" charset="0"/>
              </a:rPr>
              <a:t>Á </a:t>
            </a:r>
            <a:r>
              <a:rPr lang="cs-CZ" sz="6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P</a:t>
            </a:r>
            <a:r>
              <a:rPr lang="cs-CZ" sz="6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R</a:t>
            </a:r>
            <a:r>
              <a:rPr lang="cs-CZ" sz="6600" dirty="0" smtClean="0">
                <a:latin typeface="Century Gothic" panose="020B0502020202020204" pitchFamily="34" charset="0"/>
              </a:rPr>
              <a:t>A</a:t>
            </a:r>
            <a:r>
              <a:rPr lang="cs-CZ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X</a:t>
            </a:r>
            <a:r>
              <a:rPr lang="cs-CZ" sz="6600" dirty="0" smtClean="0">
                <a:latin typeface="Century Gothic" panose="020B0502020202020204" pitchFamily="34" charset="0"/>
              </a:rPr>
              <a:t>E</a:t>
            </a:r>
            <a:endParaRPr lang="cs-CZ" sz="6600" dirty="0">
              <a:latin typeface="Century Gothic" panose="020B0502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3212976"/>
            <a:ext cx="6400800" cy="1273696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Ter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e</a:t>
            </a:r>
            <a:r>
              <a:rPr lang="cs-CZ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za D</a:t>
            </a:r>
            <a:r>
              <a:rPr lang="cs-CZ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ol</a:t>
            </a:r>
            <a:r>
              <a:rPr lang="cs-CZ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</a:t>
            </a:r>
            <a:r>
              <a:rPr lang="cs-CZ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ž</a:t>
            </a:r>
            <a:r>
              <a:rPr lang="cs-CZ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alo</a:t>
            </a: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v</a:t>
            </a:r>
            <a:r>
              <a:rPr lang="cs-CZ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á</a:t>
            </a:r>
          </a:p>
          <a:p>
            <a:pPr algn="r"/>
            <a:r>
              <a:rPr lang="cs-CZ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27</a:t>
            </a: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4</a:t>
            </a:r>
            <a:r>
              <a:rPr lang="cs-CZ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7</a:t>
            </a:r>
            <a:r>
              <a:rPr lang="cs-CZ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5</a:t>
            </a:r>
          </a:p>
          <a:p>
            <a:pPr algn="r"/>
            <a:r>
              <a:rPr lang="cs-CZ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</a:t>
            </a:r>
            <a:r>
              <a:rPr lang="cs-CZ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L</a:t>
            </a:r>
            <a:r>
              <a:rPr lang="cs-CZ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Z_O</a:t>
            </a:r>
            <a:r>
              <a:rPr lang="cs-CZ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P</a:t>
            </a:r>
            <a:r>
              <a:rPr lang="cs-CZ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X</a:t>
            </a:r>
            <a:endParaRPr lang="cs-CZ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2048917"/>
            <a:ext cx="172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Century Gothic" panose="020B0502020202020204" pitchFamily="34" charset="0"/>
              </a:rPr>
              <a:t>L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E</a:t>
            </a:r>
            <a:r>
              <a:rPr lang="cs-CZ" sz="2000" dirty="0" smtClean="0">
                <a:latin typeface="Century Gothic" panose="020B0502020202020204" pitchFamily="34" charset="0"/>
              </a:rPr>
              <a:t>IF</a:t>
            </a:r>
            <a:r>
              <a:rPr lang="cs-CZ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H</a:t>
            </a:r>
            <a:r>
              <a:rPr lang="cs-CZ" sz="2000" dirty="0" smtClean="0">
                <a:latin typeface="Century Gothic" panose="020B0502020202020204" pitchFamily="34" charset="0"/>
              </a:rPr>
              <a:t>EI</a:t>
            </a: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T </a:t>
            </a:r>
            <a:r>
              <a:rPr lang="cs-CZ" sz="2000" dirty="0" smtClean="0">
                <a:latin typeface="Century Gothic" panose="020B0502020202020204" pitchFamily="34" charset="0"/>
              </a:rPr>
              <a:t>s.</a:t>
            </a:r>
            <a:r>
              <a:rPr lang="cs-CZ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r.</a:t>
            </a:r>
            <a:r>
              <a:rPr lang="cs-CZ" sz="2000" dirty="0" smtClean="0">
                <a:latin typeface="Century Gothic" panose="020B0502020202020204" pitchFamily="34" charset="0"/>
              </a:rPr>
              <a:t>o.</a:t>
            </a:r>
            <a:endParaRPr lang="cs-CZ" sz="2000" dirty="0">
              <a:latin typeface="Century Gothic" panose="020B0502020202020204" pitchFamily="34" charset="0"/>
            </a:endParaRPr>
          </a:p>
        </p:txBody>
      </p:sp>
      <p:cxnSp>
        <p:nvCxnSpPr>
          <p:cNvPr id="6" name="Pravoúhlá spojnice 5"/>
          <p:cNvCxnSpPr/>
          <p:nvPr/>
        </p:nvCxnSpPr>
        <p:spPr>
          <a:xfrm>
            <a:off x="-20751" y="1944971"/>
            <a:ext cx="9252520" cy="304001"/>
          </a:xfrm>
          <a:prstGeom prst="bentConnector3">
            <a:avLst>
              <a:gd name="adj1" fmla="val 30809"/>
            </a:avLst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ravoúhlá spojnice 13"/>
          <p:cNvCxnSpPr/>
          <p:nvPr/>
        </p:nvCxnSpPr>
        <p:spPr>
          <a:xfrm rot="16200000" flipH="1">
            <a:off x="-153144" y="1052735"/>
            <a:ext cx="6858001" cy="4752528"/>
          </a:xfrm>
          <a:prstGeom prst="bentConnector3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ravoúhlá spojnice 16"/>
          <p:cNvCxnSpPr/>
          <p:nvPr/>
        </p:nvCxnSpPr>
        <p:spPr>
          <a:xfrm rot="10800000">
            <a:off x="0" y="3212976"/>
            <a:ext cx="9144002" cy="1296144"/>
          </a:xfrm>
          <a:prstGeom prst="bentConnector3">
            <a:avLst>
              <a:gd name="adj1" fmla="val 41279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15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o</a:t>
            </a:r>
            <a:r>
              <a:rPr lang="cs-CZ" dirty="0" smtClean="0">
                <a:latin typeface="Century Gothic" panose="020B0502020202020204" pitchFamily="34" charset="0"/>
              </a:rPr>
              <a:t>bs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a</a:t>
            </a:r>
            <a:r>
              <a:rPr lang="cs-CZ" dirty="0" smtClean="0">
                <a:latin typeface="Century Gothic" panose="020B0502020202020204" pitchFamily="34" charset="0"/>
              </a:rPr>
              <a:t>h</a:t>
            </a: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c</a:t>
            </a:r>
            <a:r>
              <a:rPr lang="cs-CZ" sz="3000" dirty="0" smtClean="0">
                <a:latin typeface="Century Gothic" panose="020B0502020202020204" pitchFamily="34" charset="0"/>
              </a:rPr>
              <a:t>harakteristika společnosti</a:t>
            </a:r>
          </a:p>
          <a:p>
            <a:pPr marL="0" indent="0">
              <a:buNone/>
            </a:pPr>
            <a:endParaRPr lang="cs-CZ" sz="3000" dirty="0" smtClean="0">
              <a:latin typeface="Century Gothic" panose="020B0502020202020204" pitchFamily="34" charset="0"/>
            </a:endParaRP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n</a:t>
            </a:r>
            <a:r>
              <a:rPr lang="cs-CZ" sz="3000" dirty="0" smtClean="0">
                <a:latin typeface="Century Gothic" panose="020B0502020202020204" pitchFamily="34" charset="0"/>
              </a:rPr>
              <a:t>áplň praxe</a:t>
            </a:r>
          </a:p>
          <a:p>
            <a:pPr marL="0" indent="0">
              <a:buNone/>
            </a:pPr>
            <a:endParaRPr lang="cs-CZ" sz="3000" dirty="0" smtClean="0">
              <a:latin typeface="Century Gothic" panose="020B0502020202020204" pitchFamily="34" charset="0"/>
            </a:endParaRP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p</a:t>
            </a:r>
            <a:r>
              <a:rPr lang="cs-CZ" sz="3000" dirty="0" smtClean="0">
                <a:latin typeface="Century Gothic" panose="020B0502020202020204" pitchFamily="34" charset="0"/>
              </a:rPr>
              <a:t>řínos praxe</a:t>
            </a:r>
          </a:p>
          <a:p>
            <a:pPr marL="0" indent="0">
              <a:buNone/>
            </a:pPr>
            <a:endParaRPr lang="cs-CZ" sz="3000" dirty="0" smtClean="0">
              <a:latin typeface="Century Gothic" panose="020B0502020202020204" pitchFamily="34" charset="0"/>
            </a:endParaRP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z</a:t>
            </a:r>
            <a:r>
              <a:rPr lang="cs-CZ" sz="3000" dirty="0" smtClean="0">
                <a:latin typeface="Century Gothic" panose="020B0502020202020204" pitchFamily="34" charset="0"/>
              </a:rPr>
              <a:t>hodnocení praxe</a:t>
            </a:r>
            <a:endParaRPr lang="cs-CZ" sz="3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888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entury Gothic" panose="020B0502020202020204" pitchFamily="34" charset="0"/>
              </a:rPr>
              <a:t>c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h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a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r</a:t>
            </a:r>
            <a:r>
              <a:rPr lang="cs-CZ" dirty="0" smtClean="0">
                <a:latin typeface="Century Gothic" panose="020B0502020202020204" pitchFamily="34" charset="0"/>
              </a:rPr>
              <a:t>a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k</a:t>
            </a:r>
            <a:r>
              <a:rPr lang="cs-CZ" dirty="0" smtClean="0">
                <a:latin typeface="Century Gothic" panose="020B0502020202020204" pitchFamily="34" charset="0"/>
              </a:rPr>
              <a:t>te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r</a:t>
            </a:r>
            <a:r>
              <a:rPr lang="cs-CZ" dirty="0" smtClean="0">
                <a:latin typeface="Century Gothic" panose="020B0502020202020204" pitchFamily="34" charset="0"/>
              </a:rPr>
              <a:t>is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t</a:t>
            </a:r>
            <a:r>
              <a:rPr lang="cs-CZ" dirty="0" smtClean="0">
                <a:latin typeface="Century Gothic" panose="020B0502020202020204" pitchFamily="34" charset="0"/>
              </a:rPr>
              <a:t>i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k</a:t>
            </a:r>
            <a:r>
              <a:rPr lang="cs-CZ" dirty="0" smtClean="0">
                <a:latin typeface="Century Gothic" panose="020B0502020202020204" pitchFamily="34" charset="0"/>
              </a:rPr>
              <a:t>a 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</a:t>
            </a:r>
            <a:r>
              <a:rPr lang="cs-CZ" dirty="0" smtClean="0">
                <a:latin typeface="Century Gothic" panose="020B0502020202020204" pitchFamily="34" charset="0"/>
              </a:rPr>
              <a:t>po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l</a:t>
            </a:r>
            <a:r>
              <a:rPr lang="cs-CZ" dirty="0" smtClean="0">
                <a:latin typeface="Century Gothic" panose="020B0502020202020204" pitchFamily="34" charset="0"/>
              </a:rPr>
              <a:t>e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č</a:t>
            </a:r>
            <a:r>
              <a:rPr lang="cs-CZ" dirty="0" smtClean="0">
                <a:latin typeface="Century Gothic" panose="020B0502020202020204" pitchFamily="34" charset="0"/>
              </a:rPr>
              <a:t>n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o</a:t>
            </a:r>
            <a:r>
              <a:rPr lang="cs-CZ" dirty="0" smtClean="0">
                <a:latin typeface="Century Gothic" panose="020B0502020202020204" pitchFamily="34" charset="0"/>
              </a:rPr>
              <a:t>sti</a:t>
            </a: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 smtClean="0">
                <a:latin typeface="Century Gothic" panose="020B0502020202020204" pitchFamily="34" charset="0"/>
              </a:rPr>
              <a:t>1959 </a:t>
            </a:r>
            <a:r>
              <a:rPr lang="cs-CZ" sz="3000" dirty="0" err="1" smtClean="0">
                <a:latin typeface="Century Gothic" panose="020B0502020202020204" pitchFamily="34" charset="0"/>
              </a:rPr>
              <a:t>Leifheit</a:t>
            </a:r>
            <a:r>
              <a:rPr lang="cs-CZ" sz="3000" dirty="0" smtClean="0">
                <a:latin typeface="Century Gothic" panose="020B0502020202020204" pitchFamily="34" charset="0"/>
              </a:rPr>
              <a:t> v Nassau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 smtClean="0">
              <a:latin typeface="Century Gothic" panose="020B0502020202020204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 smtClean="0">
                <a:latin typeface="Century Gothic" panose="020B0502020202020204" pitchFamily="34" charset="0"/>
              </a:rPr>
              <a:t>1995 </a:t>
            </a:r>
            <a:r>
              <a:rPr lang="cs-CZ" sz="3000" dirty="0" err="1" smtClean="0">
                <a:latin typeface="Century Gothic" panose="020B0502020202020204" pitchFamily="34" charset="0"/>
              </a:rPr>
              <a:t>Leifheit</a:t>
            </a:r>
            <a:r>
              <a:rPr lang="cs-CZ" sz="3000" dirty="0" smtClean="0">
                <a:latin typeface="Century Gothic" panose="020B0502020202020204" pitchFamily="34" charset="0"/>
              </a:rPr>
              <a:t> s.r.o. v Blatné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 smtClean="0">
              <a:latin typeface="Century Gothic" panose="020B0502020202020204" pitchFamily="34" charset="0"/>
            </a:endParaRP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p</a:t>
            </a:r>
            <a:r>
              <a:rPr lang="cs-CZ" sz="3000" dirty="0" smtClean="0">
                <a:latin typeface="Century Gothic" panose="020B0502020202020204" pitchFamily="34" charset="0"/>
              </a:rPr>
              <a:t>řes 500 zaměstnanců</a:t>
            </a: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cs-CZ" sz="3000" dirty="0" smtClean="0">
              <a:latin typeface="Century Gothic" panose="020B0502020202020204" pitchFamily="34" charset="0"/>
            </a:endParaRP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v</a:t>
            </a:r>
            <a:r>
              <a:rPr lang="cs-CZ" sz="3000" dirty="0" smtClean="0">
                <a:latin typeface="Century Gothic" panose="020B0502020202020204" pitchFamily="34" charset="0"/>
              </a:rPr>
              <a:t>ýroba potřeb do domácnosti</a:t>
            </a:r>
            <a:endParaRPr lang="cs-CZ" sz="3000" dirty="0">
              <a:latin typeface="Century Gothic" panose="020B0502020202020204" pitchFamily="34" charset="0"/>
            </a:endParaRPr>
          </a:p>
          <a:p>
            <a:pPr marL="0" indent="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cs-CZ" sz="3000" dirty="0" smtClean="0">
              <a:latin typeface="Century Gothic" panose="020B0502020202020204" pitchFamily="34" charset="0"/>
            </a:endParaRPr>
          </a:p>
          <a:p>
            <a:endParaRPr lang="cs-CZ" sz="3000" dirty="0" smtClean="0">
              <a:latin typeface="Century Gothic" panose="020B0502020202020204" pitchFamily="34" charset="0"/>
            </a:endParaRPr>
          </a:p>
          <a:p>
            <a:endParaRPr lang="cs-CZ" sz="3000" dirty="0">
              <a:latin typeface="Century Gothic" panose="020B0502020202020204" pitchFamily="34" charset="0"/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3131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entury Gothic" panose="020B0502020202020204" pitchFamily="34" charset="0"/>
              </a:rPr>
              <a:t>n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á</a:t>
            </a:r>
            <a:r>
              <a:rPr lang="cs-CZ" dirty="0" smtClean="0">
                <a:latin typeface="Century Gothic" panose="020B0502020202020204" pitchFamily="34" charset="0"/>
              </a:rPr>
              <a:t>pl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ň</a:t>
            </a:r>
            <a:r>
              <a:rPr lang="cs-CZ" dirty="0" smtClean="0">
                <a:latin typeface="Century Gothic" panose="020B0502020202020204" pitchFamily="34" charset="0"/>
              </a:rPr>
              <a:t> p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r</a:t>
            </a:r>
            <a:r>
              <a:rPr lang="cs-CZ" dirty="0" smtClean="0">
                <a:latin typeface="Century Gothic" panose="020B0502020202020204" pitchFamily="34" charset="0"/>
              </a:rPr>
              <a:t>axe</a:t>
            </a: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v</a:t>
            </a:r>
            <a:r>
              <a:rPr lang="cs-CZ" sz="3000" dirty="0" smtClean="0">
                <a:latin typeface="Century Gothic" panose="020B0502020202020204" pitchFamily="34" charset="0"/>
              </a:rPr>
              <a:t>ýstup 1: nábor nových zaměstnanců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v</a:t>
            </a:r>
            <a:r>
              <a:rPr lang="cs-CZ" sz="3000" dirty="0" smtClean="0">
                <a:latin typeface="Century Gothic" panose="020B0502020202020204" pitchFamily="34" charset="0"/>
              </a:rPr>
              <a:t>ýstup 2: řízení a hodnocení pracovního výkonu, rozvoj, motivace a odměňování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v</a:t>
            </a:r>
            <a:r>
              <a:rPr lang="cs-CZ" sz="3000" dirty="0" smtClean="0">
                <a:latin typeface="Century Gothic" panose="020B0502020202020204" pitchFamily="34" charset="0"/>
              </a:rPr>
              <a:t>ýstup 3: podniková kultura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v</a:t>
            </a:r>
            <a:r>
              <a:rPr lang="cs-CZ" sz="3000" dirty="0" smtClean="0">
                <a:latin typeface="Century Gothic" panose="020B0502020202020204" pitchFamily="34" charset="0"/>
              </a:rPr>
              <a:t>ýstup 4 a 5: personální agenda a dokumentace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50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entury Gothic" panose="020B0502020202020204" pitchFamily="34" charset="0"/>
              </a:rPr>
              <a:t>p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ř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í</a:t>
            </a:r>
            <a:r>
              <a:rPr lang="cs-CZ" dirty="0" smtClean="0">
                <a:latin typeface="Century Gothic" panose="020B0502020202020204" pitchFamily="34" charset="0"/>
              </a:rPr>
              <a:t>n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o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</a:t>
            </a:r>
            <a:r>
              <a:rPr lang="cs-CZ" dirty="0" smtClean="0">
                <a:latin typeface="Century Gothic" panose="020B0502020202020204" pitchFamily="34" charset="0"/>
              </a:rPr>
              <a:t> pr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a</a:t>
            </a:r>
            <a:r>
              <a:rPr lang="cs-CZ" dirty="0" smtClean="0">
                <a:latin typeface="Century Gothic" panose="020B0502020202020204" pitchFamily="34" charset="0"/>
              </a:rPr>
              <a:t>xe</a:t>
            </a: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p</a:t>
            </a:r>
            <a:r>
              <a:rPr lang="cs-CZ" sz="3000" dirty="0" smtClean="0">
                <a:latin typeface="Century Gothic" panose="020B0502020202020204" pitchFamily="34" charset="0"/>
              </a:rPr>
              <a:t>oznání kultury firmy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o</a:t>
            </a:r>
            <a:r>
              <a:rPr lang="cs-CZ" sz="3000" dirty="0" smtClean="0">
                <a:latin typeface="Century Gothic" panose="020B0502020202020204" pitchFamily="34" charset="0"/>
              </a:rPr>
              <a:t>věření teoretických znalostí v praxi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z</a:t>
            </a:r>
            <a:r>
              <a:rPr lang="cs-CZ" sz="3000" dirty="0" smtClean="0">
                <a:latin typeface="Century Gothic" panose="020B0502020202020204" pitchFamily="34" charset="0"/>
              </a:rPr>
              <a:t>ískání nových znalostí a dovedností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z</a:t>
            </a:r>
            <a:r>
              <a:rPr lang="cs-CZ" sz="3000" dirty="0" smtClean="0">
                <a:latin typeface="Century Gothic" panose="020B0502020202020204" pitchFamily="34" charset="0"/>
              </a:rPr>
              <a:t>lepšení komunikačních dovedností</a:t>
            </a:r>
            <a:endParaRPr lang="cs-CZ" sz="3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336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entury Gothic" panose="020B0502020202020204" pitchFamily="34" charset="0"/>
              </a:rPr>
              <a:t>z</a:t>
            </a:r>
            <a:r>
              <a:rPr lang="cs-CZ" dirty="0" smtClean="0">
                <a:latin typeface="Century Gothic" panose="020B0502020202020204" pitchFamily="34" charset="0"/>
              </a:rPr>
              <a:t>h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o</a:t>
            </a:r>
            <a:r>
              <a:rPr lang="cs-CZ" dirty="0" smtClean="0">
                <a:latin typeface="Century Gothic" panose="020B0502020202020204" pitchFamily="34" charset="0"/>
              </a:rPr>
              <a:t>d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n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o</a:t>
            </a:r>
            <a:r>
              <a:rPr lang="cs-CZ" dirty="0" smtClean="0">
                <a:latin typeface="Century Gothic" panose="020B0502020202020204" pitchFamily="34" charset="0"/>
              </a:rPr>
              <a:t>cen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í</a:t>
            </a:r>
            <a:r>
              <a:rPr lang="cs-CZ" dirty="0" smtClean="0">
                <a:latin typeface="Century Gothic" panose="020B0502020202020204" pitchFamily="34" charset="0"/>
              </a:rPr>
              <a:t> pr</a:t>
            </a:r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x</a:t>
            </a:r>
            <a:r>
              <a:rPr lang="cs-CZ" dirty="0" smtClean="0">
                <a:latin typeface="Century Gothic" panose="020B0502020202020204" pitchFamily="34" charset="0"/>
              </a:rPr>
              <a:t>e</a:t>
            </a: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p</a:t>
            </a:r>
            <a:r>
              <a:rPr lang="cs-CZ" sz="3000" dirty="0" smtClean="0">
                <a:latin typeface="Century Gothic" panose="020B0502020202020204" pitchFamily="34" charset="0"/>
              </a:rPr>
              <a:t>ozitivní zkušenost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s</a:t>
            </a:r>
            <a:r>
              <a:rPr lang="cs-CZ" sz="3000" dirty="0" smtClean="0">
                <a:latin typeface="Century Gothic" panose="020B0502020202020204" pitchFamily="34" charset="0"/>
              </a:rPr>
              <a:t>kvělý kolektiv, přátelská atmosféra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>
                <a:latin typeface="Century Gothic" panose="020B0502020202020204" pitchFamily="34" charset="0"/>
              </a:rPr>
              <a:t>č</a:t>
            </a:r>
            <a:r>
              <a:rPr lang="cs-CZ" sz="3000" dirty="0" smtClean="0">
                <a:latin typeface="Century Gothic" panose="020B0502020202020204" pitchFamily="34" charset="0"/>
              </a:rPr>
              <a:t>len týmu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3000" dirty="0" smtClean="0">
                <a:latin typeface="Century Gothic" panose="020B0502020202020204" pitchFamily="34" charset="0"/>
              </a:rPr>
              <a:t>nabídka další praxe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3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466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Century Gothic" panose="020B0502020202020204" pitchFamily="34" charset="0"/>
              </a:rPr>
              <a:t>D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ě</a:t>
            </a:r>
            <a:r>
              <a:rPr lang="cs-CZ" dirty="0" smtClean="0">
                <a:latin typeface="Century Gothic" panose="020B0502020202020204" pitchFamily="34" charset="0"/>
              </a:rPr>
              <a:t>ku</a:t>
            </a:r>
            <a:r>
              <a:rPr lang="cs-CZ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ji</a:t>
            </a:r>
            <a:r>
              <a:rPr lang="cs-CZ" dirty="0" smtClean="0">
                <a:latin typeface="Century Gothic" panose="020B0502020202020204" pitchFamily="34" charset="0"/>
              </a:rPr>
              <a:t> 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z</a:t>
            </a:r>
            <a:r>
              <a:rPr lang="cs-CZ" dirty="0" smtClean="0">
                <a:latin typeface="Century Gothic" panose="020B0502020202020204" pitchFamily="34" charset="0"/>
              </a:rPr>
              <a:t>a p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o</a:t>
            </a:r>
            <a:r>
              <a:rPr lang="cs-CZ" dirty="0" smtClean="0">
                <a:latin typeface="Century Gothic" panose="020B0502020202020204" pitchFamily="34" charset="0"/>
              </a:rPr>
              <a:t>z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o</a:t>
            </a:r>
            <a:r>
              <a:rPr lang="cs-CZ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r</a:t>
            </a:r>
            <a:r>
              <a:rPr lang="cs-CZ" dirty="0" smtClean="0">
                <a:latin typeface="Century Gothic" panose="020B0502020202020204" pitchFamily="34" charset="0"/>
              </a:rPr>
              <a:t>no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</a:t>
            </a:r>
            <a:r>
              <a:rPr lang="cs-CZ" dirty="0" smtClean="0">
                <a:latin typeface="Century Gothic" panose="020B0502020202020204" pitchFamily="34" charset="0"/>
              </a:rPr>
              <a:t>t.</a:t>
            </a: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9567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109</Words>
  <Application>Microsoft Office PowerPoint</Application>
  <PresentationFormat>Předvádění na obrazovce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ODBORNÁ PRAXE</vt:lpstr>
      <vt:lpstr>obsah</vt:lpstr>
      <vt:lpstr>charakteristika společnosti</vt:lpstr>
      <vt:lpstr>náplň praxe</vt:lpstr>
      <vt:lpstr>přínos praxe</vt:lpstr>
      <vt:lpstr>zhodnocení praxe</vt:lpstr>
      <vt:lpstr>Děkuji za pozornost.</vt:lpstr>
    </vt:vector>
  </TitlesOfParts>
  <Company>Leifheit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admin</dc:creator>
  <cp:lastModifiedBy>admin</cp:lastModifiedBy>
  <cp:revision>5</cp:revision>
  <dcterms:created xsi:type="dcterms:W3CDTF">2023-05-11T21:07:53Z</dcterms:created>
  <dcterms:modified xsi:type="dcterms:W3CDTF">2023-05-11T21:57:23Z</dcterms:modified>
</cp:coreProperties>
</file>