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c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635"/>
    <a:srgbClr val="098375"/>
    <a:srgbClr val="027765"/>
    <a:srgbClr val="989898"/>
    <a:srgbClr val="FFFFFF"/>
    <a:srgbClr val="02846C"/>
    <a:srgbClr val="008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80EE2-9C3D-4F4C-AFDE-6B11506D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299746-7DA4-71B7-842B-24C10114C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3710B8-118F-C42A-FB6B-41356E9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ABF32-CA46-7AFA-C3DF-C5759DB0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6D2A1B-356F-A8AD-3E8A-727B451E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56531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3335C-9428-DBEA-917C-43381492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15C730-2B2C-409E-A201-F9CFB014A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ED26A4-7037-FBA0-C4B9-1D177B58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952A0-5F83-CD43-6AC6-489C7633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C494BF-5BB4-ACD6-F616-80BD7BD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210287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DC53F6-5E19-5084-1A55-C53A97A3E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8885CF-E439-A59B-3CED-7A020F868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A3C3F-EF56-8388-808B-B940A15C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9237AC-6256-0FB9-3DC5-8CFA7FB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8B5C63-96A3-567C-B717-19A80D1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39020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24D4B-9812-7BDB-C754-C4665952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9D073-45DF-EC45-EC1B-4F126054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0E1DF9-1EC5-8F03-16DD-8EC138E8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094E4B-CB04-55FC-91B5-13B7296C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D7A43D-5DA4-5BBD-A683-F13F7167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324614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88F9E-B918-6C63-72F0-3298031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1F779F-C7B6-CD9B-9890-8B50C1EB0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D0DF3C-911E-C631-0F38-16A60BA9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0B65E-1942-8144-FCF1-E8C0F52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B374E4-AED2-04BD-27F9-ACFC26A5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384560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F3421-6EC2-ACEB-0FF9-04696F3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C6D92-D502-9CF1-C5AF-C5E1D3382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F2B8AF-FA4B-4512-23C9-3268AA376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3CA086-2F09-9515-3662-0BF26139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1E8EBA-91D8-AC0C-AC1A-94931E2F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2649C1-D263-2DD2-1BC7-0A8EABF0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79160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E343F-775E-ABA8-7EA8-ECAA61E7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13CC62-B4EE-FF9B-9B55-E02195FCE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2960B7-D8C6-481F-ACD9-C097DA10F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A3EA78-BF22-14F9-2FFF-A29E07CE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A5EDA9-C8EB-DD28-4C69-F3A9A6E2C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FF12FC-E19B-FD68-1669-B492A776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883103-6691-90D3-771E-DD825A65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9CF8E9-0952-AC96-1544-773CF3C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36737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E3013-E938-36B5-A8C6-D8AB7330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1AB49E-22E4-0A41-4705-719B23B3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570F9D-CD31-AE35-0297-E2B37764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A87947-BB2F-1BF1-76BF-85C96945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276999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3AD1E1-FCA8-49EA-76EA-0739E877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FB70E1-2F6E-9830-8FE5-28560AFB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E8392C-E332-DF63-39B1-19AAC2E6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7086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C1599-6C18-E7CE-742E-C8D83082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F55C5-FBA2-6012-052F-250CEE71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6B6D3F-DD20-C4DD-8958-E5D1CD0F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EB650E-F35D-12F8-1360-A65FBBED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81D5FD-184F-7ACE-CED6-1B31D924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C56D7D-8B8A-D0E5-3950-0B32E42C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307951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0001-FE8D-EE8E-CBB3-26BFF5BF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1849FE-A907-6BE7-E2FF-C4D6B105C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D24528-58FB-ED8C-2D7A-CB443080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9D2B5C-4823-D94B-9425-D39DC81A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C53A0B-9E6E-5EC2-0DA3-E04902B8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17DD00-16B7-5132-C135-686042D8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327544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834C4-0E01-D770-5CCC-3FA31435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2522CA-CD6B-52A7-3A46-DD2D3515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834FC0-AB41-468F-398D-4CA47FE26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DF0F-176F-614C-91A7-5E7B5F513B9E}" type="datetimeFigureOut">
              <a:rPr lang="cs-US" smtClean="0"/>
              <a:t>05/11/2023</a:t>
            </a:fld>
            <a:endParaRPr lang="cs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E9B6C3-44D1-4CB9-BFC4-638CE4F72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763643-DFC9-4C22-8AD9-1C8F61EC3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117E-AF5A-774D-B80E-20E15A577DA5}" type="slidenum">
              <a:rPr lang="cs-US" smtClean="0"/>
              <a:t>‹#›</a:t>
            </a:fld>
            <a:endParaRPr lang="cs-US"/>
          </a:p>
        </p:txBody>
      </p:sp>
    </p:spTree>
    <p:extLst>
      <p:ext uri="{BB962C8B-B14F-4D97-AF65-F5344CB8AC3E}">
        <p14:creationId xmlns:p14="http://schemas.microsoft.com/office/powerpoint/2010/main" val="98333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3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D54C6-4A23-F8F3-A899-4365EC5BD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055" y="1445636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 i="1" dirty="0" smtClean="0">
                <a:solidFill>
                  <a:schemeClr val="bg1"/>
                </a:solidFill>
              </a:rPr>
              <a:t>Semestrální praxe</a:t>
            </a:r>
            <a:endParaRPr lang="cs-US" sz="8000" i="1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D8F6B5-B197-31F4-52DD-31B2EB442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1855" y="5006109"/>
            <a:ext cx="1754908" cy="9813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</a:rPr>
              <a:t>Bc. Nela Hodková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</a:rPr>
              <a:t>UČO: 28038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RLZ_OPX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33600" cy="2133600"/>
          </a:xfrm>
          <a:prstGeom prst="rect">
            <a:avLst/>
          </a:prstGeom>
          <a:gradFill>
            <a:gsLst>
              <a:gs pos="0">
                <a:srgbClr val="863635"/>
              </a:gs>
              <a:gs pos="71000">
                <a:srgbClr val="1D8874"/>
              </a:gs>
              <a:gs pos="53250">
                <a:srgbClr val="3C8C7D"/>
              </a:gs>
              <a:gs pos="35500">
                <a:srgbClr val="5B9086"/>
              </a:gs>
              <a:gs pos="0">
                <a:srgbClr val="989898"/>
              </a:gs>
              <a:gs pos="0">
                <a:schemeClr val="accent3">
                  <a:lumMod val="30000"/>
                  <a:lumOff val="70000"/>
                  <a:alpha val="0"/>
                </a:schemeClr>
              </a:gs>
            </a:gsLst>
            <a:lin ang="12000000" scaled="0"/>
          </a:gradFill>
        </p:spPr>
      </p:pic>
    </p:spTree>
    <p:extLst>
      <p:ext uri="{BB962C8B-B14F-4D97-AF65-F5344CB8AC3E}">
        <p14:creationId xmlns:p14="http://schemas.microsoft.com/office/powerpoint/2010/main" val="14186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Výběr uchazeče</a:t>
            </a:r>
          </a:p>
          <a:p>
            <a:r>
              <a:rPr lang="cs-CZ" dirty="0" smtClean="0"/>
              <a:t>Obdržení životopisů</a:t>
            </a:r>
          </a:p>
          <a:p>
            <a:r>
              <a:rPr lang="cs-CZ" dirty="0" smtClean="0"/>
              <a:t>Výběr</a:t>
            </a:r>
          </a:p>
          <a:p>
            <a:r>
              <a:rPr lang="cs-CZ" dirty="0" smtClean="0"/>
              <a:t>Informovanost uchazeče</a:t>
            </a:r>
          </a:p>
          <a:p>
            <a:r>
              <a:rPr lang="cs-CZ" dirty="0" smtClean="0"/>
              <a:t>Pohovor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Adaptace</a:t>
            </a:r>
          </a:p>
          <a:p>
            <a:r>
              <a:rPr lang="cs-CZ" dirty="0" smtClean="0"/>
              <a:t>Stavbyvedoucí pro inženýrské stavby</a:t>
            </a:r>
          </a:p>
          <a:p>
            <a:r>
              <a:rPr lang="cs-CZ" dirty="0" smtClean="0"/>
              <a:t>Přípravář na pozemní stavby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71" y="3384883"/>
            <a:ext cx="2346158" cy="31282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84579"/>
            <a:ext cx="2582779" cy="33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Kurzy:</a:t>
            </a:r>
          </a:p>
          <a:p>
            <a:r>
              <a:rPr lang="cs-CZ" dirty="0" err="1" smtClean="0"/>
              <a:t>Recruitment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endParaRPr lang="cs-CZ" dirty="0" smtClean="0"/>
          </a:p>
          <a:p>
            <a:r>
              <a:rPr lang="cs-CZ" dirty="0" smtClean="0"/>
              <a:t>Orange </a:t>
            </a:r>
            <a:r>
              <a:rPr lang="cs-CZ" dirty="0" err="1" smtClean="0"/>
              <a:t>Academy</a:t>
            </a:r>
            <a:endParaRPr lang="cs-CZ" dirty="0" smtClean="0"/>
          </a:p>
          <a:p>
            <a:r>
              <a:rPr lang="cs-CZ" dirty="0" smtClean="0"/>
              <a:t>Publikace ANAG</a:t>
            </a:r>
          </a:p>
          <a:p>
            <a:r>
              <a:rPr lang="cs-CZ" dirty="0" smtClean="0"/>
              <a:t>„Kreativní práce s textem“ a „Prevence proti stresu“</a:t>
            </a:r>
          </a:p>
          <a:p>
            <a:pPr marL="0" indent="0">
              <a:buNone/>
            </a:pPr>
            <a:r>
              <a:rPr lang="cs-CZ" b="1" dirty="0" smtClean="0"/>
              <a:t>Motivace a odměňování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Autorizace</a:t>
            </a:r>
          </a:p>
          <a:p>
            <a:r>
              <a:rPr lang="cs-CZ" dirty="0" smtClean="0"/>
              <a:t>Finanční bonus za odpracovaných 5 let</a:t>
            </a:r>
          </a:p>
          <a:p>
            <a:r>
              <a:rPr lang="cs-CZ" dirty="0"/>
              <a:t>k</a:t>
            </a:r>
            <a:r>
              <a:rPr lang="cs-CZ" dirty="0" smtClean="0"/>
              <a:t>ulatá a půlkulatá životní jubilea (Flexi </a:t>
            </a:r>
            <a:r>
              <a:rPr lang="cs-CZ" dirty="0" err="1" smtClean="0"/>
              <a:t>Pass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4" y="4431187"/>
            <a:ext cx="3410867" cy="18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Chatbot</a:t>
            </a:r>
            <a:r>
              <a:rPr lang="cs-CZ" dirty="0" smtClean="0"/>
              <a:t> (benefity) – interní program </a:t>
            </a:r>
            <a:r>
              <a:rPr lang="cs-CZ" dirty="0" err="1" smtClean="0"/>
              <a:t>Eplis</a:t>
            </a:r>
            <a:endParaRPr lang="cs-CZ" dirty="0" smtClean="0"/>
          </a:p>
          <a:p>
            <a:r>
              <a:rPr lang="cs-CZ" dirty="0" smtClean="0"/>
              <a:t>Dotazník (benefity) – </a:t>
            </a:r>
            <a:r>
              <a:rPr lang="cs-CZ" dirty="0" err="1" smtClean="0"/>
              <a:t>Survio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Řízení a hodnocení pracovního výkonu</a:t>
            </a:r>
          </a:p>
          <a:p>
            <a:r>
              <a:rPr lang="cs-CZ" dirty="0" smtClean="0"/>
              <a:t>Přímý nadřízený daného sektoru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1" y="2999874"/>
            <a:ext cx="4463715" cy="25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</a:t>
            </a:r>
            <a:r>
              <a:rPr lang="cs-CZ" b="1" dirty="0"/>
              <a:t>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Prohlídka:</a:t>
            </a:r>
          </a:p>
          <a:p>
            <a:r>
              <a:rPr lang="cs-CZ" dirty="0" smtClean="0"/>
              <a:t>Laboratoře VŠTE</a:t>
            </a:r>
          </a:p>
          <a:p>
            <a:r>
              <a:rPr lang="cs-CZ" dirty="0" smtClean="0"/>
              <a:t>„Bobík“ Jihočeské Univerzity</a:t>
            </a:r>
          </a:p>
          <a:p>
            <a:r>
              <a:rPr lang="cs-CZ" dirty="0" smtClean="0"/>
              <a:t>Komunikace zaměstnanců mimo kancelář</a:t>
            </a:r>
          </a:p>
          <a:p>
            <a:r>
              <a:rPr lang="cs-CZ" dirty="0" smtClean="0"/>
              <a:t>Tvorba týmu</a:t>
            </a:r>
          </a:p>
          <a:p>
            <a:r>
              <a:rPr lang="cs-CZ" dirty="0" smtClean="0"/>
              <a:t>Fotodokumentace – marketing (i HR)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7" y="3543299"/>
            <a:ext cx="2076451" cy="27686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16" y="738855"/>
            <a:ext cx="2103333" cy="28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" y="1970004"/>
            <a:ext cx="3082465" cy="410995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57" y="1970004"/>
            <a:ext cx="4299284" cy="32244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97" y="1970004"/>
            <a:ext cx="3082465" cy="41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Akce:</a:t>
            </a:r>
          </a:p>
          <a:p>
            <a:r>
              <a:rPr lang="cs-CZ" dirty="0" smtClean="0"/>
              <a:t>Konference na Lipně</a:t>
            </a:r>
          </a:p>
          <a:p>
            <a:r>
              <a:rPr lang="cs-CZ" dirty="0" smtClean="0"/>
              <a:t>Golfový turnaj </a:t>
            </a:r>
          </a:p>
          <a:p>
            <a:pPr marL="0" indent="0">
              <a:buNone/>
            </a:pPr>
            <a:r>
              <a:rPr lang="cs-CZ" dirty="0" smtClean="0"/>
              <a:t>- pozvánky, seznam, dary, ceny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2178217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Směrnice – benefity a důchodové pojištění</a:t>
            </a:r>
          </a:p>
          <a:p>
            <a:r>
              <a:rPr lang="cs-CZ" dirty="0" smtClean="0"/>
              <a:t>Kniha jízd – program </a:t>
            </a:r>
            <a:r>
              <a:rPr lang="cs-CZ" dirty="0" err="1" smtClean="0"/>
              <a:t>Navigal</a:t>
            </a:r>
            <a:r>
              <a:rPr lang="cs-CZ" dirty="0" smtClean="0"/>
              <a:t> (PHM..)</a:t>
            </a:r>
          </a:p>
          <a:p>
            <a:r>
              <a:rPr lang="cs-CZ" dirty="0" smtClean="0"/>
              <a:t>Pokladna (příjmové a výdajové doklady) – Excel</a:t>
            </a:r>
          </a:p>
          <a:p>
            <a:r>
              <a:rPr lang="cs-CZ" dirty="0" smtClean="0"/>
              <a:t>Tvorba a korekce textu – stránky CBCZ </a:t>
            </a:r>
            <a:r>
              <a:rPr lang="cs-CZ" dirty="0" err="1" smtClean="0"/>
              <a:t>group</a:t>
            </a:r>
            <a:endParaRPr lang="cs-CZ" dirty="0" smtClean="0"/>
          </a:p>
          <a:p>
            <a:r>
              <a:rPr lang="cs-CZ" dirty="0" smtClean="0"/>
              <a:t>Tvorba článku do novin (HR marketing)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5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Článek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71" y="386047"/>
            <a:ext cx="5171513" cy="6471953"/>
          </a:xfrm>
        </p:spPr>
      </p:pic>
    </p:spTree>
    <p:extLst>
      <p:ext uri="{BB962C8B-B14F-4D97-AF65-F5344CB8AC3E}">
        <p14:creationId xmlns:p14="http://schemas.microsoft.com/office/powerpoint/2010/main" val="14158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Neřeší personalistka, ale mzdové účetní pomocí datové schránky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Zhodnocení praxe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Velice kladně</a:t>
            </a:r>
          </a:p>
          <a:p>
            <a:r>
              <a:rPr lang="cs-CZ" dirty="0" smtClean="0"/>
              <a:t>Ověření teoretických znalostí v praxi</a:t>
            </a:r>
          </a:p>
          <a:p>
            <a:r>
              <a:rPr lang="cs-CZ" dirty="0" smtClean="0"/>
              <a:t>Naučení s programy</a:t>
            </a:r>
          </a:p>
          <a:p>
            <a:r>
              <a:rPr lang="cs-CZ" dirty="0" smtClean="0"/>
              <a:t>Zjištění slabých i silných stránek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1" y="2162661"/>
            <a:ext cx="3161685" cy="42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4DE87-0236-D341-4FCD-FE4791C9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společnosti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CBCZ</a:t>
            </a:r>
            <a:r>
              <a:rPr lang="cs-CZ" dirty="0"/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a. s.</a:t>
            </a:r>
            <a:endParaRPr lang="cs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AEFDC-71ED-A25B-EE4E-0D4810CD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Holding sdružující firmy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Na trhu několik let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Železniční, zabezpečovací, dopravní a pozemní </a:t>
            </a:r>
            <a:r>
              <a:rPr lang="cs-CZ" dirty="0" smtClean="0">
                <a:latin typeface="+mj-lt"/>
                <a:cs typeface="Times New Roman" panose="02020603050405020304" pitchFamily="18" charset="0"/>
              </a:rPr>
              <a:t>stavitelství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hotelnictví 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development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Širší nabídka služeb a </a:t>
            </a:r>
            <a:r>
              <a:rPr lang="cs-CZ" dirty="0" smtClean="0">
                <a:latin typeface="+mj-lt"/>
                <a:cs typeface="Times New Roman" panose="02020603050405020304" pitchFamily="18" charset="0"/>
              </a:rPr>
              <a:t>činností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79" y="358775"/>
            <a:ext cx="3105150" cy="1466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277"/>
            <a:ext cx="1547138" cy="8612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37" y="5807369"/>
            <a:ext cx="1454682" cy="9351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75" y="5810833"/>
            <a:ext cx="1983645" cy="11125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76" y="5881277"/>
            <a:ext cx="1983645" cy="9918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21" y="5851152"/>
            <a:ext cx="2013696" cy="10068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79" y="5996754"/>
            <a:ext cx="1509310" cy="86124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89" y="5996754"/>
            <a:ext cx="1915904" cy="2203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80" y="6377188"/>
            <a:ext cx="1317521" cy="4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Splněny 4 z 5</a:t>
            </a:r>
          </a:p>
          <a:p>
            <a:pPr lvl="0"/>
            <a:r>
              <a:rPr lang="cs-CZ" b="1" dirty="0"/>
              <a:t>Ovládá činnosti a aktivity podnikového personalisty (HR specialisty) v oblasti získávání, přijímání a výběru zaměstnanců a adaptace zaměstnanců</a:t>
            </a:r>
            <a:r>
              <a:rPr lang="cs-CZ" dirty="0"/>
              <a:t> – vytváření inzerátů, prezentování firmy, výběr uchazečů a adaptace, i když jen teoreticky. </a:t>
            </a:r>
          </a:p>
          <a:p>
            <a:pPr lvl="0"/>
            <a:r>
              <a:rPr lang="cs-CZ" b="1" dirty="0"/>
              <a:t>Ovládá činnosti a aktivity podnikového personalisty (HR specialisty) v oblasti řízení a hodnocení pracovního výkonu zaměstnanců, rozvoje zaměstnanců, motivace a odměňování zaměstnanců </a:t>
            </a:r>
            <a:r>
              <a:rPr lang="cs-CZ" dirty="0"/>
              <a:t>– Oblast řízení a hodnocení pracovního výkonu zaměstnanců hodnotí přímý nadřízený. Objednávání kurzů, absolvování školení, vytváření scénáře pro </a:t>
            </a:r>
            <a:r>
              <a:rPr lang="cs-CZ" dirty="0" err="1"/>
              <a:t>Chatbot</a:t>
            </a:r>
            <a:r>
              <a:rPr lang="cs-CZ" dirty="0"/>
              <a:t> ohledně benefitů, odměňování zaměstnankyně za životní jubileum a další viz výše. </a:t>
            </a:r>
          </a:p>
          <a:p>
            <a:pPr lvl="0"/>
            <a:r>
              <a:rPr lang="cs-CZ" b="1" dirty="0"/>
              <a:t>Ovládá činnosti a aktivity podnikového personalisty (HR specialisty) v oblasti podnikové kultury včetně etického řízení, zásady komunikace, tvorby týmu</a:t>
            </a:r>
            <a:r>
              <a:rPr lang="cs-CZ" dirty="0"/>
              <a:t> – vytváření firemních akcí a podílení se na podnikové kultuře, řešení komunikace na stavbě, tvorby týmu si zřizuje vedoucí, ale při tvorbě týmu asistence. </a:t>
            </a:r>
          </a:p>
          <a:p>
            <a:pPr lvl="0"/>
            <a:r>
              <a:rPr lang="cs-CZ" b="1" dirty="0"/>
              <a:t>Ovládá zásady tvorby a vedení personální agendy včetně příslušné legislativy </a:t>
            </a:r>
            <a:r>
              <a:rPr lang="cs-CZ" dirty="0"/>
              <a:t>– vytváření směrnice ohledně benefitů a důchodového pojištění, evidence knihy jízd, pokladna, vytváření článku (HR marketing). </a:t>
            </a:r>
          </a:p>
          <a:p>
            <a:pPr lvl="0"/>
            <a:r>
              <a:rPr lang="cs-CZ" b="1" dirty="0"/>
              <a:t>Zvládá agendu spojenou s komunikací s příslušnými orgány státní a veřejné správy v oblasti HR </a:t>
            </a:r>
            <a:r>
              <a:rPr lang="cs-CZ" dirty="0"/>
              <a:t>- výstup jsem nebyla schopna splnit, protože mé oddělení  komunikaci s příslušnými orgány státní a veřejné správy v oblasti HR neřeší. Má vedoucí se snažila  požadavkům vyhovět, abych nabyla této zkušenosti, ale mzdové účetní  byly velice časově vytížené a nemohly se mi věnovat.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https://cbcz.cz</a:t>
            </a:r>
            <a:r>
              <a:rPr lang="cs-CZ" dirty="0" smtClean="0"/>
              <a:t>/</a:t>
            </a:r>
          </a:p>
          <a:p>
            <a:r>
              <a:rPr lang="cs-CZ" dirty="0"/>
              <a:t>https://</a:t>
            </a:r>
            <a:r>
              <a:rPr lang="cs-CZ" dirty="0" smtClean="0"/>
              <a:t>www.edikt.cz</a:t>
            </a:r>
          </a:p>
          <a:p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www.google.com/search?q=golfov%C3%A9+ceny&amp;rlz=1C1CHBD_csCZ897CZ897&amp;sxsrf=APwXEdd0rdqoe9iVCfxhHT7qV5-IHfangw:1683821123924&amp;source=lnms&amp;tbm=isch&amp;sa=X&amp;ved=2ahUKEwj5m9O_0u3-AhW_hf0HHaF5D6MQ_AUoAnoECAEQBA&amp;biw=782&amp;bih=766&amp;dpr=1.25#imgrc=pUhc-NSsVg56EM</a:t>
            </a:r>
          </a:p>
          <a:p>
            <a:r>
              <a:rPr lang="cs-CZ" dirty="0"/>
              <a:t>https://</a:t>
            </a:r>
            <a:r>
              <a:rPr lang="cs-CZ" dirty="0" smtClean="0"/>
              <a:t>www.google.com/search?q=flexi+pass&amp;rlz=1C1CHBD_csCZ897CZ897&amp;sxsrf=APwXEdc6Kfzk5kooGV0nlVgqQ03vNsaWOA:1683820283606&amp;source=lnms&amp;tbm=isch&amp;sa=X&amp;ved=2ahUKEwiMsvquz-3-AhX6g_0HHbEMDwIQ_AUoAXoECAEQAw&amp;biw=782&amp;bih=708&amp;dpr=1.25#imgrc=tw40eWWJ4Q4G8M</a:t>
            </a:r>
          </a:p>
          <a:p>
            <a:r>
              <a:rPr lang="cs-CZ" dirty="0"/>
              <a:t>https://</a:t>
            </a:r>
            <a:r>
              <a:rPr lang="cs-CZ" dirty="0" smtClean="0"/>
              <a:t>www.google.com/search?q=chatbot&amp;rlz=1C1CHBD_csCZ897CZ897&amp;sxsrf=APwXEddLWcPYl4hv8T6CojBk3Ke0TwcZSg:1683820219359&amp;source=lnms&amp;tbm=isch&amp;sa=X&amp;ved=2ahUKEwjR2aiQz-3-AhXQ_7sIHZ0PAgIQ_AUoAXoECAIQAw&amp;biw=782&amp;bih=708&amp;dpr=1.25#imgrc=xLpa-qj9Cxw8oM</a:t>
            </a:r>
          </a:p>
          <a:p>
            <a:r>
              <a:rPr lang="cs-CZ" dirty="0"/>
              <a:t>https://www.google.com/search?q=%</a:t>
            </a:r>
            <a:r>
              <a:rPr lang="cs-CZ" dirty="0" smtClean="0"/>
              <a:t>C5%BEivotopis&amp;rlz=1C1CHBD_csCZ897CZ897&amp;sxsrf=APwXEddeEhhkEAolXAJ5ZdRFynmmWzC9PA:1683819590736&amp;source=lnms&amp;tbm=isch&amp;sa=X&amp;ved=2ahUKEwi28sjkzO3-AhVhgf0HHYPhA3sQ_AUoAXoECAEQAw&amp;biw=782&amp;bih=708&amp;dpr=1.25#imgrc=KDrJa1RLvdoJwM</a:t>
            </a:r>
          </a:p>
          <a:p>
            <a:r>
              <a:rPr lang="cs-CZ" dirty="0"/>
              <a:t>https://www.google.com/search?q=eplcond+%C4%8Desk%C3%A9+bud%C4%9Bjovice&amp;tbm=isch&amp;ved=2ahUKEwjEt9Gcx-3-AhWc_bsIHQudCHkQ2-cCegQIABAA&amp;oq=eplcond+%</a:t>
            </a:r>
            <a:r>
              <a:rPr lang="cs-CZ" dirty="0" smtClean="0"/>
              <a:t>C4%8Desk%C3%A9+bud%C4%9Bjovice&amp;gs_lcp=CgNpbWcQAzoECCMQJzoHCAAQGBCABFCoJFjaR2CiTWgBcAB4AIABZIgBjQ2SAQQxOC4xmAEAoAEBqgELZ3dzLXdpei1pbWfAAQE&amp;sclient=img&amp;ei=cQZdZIS7Kpz77_UPi7qiyAc&amp;bih=696&amp;biw=1536&amp;rlz=1C1CHBD_csCZ897CZ897#imgrc=6zcvGNQMEsYD5M</a:t>
            </a:r>
          </a:p>
          <a:p>
            <a:r>
              <a:rPr lang="cs-CZ" dirty="0"/>
              <a:t>https://</a:t>
            </a:r>
            <a:r>
              <a:rPr lang="cs-CZ" dirty="0" smtClean="0"/>
              <a:t>www.google.com/search?q=v%C5%A1te&amp;rlz=1C1CHBD_csCZ897CZ897&amp;sxsrf=APwXEdfc26S9OugCJ2VuG5r8zWXrDja3lQ:1683814534292&amp;source=lnms&amp;tbm=isch&amp;sa=X&amp;ved=2ahUKEwjm_rv5ue3-AhVkgf0HHXM5ANUQ_AUoAnoECAEQBA&amp;biw=768&amp;bih=752&amp;dpr=1.25#imgrc=vllRwqfXFHNdPM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3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990" y="27072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i="1" dirty="0" smtClean="0">
                <a:solidFill>
                  <a:schemeClr val="bg1"/>
                </a:solidFill>
              </a:rPr>
              <a:t>Děkuji za pozornost..</a:t>
            </a:r>
            <a:endParaRPr lang="cs-CZ" sz="8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 smtClean="0">
                <a:latin typeface="+mn-lt"/>
              </a:rPr>
              <a:t>EDIKT a. s.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cs-CZ" dirty="0">
                <a:latin typeface="+mj-lt"/>
                <a:cs typeface="Times New Roman" panose="02020603050405020304" pitchFamily="18" charset="0"/>
              </a:rPr>
              <a:t>Přes 30 let na českém trhu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Několik ocenění (PRESTA)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Železniční, pozemní a inženýrské stavitelství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Zámečnictví, autodoprava a mechanizace</a:t>
            </a:r>
          </a:p>
          <a:p>
            <a:r>
              <a:rPr lang="cs-CZ" dirty="0">
                <a:latin typeface="+mj-lt"/>
                <a:cs typeface="Times New Roman" panose="02020603050405020304" pitchFamily="18" charset="0"/>
              </a:rPr>
              <a:t>Přes 200 zaměstnanců </a:t>
            </a:r>
            <a:endParaRPr lang="cs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40" y="500062"/>
            <a:ext cx="2381237" cy="13255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97" y="2608190"/>
            <a:ext cx="2088295" cy="27862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55" y="4470254"/>
            <a:ext cx="2464381" cy="18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8D17F-5492-EEA3-23AE-5799EB68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Náplň a průběh praxe</a:t>
            </a:r>
            <a:endParaRPr lang="cs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157DF-54F5-00D7-1915-6D7801F2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+mj-lt"/>
                <a:cs typeface="Times New Roman" panose="02020603050405020304" pitchFamily="18" charset="0"/>
              </a:rPr>
              <a:t>3 měsíce tj. Od 16.01.2023 – </a:t>
            </a:r>
            <a:r>
              <a:rPr lang="cs-CZ" b="1" dirty="0" smtClean="0">
                <a:latin typeface="+mj-lt"/>
                <a:cs typeface="Times New Roman" panose="02020603050405020304" pitchFamily="18" charset="0"/>
              </a:rPr>
              <a:t>21.04.2023</a:t>
            </a:r>
          </a:p>
          <a:p>
            <a:pPr marL="0" indent="0">
              <a:buNone/>
            </a:pPr>
            <a:r>
              <a:rPr lang="cs-CZ" b="1" dirty="0" smtClean="0">
                <a:latin typeface="+mj-lt"/>
                <a:cs typeface="Times New Roman" panose="02020603050405020304" pitchFamily="18" charset="0"/>
              </a:rPr>
              <a:t>Nástup: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BOZP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pracovní řád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další předpisy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obdržení notebooku 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+mj-lt"/>
                <a:cs typeface="Times New Roman" panose="02020603050405020304" pitchFamily="18" charset="0"/>
              </a:rPr>
              <a:t>Druhý den: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Seznámení s firmou a zaměstnanci, areálem Okružní</a:t>
            </a:r>
          </a:p>
          <a:p>
            <a:r>
              <a:rPr lang="cs-CZ" dirty="0" smtClean="0">
                <a:latin typeface="+mj-lt"/>
                <a:cs typeface="Times New Roman" panose="02020603050405020304" pitchFamily="18" charset="0"/>
              </a:rPr>
              <a:t>Skartace interních dokumentů 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  <a:p>
            <a:endParaRPr lang="cs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1504700"/>
            <a:ext cx="4459704" cy="33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Inzeráty: </a:t>
            </a:r>
            <a:r>
              <a:rPr lang="cs-CZ" dirty="0" smtClean="0"/>
              <a:t>strojník rypadla a řidič nákladního vozidla</a:t>
            </a:r>
          </a:p>
          <a:p>
            <a:r>
              <a:rPr lang="cs-CZ" dirty="0" smtClean="0"/>
              <a:t>Word</a:t>
            </a:r>
          </a:p>
          <a:p>
            <a:r>
              <a:rPr lang="cs-CZ" dirty="0" err="1" smtClean="0"/>
              <a:t>CorelDRAW</a:t>
            </a:r>
            <a:endParaRPr lang="cs-CZ" dirty="0" smtClean="0"/>
          </a:p>
          <a:p>
            <a:r>
              <a:rPr lang="cs-CZ" dirty="0" err="1" smtClean="0"/>
              <a:t>InPixio</a:t>
            </a:r>
            <a:r>
              <a:rPr lang="cs-CZ" dirty="0" smtClean="0"/>
              <a:t> a </a:t>
            </a:r>
            <a:r>
              <a:rPr lang="cs-CZ" dirty="0" err="1" smtClean="0"/>
              <a:t>Photopea</a:t>
            </a:r>
            <a:endParaRPr lang="cs-CZ" dirty="0" smtClean="0"/>
          </a:p>
          <a:p>
            <a:r>
              <a:rPr lang="cs-CZ" dirty="0" smtClean="0"/>
              <a:t>Školení </a:t>
            </a:r>
            <a:r>
              <a:rPr lang="cs-CZ" dirty="0" err="1" smtClean="0"/>
              <a:t>YouTube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3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 a po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" y="1690688"/>
            <a:ext cx="5852896" cy="48405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96" y="0"/>
            <a:ext cx="4958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 a po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" y="1953961"/>
            <a:ext cx="5959441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88" y="0"/>
            <a:ext cx="4863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Výstup č. 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Inzeráty: </a:t>
            </a:r>
            <a:r>
              <a:rPr lang="cs-CZ" dirty="0" smtClean="0"/>
              <a:t>EDIKT, EPLCOND, CBCZ Technology</a:t>
            </a:r>
          </a:p>
          <a:p>
            <a:r>
              <a:rPr lang="cs-CZ" dirty="0" smtClean="0"/>
              <a:t>Impuls pro kariéru</a:t>
            </a:r>
          </a:p>
          <a:p>
            <a:r>
              <a:rPr lang="cs-CZ" dirty="0" smtClean="0"/>
              <a:t>Veletrhy práce</a:t>
            </a:r>
          </a:p>
          <a:p>
            <a:r>
              <a:rPr lang="cs-CZ" dirty="0" err="1" smtClean="0"/>
              <a:t>Teamio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Prezentace firmy EDIKT</a:t>
            </a:r>
          </a:p>
          <a:p>
            <a:r>
              <a:rPr lang="cs-CZ" dirty="0" smtClean="0"/>
              <a:t>Pro 1. a 3. ročník střední školy</a:t>
            </a:r>
          </a:p>
          <a:p>
            <a:r>
              <a:rPr lang="cs-CZ" dirty="0" smtClean="0"/>
              <a:t>Získání praktikantů a brigádníků</a:t>
            </a:r>
          </a:p>
          <a:p>
            <a:r>
              <a:rPr lang="cs-CZ" dirty="0" smtClean="0"/>
              <a:t>Provedení areálem</a:t>
            </a:r>
          </a:p>
          <a:p>
            <a:r>
              <a:rPr lang="cs-CZ" dirty="0" smtClean="0"/>
              <a:t>Seznámení se zaměstnanci a proškolení (náplň práce)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42" y="467669"/>
            <a:ext cx="3241619" cy="57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Exkurze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8" y="1986046"/>
            <a:ext cx="2671650" cy="356452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35" y="513346"/>
            <a:ext cx="2237874" cy="39784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6" y="513347"/>
            <a:ext cx="2983831" cy="39784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94" y="1986046"/>
            <a:ext cx="2827960" cy="37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150</TotalTime>
  <Words>440</Words>
  <Application>Microsoft Office PowerPoint</Application>
  <PresentationFormat>Širokoúhlá obrazovka</PresentationFormat>
  <Paragraphs>114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Semestrální praxe</vt:lpstr>
      <vt:lpstr>O společnosti CBCZ group a. s.</vt:lpstr>
      <vt:lpstr>EDIKT a. s.</vt:lpstr>
      <vt:lpstr>Náplň a průběh praxe</vt:lpstr>
      <vt:lpstr>Výstup č. 1</vt:lpstr>
      <vt:lpstr>Před a po</vt:lpstr>
      <vt:lpstr>Před a po</vt:lpstr>
      <vt:lpstr>Výstup č. 1</vt:lpstr>
      <vt:lpstr>Exkurze</vt:lpstr>
      <vt:lpstr>Výstup č. 1</vt:lpstr>
      <vt:lpstr>Výstup č. 2</vt:lpstr>
      <vt:lpstr>Výstup č. 2</vt:lpstr>
      <vt:lpstr>Výstup č. 3</vt:lpstr>
      <vt:lpstr>Prezentace aplikace PowerPoint</vt:lpstr>
      <vt:lpstr>Výstup č. 3</vt:lpstr>
      <vt:lpstr>Výstup č. 4</vt:lpstr>
      <vt:lpstr>Článek</vt:lpstr>
      <vt:lpstr>Výstup č. 5</vt:lpstr>
      <vt:lpstr>Zhodnocení praxe</vt:lpstr>
      <vt:lpstr>Závěr</vt:lpstr>
      <vt:lpstr>Zdroje:</vt:lpstr>
      <vt:lpstr>Děkuji za pozornost..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Nela Hodková</dc:creator>
  <cp:lastModifiedBy>scenery@seznam.cz</cp:lastModifiedBy>
  <cp:revision>17</cp:revision>
  <dcterms:created xsi:type="dcterms:W3CDTF">2023-05-10T23:49:06Z</dcterms:created>
  <dcterms:modified xsi:type="dcterms:W3CDTF">2023-05-11T16:47:44Z</dcterms:modified>
</cp:coreProperties>
</file>