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07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3288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0049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8203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1621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33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393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10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46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21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31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56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78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3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736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75019-A37B-44CF-A4CE-29EAF838AC11}" type="datetimeFigureOut">
              <a:rPr lang="cs-CZ" smtClean="0"/>
              <a:t>10.05.2023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3D4E04-D561-4A5F-812F-E41269DE834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57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08DDEB-3C43-0DF1-C0AC-351526C00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20" y="2072640"/>
            <a:ext cx="8694883" cy="1978196"/>
          </a:xfrm>
        </p:spPr>
        <p:txBody>
          <a:bodyPr/>
          <a:lstStyle/>
          <a:p>
            <a:r>
              <a:rPr lang="cs-CZ" sz="6600" dirty="0"/>
              <a:t>Semestrální Praxe</a:t>
            </a:r>
            <a:br>
              <a:rPr lang="cs-CZ" sz="6600" dirty="0"/>
            </a:br>
            <a:endParaRPr lang="cs-CZ" sz="66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8B1A1F-5DCE-1D6A-5CE7-305D50103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02386"/>
            <a:ext cx="7766936" cy="1096899"/>
          </a:xfrm>
        </p:spPr>
        <p:txBody>
          <a:bodyPr>
            <a:normAutofit/>
          </a:bodyPr>
          <a:lstStyle/>
          <a:p>
            <a:r>
              <a:rPr lang="cs-CZ" sz="2400" b="1" dirty="0"/>
              <a:t>Radoslav Šefránek</a:t>
            </a:r>
          </a:p>
          <a:p>
            <a:r>
              <a:rPr lang="cs-CZ" sz="2400" b="1" dirty="0"/>
              <a:t>27230</a:t>
            </a:r>
          </a:p>
        </p:txBody>
      </p:sp>
    </p:spTree>
    <p:extLst>
      <p:ext uri="{BB962C8B-B14F-4D97-AF65-F5344CB8AC3E}">
        <p14:creationId xmlns:p14="http://schemas.microsoft.com/office/powerpoint/2010/main" val="73765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venku, budova, obloha, strom">
            <a:extLst>
              <a:ext uri="{FF2B5EF4-FFF2-40B4-BE49-F238E27FC236}">
                <a16:creationId xmlns:a16="http://schemas.microsoft.com/office/drawing/2014/main" id="{9333A918-DF6E-620F-01E7-2AF97D8747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12990" b="-2"/>
          <a:stretch/>
        </p:blipFill>
        <p:spPr>
          <a:xfrm>
            <a:off x="3749040" y="-1"/>
            <a:ext cx="8442960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3072842-3AD7-A067-0FCE-FB606517A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AF847A-94B2-FAF7-35C6-B88E703E1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První vznik školy již v roce 1949</a:t>
            </a:r>
          </a:p>
          <a:p>
            <a:r>
              <a:rPr lang="cs-CZ" dirty="0"/>
              <a:t>Vznik Střední školy polytechnické 1974</a:t>
            </a:r>
          </a:p>
          <a:p>
            <a:r>
              <a:rPr lang="cs-CZ" dirty="0"/>
              <a:t>Škola má přes 500 studentů a kolem 200 zaměstnanců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9059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 descr="Obsah obrázku text, počítač, computer, kancelářské potřeby&#10;&#10;Popis byl vytvořen automaticky">
            <a:extLst>
              <a:ext uri="{FF2B5EF4-FFF2-40B4-BE49-F238E27FC236}">
                <a16:creationId xmlns:a16="http://schemas.microsoft.com/office/drawing/2014/main" id="{FC1AB526-4282-D19D-40EC-9398FEB89E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73F51AA-A770-04C1-F12B-2DB0717D9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400" dirty="0"/>
              <a:t>Činnosti a aktivity podnikového personalisty (HR specialisty) v oblasti získávání, příjímání a výběru zaměstnanců a adaptace zaměstnanců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C226B5-88A2-2178-D30A-E6274397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156269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Tvorby inzerátu</a:t>
            </a:r>
          </a:p>
          <a:p>
            <a:r>
              <a:rPr lang="cs-CZ" dirty="0"/>
              <a:t>Publikace inzerátu</a:t>
            </a:r>
          </a:p>
          <a:p>
            <a:r>
              <a:rPr lang="cs-CZ" dirty="0"/>
              <a:t>Vyhodnocení uchazečů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553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evné carvedé obrázky lidí">
            <a:extLst>
              <a:ext uri="{FF2B5EF4-FFF2-40B4-BE49-F238E27FC236}">
                <a16:creationId xmlns:a16="http://schemas.microsoft.com/office/drawing/2014/main" id="{3D8AB37E-B0CB-ECC2-AFCE-29663F19F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63" r="8730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7E590598-6199-0B2D-3EF5-95DD958E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081" y="609600"/>
            <a:ext cx="4572000" cy="15509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Činnosti a aktivity podnikového personalisty (HR specialisty) v oblasti řízení a hodnocení pracovního výkonu zaměstnanců, rozvoje zaměstnanců, motivace a odměňování zaměstnanců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197E7B-AC72-ACB0-2DB0-0FB89853D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3681413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Vkládání absence zaměstnanců do programu</a:t>
            </a:r>
          </a:p>
          <a:p>
            <a:r>
              <a:rPr lang="cs-CZ" dirty="0"/>
              <a:t>Seznámení se s evidencí platu</a:t>
            </a:r>
          </a:p>
          <a:p>
            <a:r>
              <a:rPr lang="cs-CZ" dirty="0"/>
              <a:t>Hodnocení zaměstnanců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2678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Člověk držící myš">
            <a:extLst>
              <a:ext uri="{FF2B5EF4-FFF2-40B4-BE49-F238E27FC236}">
                <a16:creationId xmlns:a16="http://schemas.microsoft.com/office/drawing/2014/main" id="{C4DCF86D-378F-9246-DE90-BC05B1DBD6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28" r="10163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AFA415-E232-36E3-D7E0-FAFCB7721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921" y="609600"/>
            <a:ext cx="4461054" cy="15509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Činnosti a aktivity podnikového personalisty (HR specialisty) v oblasti podnikové kultury včetně etického řízení, zásady komunikace, tvorby týmu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E59B061-DD45-2E6B-4BBC-10B4A6CAA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14" y="3166429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Organizování schůzek</a:t>
            </a:r>
          </a:p>
          <a:p>
            <a:r>
              <a:rPr lang="cs-CZ" dirty="0"/>
              <a:t>Emailová korespondence</a:t>
            </a:r>
          </a:p>
          <a:p>
            <a:r>
              <a:rPr lang="cs-CZ" dirty="0"/>
              <a:t>Aktualizace webu</a:t>
            </a:r>
          </a:p>
          <a:p>
            <a:r>
              <a:rPr lang="cs-CZ" dirty="0"/>
              <a:t>Komunikace s návštěvníky školy</a:t>
            </a:r>
          </a:p>
          <a:p>
            <a:endParaRPr lang="cs-CZ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40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ůzné barevné organizátory">
            <a:extLst>
              <a:ext uri="{FF2B5EF4-FFF2-40B4-BE49-F238E27FC236}">
                <a16:creationId xmlns:a16="http://schemas.microsoft.com/office/drawing/2014/main" id="{C27F2F4B-8AA9-B260-437D-1BC8F4EA85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0" r="15003" b="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7F1760-9199-90ED-B14F-C1D472C4A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500" dirty="0"/>
              <a:t>Zásady tvorby a vedení personální agendy včetně příslušné legislativy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F926C6-015D-5D3C-CB85-1EA7EA527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Aktualizace GDPR dokumentů</a:t>
            </a:r>
          </a:p>
          <a:p>
            <a:r>
              <a:rPr lang="cs-CZ" dirty="0"/>
              <a:t>Archivace</a:t>
            </a:r>
          </a:p>
          <a:p>
            <a:r>
              <a:rPr lang="cs-CZ" dirty="0"/>
              <a:t>Evidence faktur</a:t>
            </a:r>
          </a:p>
          <a:p>
            <a:r>
              <a:rPr lang="cs-CZ" dirty="0"/>
              <a:t>Podílení se na výběru dodavatelů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66072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ůl se stetoskopem a klávesnicí počítače">
            <a:extLst>
              <a:ext uri="{FF2B5EF4-FFF2-40B4-BE49-F238E27FC236}">
                <a16:creationId xmlns:a16="http://schemas.microsoft.com/office/drawing/2014/main" id="{738051F0-5526-D430-C245-8319F5E21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3" r="-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34E6932-1DE8-3B6C-5E9A-13F0B1B50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sz="2400" dirty="0"/>
              <a:t>Agenda spojená s komunikací s příslušnými orgány státní a veřejné správy v HR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78B776-2CED-09DB-D349-DE259B04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39" y="2743547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Spolupráce při vypracování zprávy pro FÚ</a:t>
            </a:r>
          </a:p>
          <a:p>
            <a:r>
              <a:rPr lang="cs-CZ" dirty="0"/>
              <a:t>Seznámení s účetní dokumentací</a:t>
            </a:r>
          </a:p>
          <a:p>
            <a:pPr marL="0" indent="0">
              <a:buNone/>
            </a:pPr>
            <a:endParaRPr lang="cs-CZ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3444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noho otazníků na černém pozadí">
            <a:extLst>
              <a:ext uri="{FF2B5EF4-FFF2-40B4-BE49-F238E27FC236}">
                <a16:creationId xmlns:a16="http://schemas.microsoft.com/office/drawing/2014/main" id="{CA7A5E60-9798-61CF-2D20-2958BF778D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4" r="2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D79D9A3-F3D4-1F72-AD12-5E0C0F52A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cs-CZ" dirty="0"/>
              <a:t>Zhodnocení a 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705C9C-A1DA-957C-7DF0-6CAC183A5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cs-CZ" dirty="0"/>
              <a:t>Mnoho přínosů</a:t>
            </a:r>
          </a:p>
          <a:p>
            <a:r>
              <a:rPr lang="cs-CZ" dirty="0"/>
              <a:t>Skvělý přístup</a:t>
            </a:r>
          </a:p>
          <a:p>
            <a:r>
              <a:rPr lang="cs-CZ" dirty="0"/>
              <a:t>Možnost ověřit si znalosti a doplnit je</a:t>
            </a:r>
          </a:p>
          <a:p>
            <a:r>
              <a:rPr lang="cs-CZ" dirty="0"/>
              <a:t>Splnění všech výstupů v rámci možností</a:t>
            </a:r>
          </a:p>
          <a:p>
            <a:endParaRPr lang="cs-CZ" dirty="0"/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354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0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4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3500030F-9749-4A1F-32BB-2AEBDFEA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7067" y="1397000"/>
            <a:ext cx="7766936" cy="26538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40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0847194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o-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189</Words>
  <Application>Microsoft Office PowerPoint</Application>
  <PresentationFormat>Širokoúhlá obrazovka</PresentationFormat>
  <Paragraphs>34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Fazeta</vt:lpstr>
      <vt:lpstr>Semestrální Praxe </vt:lpstr>
      <vt:lpstr>Úvod</vt:lpstr>
      <vt:lpstr>Činnosti a aktivity podnikového personalisty (HR specialisty) v oblasti získávání, příjímání a výběru zaměstnanců a adaptace zaměstnanců</vt:lpstr>
      <vt:lpstr>Činnosti a aktivity podnikového personalisty (HR specialisty) v oblasti řízení a hodnocení pracovního výkonu zaměstnanců, rozvoje zaměstnanců, motivace a odměňování zaměstnanců</vt:lpstr>
      <vt:lpstr>Činnosti a aktivity podnikového personalisty (HR specialisty) v oblasti podnikové kultury včetně etického řízení, zásady komunikace, tvorby týmu</vt:lpstr>
      <vt:lpstr>Zásady tvorby a vedení personální agendy včetně příslušné legislativy</vt:lpstr>
      <vt:lpstr>Agenda spojená s komunikací s příslušnými orgány státní a veřejné správy v HR</vt:lpstr>
      <vt:lpstr>Zhodnocení a závěr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Semestrální Praxe </dc:title>
  <dc:creator>Radoslav Šefránek</dc:creator>
  <cp:lastModifiedBy>Radoslav Šefránek</cp:lastModifiedBy>
  <cp:revision>3</cp:revision>
  <dcterms:created xsi:type="dcterms:W3CDTF">2023-05-10T11:05:07Z</dcterms:created>
  <dcterms:modified xsi:type="dcterms:W3CDTF">2023-05-10T11:51:06Z</dcterms:modified>
</cp:coreProperties>
</file>