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4279F5-7788-FCE1-B660-8B8BB5FE7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01ACAE6-4F05-6E1E-EFA5-A40E2634C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9DA2-F102-41B3-9C5C-752AB7527798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58EE582-851D-0C80-73EA-CA157CDF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0AA41E1-24C3-B05F-DF05-ED9FD155F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1947-14DA-4B50-8B96-663870ABF2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20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F2D2F6C-3E4C-932A-C3EA-83BFF77C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8A822E5-2C3F-09A6-BA8B-CC3665D63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C51DF0-D3A3-9403-128D-E843828AB1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B9DA2-F102-41B3-9C5C-752AB7527798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B88937-F2F1-29E3-9B19-A6579378E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812886-D16B-8DA1-7338-D492D4F5A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81947-14DA-4B50-8B96-663870ABF2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900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98926309-3B8F-371A-3B83-FEE3EE72C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latin typeface="Arial" panose="020B0604020202020204" pitchFamily="34" charset="0"/>
                <a:cs typeface="Arial" panose="020B0604020202020204" pitchFamily="34" charset="0"/>
              </a:rPr>
              <a:t>4fin Better Toghgeter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FA189A4-195E-F6E2-9813-936473429F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92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096D0233-5A3D-9DDC-053E-BA2DA01CB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OBSAH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99B4C5A-11BD-713B-0290-30D915C577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EE7F81D3-68DC-BBAF-3E54-0B3C5C786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Představení společnosti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6D1F5C9-76B1-3320-CA00-9962F0EA29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90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A9383B3B-EC19-8B1D-3AAC-35C3A014D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Náplň a průběh praxe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676A599-E963-9A2A-1B13-66C3CE3F3F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69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407F6896-9DDE-8226-894D-A0C12FEB0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Přínosy praxe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9067CBB-EDF2-5E34-C463-53792CBC4C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45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ABF40D2C-4F3E-A322-39CB-FE3075C15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Zhodnocení praxe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E6EEE8F-FB31-7837-7E7E-9E90EC547B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92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C550814B-1F39-455D-1CCF-1D4558AC6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500"/>
              <a:t>Děkuji za pozornost!</a:t>
            </a:r>
            <a:endParaRPr lang="cs-CZ" sz="65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BE35274-B44A-982B-7E6B-1196103A9A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45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20AB6BE0-A05B-B13B-30C2-5883355C0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Zdroje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677B08C-168F-9987-1712-90C92E7208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4443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Širokoúhlá obrazovka</PresentationFormat>
  <Paragraphs>8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4fin Better Toghgeter</vt:lpstr>
      <vt:lpstr>OBSAH</vt:lpstr>
      <vt:lpstr>Představení společnosti</vt:lpstr>
      <vt:lpstr>Náplň a průběh praxe</vt:lpstr>
      <vt:lpstr>Přínosy praxe</vt:lpstr>
      <vt:lpstr>Zhodnocení praxe</vt:lpstr>
      <vt:lpstr>Děkuji za pozornost!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4fin Better Toghgeter</dc:title>
  <dc:creator>Daniel Rada</dc:creator>
  <cp:lastModifiedBy>Daniel Rada</cp:lastModifiedBy>
  <cp:revision>1</cp:revision>
  <dcterms:created xsi:type="dcterms:W3CDTF">2023-05-11T21:48:37Z</dcterms:created>
  <dcterms:modified xsi:type="dcterms:W3CDTF">2023-05-11T21:48:37Z</dcterms:modified>
</cp:coreProperties>
</file>