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67" r:id="rId15"/>
    <p:sldId id="26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2"/>
    <p:restoredTop sz="94687"/>
  </p:normalViewPr>
  <p:slideViewPr>
    <p:cSldViewPr snapToGrid="0">
      <p:cViewPr>
        <p:scale>
          <a:sx n="60" d="100"/>
          <a:sy n="60" d="100"/>
        </p:scale>
        <p:origin x="1048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8C76A3-FBAD-E444-BECE-84E3D0E6C5B6}" type="doc">
      <dgm:prSet loTypeId="urn:microsoft.com/office/officeart/2005/8/layout/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92D453F0-4FC4-2B49-A26D-B4A66C0F0FBB}">
      <dgm:prSet phldrT="[Text]"/>
      <dgm:spPr/>
      <dgm:t>
        <a:bodyPr/>
        <a:lstStyle/>
        <a:p>
          <a:r>
            <a:rPr lang="cs-CZ" dirty="0">
              <a:latin typeface="Libre Franklin" pitchFamily="2" charset="0"/>
            </a:rPr>
            <a:t>Představení společnosti</a:t>
          </a:r>
        </a:p>
      </dgm:t>
    </dgm:pt>
    <dgm:pt modelId="{7FF14775-E617-BA41-B49A-80AEA2012ED0}" type="parTrans" cxnId="{7354D766-EAA1-7349-8208-6D07A42533E2}">
      <dgm:prSet/>
      <dgm:spPr/>
      <dgm:t>
        <a:bodyPr/>
        <a:lstStyle/>
        <a:p>
          <a:endParaRPr lang="cs-CZ"/>
        </a:p>
      </dgm:t>
    </dgm:pt>
    <dgm:pt modelId="{F6DA8321-3B02-3C4B-904E-2CDB6C28C21B}" type="sibTrans" cxnId="{7354D766-EAA1-7349-8208-6D07A42533E2}">
      <dgm:prSet/>
      <dgm:spPr/>
      <dgm:t>
        <a:bodyPr/>
        <a:lstStyle/>
        <a:p>
          <a:endParaRPr lang="cs-CZ"/>
        </a:p>
      </dgm:t>
    </dgm:pt>
    <dgm:pt modelId="{B9340253-8E07-4A4B-A803-A9271B3E7263}">
      <dgm:prSet phldrT="[Text]"/>
      <dgm:spPr/>
      <dgm:t>
        <a:bodyPr/>
        <a:lstStyle/>
        <a:p>
          <a:r>
            <a:rPr lang="cs-CZ" dirty="0">
              <a:latin typeface="Libre Franklin" pitchFamily="2" charset="0"/>
            </a:rPr>
            <a:t>Náplň praxe</a:t>
          </a:r>
        </a:p>
      </dgm:t>
    </dgm:pt>
    <dgm:pt modelId="{AB9D1D64-AD2E-2246-9C84-092C17281EA6}" type="parTrans" cxnId="{F67E0CF8-A588-DE4A-8DBD-AFC6280B3B13}">
      <dgm:prSet/>
      <dgm:spPr/>
      <dgm:t>
        <a:bodyPr/>
        <a:lstStyle/>
        <a:p>
          <a:endParaRPr lang="cs-CZ"/>
        </a:p>
      </dgm:t>
    </dgm:pt>
    <dgm:pt modelId="{D8C3F732-0116-9D41-8B76-95329EE5C6E6}" type="sibTrans" cxnId="{F67E0CF8-A588-DE4A-8DBD-AFC6280B3B13}">
      <dgm:prSet/>
      <dgm:spPr/>
      <dgm:t>
        <a:bodyPr/>
        <a:lstStyle/>
        <a:p>
          <a:endParaRPr lang="cs-CZ"/>
        </a:p>
      </dgm:t>
    </dgm:pt>
    <dgm:pt modelId="{FCCBB571-9374-6B4D-B414-06A00AEC52AF}">
      <dgm:prSet phldrT="[Text]"/>
      <dgm:spPr/>
      <dgm:t>
        <a:bodyPr/>
        <a:lstStyle/>
        <a:p>
          <a:r>
            <a:rPr lang="cs-CZ" dirty="0">
              <a:latin typeface="Libre Franklin" pitchFamily="2" charset="0"/>
            </a:rPr>
            <a:t>Přínosy praxe</a:t>
          </a:r>
        </a:p>
      </dgm:t>
    </dgm:pt>
    <dgm:pt modelId="{E140E490-5ED6-C244-9836-068017BA7FD6}" type="parTrans" cxnId="{CC672F55-0AAE-BB4E-8B5E-EA88501D58A4}">
      <dgm:prSet/>
      <dgm:spPr/>
      <dgm:t>
        <a:bodyPr/>
        <a:lstStyle/>
        <a:p>
          <a:endParaRPr lang="cs-CZ"/>
        </a:p>
      </dgm:t>
    </dgm:pt>
    <dgm:pt modelId="{3DE32E5F-0597-6B47-BB6D-C4CF6AD2B7E9}" type="sibTrans" cxnId="{CC672F55-0AAE-BB4E-8B5E-EA88501D58A4}">
      <dgm:prSet/>
      <dgm:spPr/>
      <dgm:t>
        <a:bodyPr/>
        <a:lstStyle/>
        <a:p>
          <a:endParaRPr lang="cs-CZ"/>
        </a:p>
      </dgm:t>
    </dgm:pt>
    <dgm:pt modelId="{3CC5B339-92AB-9044-BB6F-3E4E87635424}">
      <dgm:prSet/>
      <dgm:spPr/>
      <dgm:t>
        <a:bodyPr/>
        <a:lstStyle/>
        <a:p>
          <a:r>
            <a:rPr lang="cs-CZ" dirty="0">
              <a:latin typeface="Libre Franklin" pitchFamily="2" charset="0"/>
            </a:rPr>
            <a:t>Zhodnocení praxe</a:t>
          </a:r>
        </a:p>
      </dgm:t>
    </dgm:pt>
    <dgm:pt modelId="{985370C7-D9DF-0B49-A009-3242BF57BB1B}" type="parTrans" cxnId="{1BFF27CA-EB57-D54A-BC8C-B59A993336CA}">
      <dgm:prSet/>
      <dgm:spPr/>
      <dgm:t>
        <a:bodyPr/>
        <a:lstStyle/>
        <a:p>
          <a:endParaRPr lang="cs-CZ"/>
        </a:p>
      </dgm:t>
    </dgm:pt>
    <dgm:pt modelId="{EBE567CD-9DE8-3049-AF15-5B8321510184}" type="sibTrans" cxnId="{1BFF27CA-EB57-D54A-BC8C-B59A993336CA}">
      <dgm:prSet/>
      <dgm:spPr/>
      <dgm:t>
        <a:bodyPr/>
        <a:lstStyle/>
        <a:p>
          <a:endParaRPr lang="cs-CZ"/>
        </a:p>
      </dgm:t>
    </dgm:pt>
    <dgm:pt modelId="{0FEA3AF2-94EF-B244-A6FD-5CBEE475456B}" type="pres">
      <dgm:prSet presAssocID="{7E8C76A3-FBAD-E444-BECE-84E3D0E6C5B6}" presName="linear" presStyleCnt="0">
        <dgm:presLayoutVars>
          <dgm:dir/>
          <dgm:animLvl val="lvl"/>
          <dgm:resizeHandles val="exact"/>
        </dgm:presLayoutVars>
      </dgm:prSet>
      <dgm:spPr/>
    </dgm:pt>
    <dgm:pt modelId="{399F3FD0-747F-274B-8811-553754346A5D}" type="pres">
      <dgm:prSet presAssocID="{92D453F0-4FC4-2B49-A26D-B4A66C0F0FBB}" presName="parentLin" presStyleCnt="0"/>
      <dgm:spPr/>
    </dgm:pt>
    <dgm:pt modelId="{6879133D-7C7C-DF43-9340-5C45292244B0}" type="pres">
      <dgm:prSet presAssocID="{92D453F0-4FC4-2B49-A26D-B4A66C0F0FBB}" presName="parentLeftMargin" presStyleLbl="node1" presStyleIdx="0" presStyleCnt="4"/>
      <dgm:spPr/>
    </dgm:pt>
    <dgm:pt modelId="{92FF2765-E364-024E-9045-9B568FEE24B9}" type="pres">
      <dgm:prSet presAssocID="{92D453F0-4FC4-2B49-A26D-B4A66C0F0FB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33A1C1A-4C22-5D4E-BEF3-F0084A973539}" type="pres">
      <dgm:prSet presAssocID="{92D453F0-4FC4-2B49-A26D-B4A66C0F0FBB}" presName="negativeSpace" presStyleCnt="0"/>
      <dgm:spPr/>
    </dgm:pt>
    <dgm:pt modelId="{CDC58654-75AA-2B4F-A642-CE3CAE469AC7}" type="pres">
      <dgm:prSet presAssocID="{92D453F0-4FC4-2B49-A26D-B4A66C0F0FBB}" presName="childText" presStyleLbl="conFgAcc1" presStyleIdx="0" presStyleCnt="4">
        <dgm:presLayoutVars>
          <dgm:bulletEnabled val="1"/>
        </dgm:presLayoutVars>
      </dgm:prSet>
      <dgm:spPr/>
    </dgm:pt>
    <dgm:pt modelId="{7D96F7E4-D2A6-3541-9F04-24B81C77D3E7}" type="pres">
      <dgm:prSet presAssocID="{F6DA8321-3B02-3C4B-904E-2CDB6C28C21B}" presName="spaceBetweenRectangles" presStyleCnt="0"/>
      <dgm:spPr/>
    </dgm:pt>
    <dgm:pt modelId="{25654FA2-685F-3D4E-8D21-5FE1A5003946}" type="pres">
      <dgm:prSet presAssocID="{B9340253-8E07-4A4B-A803-A9271B3E7263}" presName="parentLin" presStyleCnt="0"/>
      <dgm:spPr/>
    </dgm:pt>
    <dgm:pt modelId="{B64205ED-8066-634B-9E36-B905200B5930}" type="pres">
      <dgm:prSet presAssocID="{B9340253-8E07-4A4B-A803-A9271B3E7263}" presName="parentLeftMargin" presStyleLbl="node1" presStyleIdx="0" presStyleCnt="4"/>
      <dgm:spPr/>
    </dgm:pt>
    <dgm:pt modelId="{FD2B8F6F-06E7-8B42-9B69-022C14F889E6}" type="pres">
      <dgm:prSet presAssocID="{B9340253-8E07-4A4B-A803-A9271B3E72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97E735C-5253-1D48-9971-E2DA430A1EB0}" type="pres">
      <dgm:prSet presAssocID="{B9340253-8E07-4A4B-A803-A9271B3E7263}" presName="negativeSpace" presStyleCnt="0"/>
      <dgm:spPr/>
    </dgm:pt>
    <dgm:pt modelId="{02D35129-BCDD-6E4F-B6A9-77BA453FB464}" type="pres">
      <dgm:prSet presAssocID="{B9340253-8E07-4A4B-A803-A9271B3E7263}" presName="childText" presStyleLbl="conFgAcc1" presStyleIdx="1" presStyleCnt="4">
        <dgm:presLayoutVars>
          <dgm:bulletEnabled val="1"/>
        </dgm:presLayoutVars>
      </dgm:prSet>
      <dgm:spPr/>
    </dgm:pt>
    <dgm:pt modelId="{B3832917-F88E-9045-8313-9F47A28C81C0}" type="pres">
      <dgm:prSet presAssocID="{D8C3F732-0116-9D41-8B76-95329EE5C6E6}" presName="spaceBetweenRectangles" presStyleCnt="0"/>
      <dgm:spPr/>
    </dgm:pt>
    <dgm:pt modelId="{1DE093C1-91D3-1244-8A42-91E47A95CC46}" type="pres">
      <dgm:prSet presAssocID="{FCCBB571-9374-6B4D-B414-06A00AEC52AF}" presName="parentLin" presStyleCnt="0"/>
      <dgm:spPr/>
    </dgm:pt>
    <dgm:pt modelId="{A25FC025-A0E1-5D42-98D9-741D24338FBB}" type="pres">
      <dgm:prSet presAssocID="{FCCBB571-9374-6B4D-B414-06A00AEC52AF}" presName="parentLeftMargin" presStyleLbl="node1" presStyleIdx="1" presStyleCnt="4"/>
      <dgm:spPr/>
    </dgm:pt>
    <dgm:pt modelId="{431872ED-BC9D-A648-847F-928B13043F2A}" type="pres">
      <dgm:prSet presAssocID="{FCCBB571-9374-6B4D-B414-06A00AEC52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AF70DDD-0C63-4B47-AEB3-8B5C51147F74}" type="pres">
      <dgm:prSet presAssocID="{FCCBB571-9374-6B4D-B414-06A00AEC52AF}" presName="negativeSpace" presStyleCnt="0"/>
      <dgm:spPr/>
    </dgm:pt>
    <dgm:pt modelId="{7C9E9FC1-9F5C-BC49-BC34-AB23AAE09244}" type="pres">
      <dgm:prSet presAssocID="{FCCBB571-9374-6B4D-B414-06A00AEC52AF}" presName="childText" presStyleLbl="conFgAcc1" presStyleIdx="2" presStyleCnt="4">
        <dgm:presLayoutVars>
          <dgm:bulletEnabled val="1"/>
        </dgm:presLayoutVars>
      </dgm:prSet>
      <dgm:spPr/>
    </dgm:pt>
    <dgm:pt modelId="{C8BE32B9-2D76-144F-8BA5-5ACAB026A04D}" type="pres">
      <dgm:prSet presAssocID="{3DE32E5F-0597-6B47-BB6D-C4CF6AD2B7E9}" presName="spaceBetweenRectangles" presStyleCnt="0"/>
      <dgm:spPr/>
    </dgm:pt>
    <dgm:pt modelId="{AA9C22A2-EF3B-274C-8A2F-E55D8A1685B2}" type="pres">
      <dgm:prSet presAssocID="{3CC5B339-92AB-9044-BB6F-3E4E87635424}" presName="parentLin" presStyleCnt="0"/>
      <dgm:spPr/>
    </dgm:pt>
    <dgm:pt modelId="{9271A6FE-2BF6-2543-A826-5E9C1F62A5C4}" type="pres">
      <dgm:prSet presAssocID="{3CC5B339-92AB-9044-BB6F-3E4E87635424}" presName="parentLeftMargin" presStyleLbl="node1" presStyleIdx="2" presStyleCnt="4"/>
      <dgm:spPr/>
    </dgm:pt>
    <dgm:pt modelId="{F1090B69-E079-D843-BBA1-331E82BCA668}" type="pres">
      <dgm:prSet presAssocID="{3CC5B339-92AB-9044-BB6F-3E4E8763542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986E8E2-97F4-5D45-9D77-71BD03A6E19E}" type="pres">
      <dgm:prSet presAssocID="{3CC5B339-92AB-9044-BB6F-3E4E87635424}" presName="negativeSpace" presStyleCnt="0"/>
      <dgm:spPr/>
    </dgm:pt>
    <dgm:pt modelId="{60AA8436-BA1F-484E-80A9-8718EB16604A}" type="pres">
      <dgm:prSet presAssocID="{3CC5B339-92AB-9044-BB6F-3E4E8763542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687C720-2897-B549-9A04-0ECB26ACFAD6}" type="presOf" srcId="{3CC5B339-92AB-9044-BB6F-3E4E87635424}" destId="{F1090B69-E079-D843-BBA1-331E82BCA668}" srcOrd="1" destOrd="0" presId="urn:microsoft.com/office/officeart/2005/8/layout/list1"/>
    <dgm:cxn modelId="{CC672F55-0AAE-BB4E-8B5E-EA88501D58A4}" srcId="{7E8C76A3-FBAD-E444-BECE-84E3D0E6C5B6}" destId="{FCCBB571-9374-6B4D-B414-06A00AEC52AF}" srcOrd="2" destOrd="0" parTransId="{E140E490-5ED6-C244-9836-068017BA7FD6}" sibTransId="{3DE32E5F-0597-6B47-BB6D-C4CF6AD2B7E9}"/>
    <dgm:cxn modelId="{DC7C8065-F20F-E94A-8788-21EA3C72F51B}" type="presOf" srcId="{B9340253-8E07-4A4B-A803-A9271B3E7263}" destId="{B64205ED-8066-634B-9E36-B905200B5930}" srcOrd="0" destOrd="0" presId="urn:microsoft.com/office/officeart/2005/8/layout/list1"/>
    <dgm:cxn modelId="{7354D766-EAA1-7349-8208-6D07A42533E2}" srcId="{7E8C76A3-FBAD-E444-BECE-84E3D0E6C5B6}" destId="{92D453F0-4FC4-2B49-A26D-B4A66C0F0FBB}" srcOrd="0" destOrd="0" parTransId="{7FF14775-E617-BA41-B49A-80AEA2012ED0}" sibTransId="{F6DA8321-3B02-3C4B-904E-2CDB6C28C21B}"/>
    <dgm:cxn modelId="{2D2F9872-B8BD-264D-9BD2-47C2BE934E37}" type="presOf" srcId="{3CC5B339-92AB-9044-BB6F-3E4E87635424}" destId="{9271A6FE-2BF6-2543-A826-5E9C1F62A5C4}" srcOrd="0" destOrd="0" presId="urn:microsoft.com/office/officeart/2005/8/layout/list1"/>
    <dgm:cxn modelId="{8B66EA7A-2BDD-4F48-9B38-A4A0C448AD43}" type="presOf" srcId="{FCCBB571-9374-6B4D-B414-06A00AEC52AF}" destId="{A25FC025-A0E1-5D42-98D9-741D24338FBB}" srcOrd="0" destOrd="0" presId="urn:microsoft.com/office/officeart/2005/8/layout/list1"/>
    <dgm:cxn modelId="{F1EF2A80-0254-1448-83C5-7E53D3BF20CD}" type="presOf" srcId="{7E8C76A3-FBAD-E444-BECE-84E3D0E6C5B6}" destId="{0FEA3AF2-94EF-B244-A6FD-5CBEE475456B}" srcOrd="0" destOrd="0" presId="urn:microsoft.com/office/officeart/2005/8/layout/list1"/>
    <dgm:cxn modelId="{03A67F90-21B3-914E-9B35-FE443B75F245}" type="presOf" srcId="{92D453F0-4FC4-2B49-A26D-B4A66C0F0FBB}" destId="{92FF2765-E364-024E-9045-9B568FEE24B9}" srcOrd="1" destOrd="0" presId="urn:microsoft.com/office/officeart/2005/8/layout/list1"/>
    <dgm:cxn modelId="{F961C3BF-DCBD-8B49-8CDD-41DCDD40CF29}" type="presOf" srcId="{B9340253-8E07-4A4B-A803-A9271B3E7263}" destId="{FD2B8F6F-06E7-8B42-9B69-022C14F889E6}" srcOrd="1" destOrd="0" presId="urn:microsoft.com/office/officeart/2005/8/layout/list1"/>
    <dgm:cxn modelId="{1BFF27CA-EB57-D54A-BC8C-B59A993336CA}" srcId="{7E8C76A3-FBAD-E444-BECE-84E3D0E6C5B6}" destId="{3CC5B339-92AB-9044-BB6F-3E4E87635424}" srcOrd="3" destOrd="0" parTransId="{985370C7-D9DF-0B49-A009-3242BF57BB1B}" sibTransId="{EBE567CD-9DE8-3049-AF15-5B8321510184}"/>
    <dgm:cxn modelId="{6C3E6CEE-87DC-4143-B20D-B517A4525DFE}" type="presOf" srcId="{92D453F0-4FC4-2B49-A26D-B4A66C0F0FBB}" destId="{6879133D-7C7C-DF43-9340-5C45292244B0}" srcOrd="0" destOrd="0" presId="urn:microsoft.com/office/officeart/2005/8/layout/list1"/>
    <dgm:cxn modelId="{09718DF7-A338-0741-BC06-B6FE9A21BA06}" type="presOf" srcId="{FCCBB571-9374-6B4D-B414-06A00AEC52AF}" destId="{431872ED-BC9D-A648-847F-928B13043F2A}" srcOrd="1" destOrd="0" presId="urn:microsoft.com/office/officeart/2005/8/layout/list1"/>
    <dgm:cxn modelId="{F67E0CF8-A588-DE4A-8DBD-AFC6280B3B13}" srcId="{7E8C76A3-FBAD-E444-BECE-84E3D0E6C5B6}" destId="{B9340253-8E07-4A4B-A803-A9271B3E7263}" srcOrd="1" destOrd="0" parTransId="{AB9D1D64-AD2E-2246-9C84-092C17281EA6}" sibTransId="{D8C3F732-0116-9D41-8B76-95329EE5C6E6}"/>
    <dgm:cxn modelId="{F1538A9D-E95A-0447-AF4B-11468E0343D4}" type="presParOf" srcId="{0FEA3AF2-94EF-B244-A6FD-5CBEE475456B}" destId="{399F3FD0-747F-274B-8811-553754346A5D}" srcOrd="0" destOrd="0" presId="urn:microsoft.com/office/officeart/2005/8/layout/list1"/>
    <dgm:cxn modelId="{60FF06D5-3B2A-F34D-8ED1-2F238C46060D}" type="presParOf" srcId="{399F3FD0-747F-274B-8811-553754346A5D}" destId="{6879133D-7C7C-DF43-9340-5C45292244B0}" srcOrd="0" destOrd="0" presId="urn:microsoft.com/office/officeart/2005/8/layout/list1"/>
    <dgm:cxn modelId="{AD3EC2DD-1838-CC40-AC3E-FB387D10F9D8}" type="presParOf" srcId="{399F3FD0-747F-274B-8811-553754346A5D}" destId="{92FF2765-E364-024E-9045-9B568FEE24B9}" srcOrd="1" destOrd="0" presId="urn:microsoft.com/office/officeart/2005/8/layout/list1"/>
    <dgm:cxn modelId="{2B6DFE79-CBB5-8142-93AE-7B0BAF6CD53C}" type="presParOf" srcId="{0FEA3AF2-94EF-B244-A6FD-5CBEE475456B}" destId="{133A1C1A-4C22-5D4E-BEF3-F0084A973539}" srcOrd="1" destOrd="0" presId="urn:microsoft.com/office/officeart/2005/8/layout/list1"/>
    <dgm:cxn modelId="{8F98CAFB-894E-684A-A220-15C31A457103}" type="presParOf" srcId="{0FEA3AF2-94EF-B244-A6FD-5CBEE475456B}" destId="{CDC58654-75AA-2B4F-A642-CE3CAE469AC7}" srcOrd="2" destOrd="0" presId="urn:microsoft.com/office/officeart/2005/8/layout/list1"/>
    <dgm:cxn modelId="{14A0F1EB-101D-8849-A41B-61D52F982CD7}" type="presParOf" srcId="{0FEA3AF2-94EF-B244-A6FD-5CBEE475456B}" destId="{7D96F7E4-D2A6-3541-9F04-24B81C77D3E7}" srcOrd="3" destOrd="0" presId="urn:microsoft.com/office/officeart/2005/8/layout/list1"/>
    <dgm:cxn modelId="{742D1F87-B64A-F14A-A419-1C7E31BF0017}" type="presParOf" srcId="{0FEA3AF2-94EF-B244-A6FD-5CBEE475456B}" destId="{25654FA2-685F-3D4E-8D21-5FE1A5003946}" srcOrd="4" destOrd="0" presId="urn:microsoft.com/office/officeart/2005/8/layout/list1"/>
    <dgm:cxn modelId="{A0BBBE83-C16F-6D43-AB77-3A96BC916538}" type="presParOf" srcId="{25654FA2-685F-3D4E-8D21-5FE1A5003946}" destId="{B64205ED-8066-634B-9E36-B905200B5930}" srcOrd="0" destOrd="0" presId="urn:microsoft.com/office/officeart/2005/8/layout/list1"/>
    <dgm:cxn modelId="{5C24A050-366D-4745-BAAD-96B70C08F744}" type="presParOf" srcId="{25654FA2-685F-3D4E-8D21-5FE1A5003946}" destId="{FD2B8F6F-06E7-8B42-9B69-022C14F889E6}" srcOrd="1" destOrd="0" presId="urn:microsoft.com/office/officeart/2005/8/layout/list1"/>
    <dgm:cxn modelId="{FA2B3312-7102-D54B-8422-63796FC09A24}" type="presParOf" srcId="{0FEA3AF2-94EF-B244-A6FD-5CBEE475456B}" destId="{897E735C-5253-1D48-9971-E2DA430A1EB0}" srcOrd="5" destOrd="0" presId="urn:microsoft.com/office/officeart/2005/8/layout/list1"/>
    <dgm:cxn modelId="{DAB6A720-10EE-CE47-8648-B03766D32CDF}" type="presParOf" srcId="{0FEA3AF2-94EF-B244-A6FD-5CBEE475456B}" destId="{02D35129-BCDD-6E4F-B6A9-77BA453FB464}" srcOrd="6" destOrd="0" presId="urn:microsoft.com/office/officeart/2005/8/layout/list1"/>
    <dgm:cxn modelId="{67D028FC-940B-2B42-8EC1-3A4C41E4F7C4}" type="presParOf" srcId="{0FEA3AF2-94EF-B244-A6FD-5CBEE475456B}" destId="{B3832917-F88E-9045-8313-9F47A28C81C0}" srcOrd="7" destOrd="0" presId="urn:microsoft.com/office/officeart/2005/8/layout/list1"/>
    <dgm:cxn modelId="{5DE1CD8A-CB46-E343-816C-C987D79DC69B}" type="presParOf" srcId="{0FEA3AF2-94EF-B244-A6FD-5CBEE475456B}" destId="{1DE093C1-91D3-1244-8A42-91E47A95CC46}" srcOrd="8" destOrd="0" presId="urn:microsoft.com/office/officeart/2005/8/layout/list1"/>
    <dgm:cxn modelId="{A0FC5164-73BA-534D-A0A6-83159D4AE74B}" type="presParOf" srcId="{1DE093C1-91D3-1244-8A42-91E47A95CC46}" destId="{A25FC025-A0E1-5D42-98D9-741D24338FBB}" srcOrd="0" destOrd="0" presId="urn:microsoft.com/office/officeart/2005/8/layout/list1"/>
    <dgm:cxn modelId="{AF3D5916-913B-A345-A378-47E88E25731E}" type="presParOf" srcId="{1DE093C1-91D3-1244-8A42-91E47A95CC46}" destId="{431872ED-BC9D-A648-847F-928B13043F2A}" srcOrd="1" destOrd="0" presId="urn:microsoft.com/office/officeart/2005/8/layout/list1"/>
    <dgm:cxn modelId="{F9878C62-C32A-724A-82A1-D5865DC507D4}" type="presParOf" srcId="{0FEA3AF2-94EF-B244-A6FD-5CBEE475456B}" destId="{1AF70DDD-0C63-4B47-AEB3-8B5C51147F74}" srcOrd="9" destOrd="0" presId="urn:microsoft.com/office/officeart/2005/8/layout/list1"/>
    <dgm:cxn modelId="{7E56162B-4B8B-4645-BBA6-D0880673359A}" type="presParOf" srcId="{0FEA3AF2-94EF-B244-A6FD-5CBEE475456B}" destId="{7C9E9FC1-9F5C-BC49-BC34-AB23AAE09244}" srcOrd="10" destOrd="0" presId="urn:microsoft.com/office/officeart/2005/8/layout/list1"/>
    <dgm:cxn modelId="{54874AA5-9447-0648-93AD-6A0E1389B84F}" type="presParOf" srcId="{0FEA3AF2-94EF-B244-A6FD-5CBEE475456B}" destId="{C8BE32B9-2D76-144F-8BA5-5ACAB026A04D}" srcOrd="11" destOrd="0" presId="urn:microsoft.com/office/officeart/2005/8/layout/list1"/>
    <dgm:cxn modelId="{98171299-5C74-3449-A4AF-FB58A24C7051}" type="presParOf" srcId="{0FEA3AF2-94EF-B244-A6FD-5CBEE475456B}" destId="{AA9C22A2-EF3B-274C-8A2F-E55D8A1685B2}" srcOrd="12" destOrd="0" presId="urn:microsoft.com/office/officeart/2005/8/layout/list1"/>
    <dgm:cxn modelId="{5906117A-04E7-D344-A58F-6B9EE0DDD93D}" type="presParOf" srcId="{AA9C22A2-EF3B-274C-8A2F-E55D8A1685B2}" destId="{9271A6FE-2BF6-2543-A826-5E9C1F62A5C4}" srcOrd="0" destOrd="0" presId="urn:microsoft.com/office/officeart/2005/8/layout/list1"/>
    <dgm:cxn modelId="{76EE562B-5B00-4D49-B7F1-E03CE35AF7C5}" type="presParOf" srcId="{AA9C22A2-EF3B-274C-8A2F-E55D8A1685B2}" destId="{F1090B69-E079-D843-BBA1-331E82BCA668}" srcOrd="1" destOrd="0" presId="urn:microsoft.com/office/officeart/2005/8/layout/list1"/>
    <dgm:cxn modelId="{1DAF9156-71EA-914D-B88A-08434BC3C7F4}" type="presParOf" srcId="{0FEA3AF2-94EF-B244-A6FD-5CBEE475456B}" destId="{B986E8E2-97F4-5D45-9D77-71BD03A6E19E}" srcOrd="13" destOrd="0" presId="urn:microsoft.com/office/officeart/2005/8/layout/list1"/>
    <dgm:cxn modelId="{5889D39A-9460-504C-8A66-8E33AF395623}" type="presParOf" srcId="{0FEA3AF2-94EF-B244-A6FD-5CBEE475456B}" destId="{60AA8436-BA1F-484E-80A9-8718EB16604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58654-75AA-2B4F-A642-CE3CAE469AC7}">
      <dsp:nvSpPr>
        <dsp:cNvPr id="0" name=""/>
        <dsp:cNvSpPr/>
      </dsp:nvSpPr>
      <dsp:spPr>
        <a:xfrm>
          <a:off x="0" y="428722"/>
          <a:ext cx="686261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F2765-E364-024E-9045-9B568FEE24B9}">
      <dsp:nvSpPr>
        <dsp:cNvPr id="0" name=""/>
        <dsp:cNvSpPr/>
      </dsp:nvSpPr>
      <dsp:spPr>
        <a:xfrm>
          <a:off x="343130" y="44962"/>
          <a:ext cx="4803832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573" tIns="0" rIns="18157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latin typeface="Libre Franklin" pitchFamily="2" charset="0"/>
            </a:rPr>
            <a:t>Představení společnosti</a:t>
          </a:r>
        </a:p>
      </dsp:txBody>
      <dsp:txXfrm>
        <a:off x="380597" y="82429"/>
        <a:ext cx="4728898" cy="692586"/>
      </dsp:txXfrm>
    </dsp:sp>
    <dsp:sp modelId="{02D35129-BCDD-6E4F-B6A9-77BA453FB464}">
      <dsp:nvSpPr>
        <dsp:cNvPr id="0" name=""/>
        <dsp:cNvSpPr/>
      </dsp:nvSpPr>
      <dsp:spPr>
        <a:xfrm>
          <a:off x="0" y="1608082"/>
          <a:ext cx="686261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B8F6F-06E7-8B42-9B69-022C14F889E6}">
      <dsp:nvSpPr>
        <dsp:cNvPr id="0" name=""/>
        <dsp:cNvSpPr/>
      </dsp:nvSpPr>
      <dsp:spPr>
        <a:xfrm>
          <a:off x="343130" y="1224322"/>
          <a:ext cx="4803832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573" tIns="0" rIns="18157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latin typeface="Libre Franklin" pitchFamily="2" charset="0"/>
            </a:rPr>
            <a:t>Náplň praxe</a:t>
          </a:r>
        </a:p>
      </dsp:txBody>
      <dsp:txXfrm>
        <a:off x="380597" y="1261789"/>
        <a:ext cx="4728898" cy="692586"/>
      </dsp:txXfrm>
    </dsp:sp>
    <dsp:sp modelId="{7C9E9FC1-9F5C-BC49-BC34-AB23AAE09244}">
      <dsp:nvSpPr>
        <dsp:cNvPr id="0" name=""/>
        <dsp:cNvSpPr/>
      </dsp:nvSpPr>
      <dsp:spPr>
        <a:xfrm>
          <a:off x="0" y="2787443"/>
          <a:ext cx="686261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872ED-BC9D-A648-847F-928B13043F2A}">
      <dsp:nvSpPr>
        <dsp:cNvPr id="0" name=""/>
        <dsp:cNvSpPr/>
      </dsp:nvSpPr>
      <dsp:spPr>
        <a:xfrm>
          <a:off x="343130" y="2403683"/>
          <a:ext cx="4803832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573" tIns="0" rIns="18157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latin typeface="Libre Franklin" pitchFamily="2" charset="0"/>
            </a:rPr>
            <a:t>Přínosy praxe</a:t>
          </a:r>
        </a:p>
      </dsp:txBody>
      <dsp:txXfrm>
        <a:off x="380597" y="2441150"/>
        <a:ext cx="4728898" cy="692586"/>
      </dsp:txXfrm>
    </dsp:sp>
    <dsp:sp modelId="{60AA8436-BA1F-484E-80A9-8718EB16604A}">
      <dsp:nvSpPr>
        <dsp:cNvPr id="0" name=""/>
        <dsp:cNvSpPr/>
      </dsp:nvSpPr>
      <dsp:spPr>
        <a:xfrm>
          <a:off x="0" y="3966803"/>
          <a:ext cx="686261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90B69-E079-D843-BBA1-331E82BCA668}">
      <dsp:nvSpPr>
        <dsp:cNvPr id="0" name=""/>
        <dsp:cNvSpPr/>
      </dsp:nvSpPr>
      <dsp:spPr>
        <a:xfrm>
          <a:off x="343130" y="3583043"/>
          <a:ext cx="4803832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573" tIns="0" rIns="18157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latin typeface="Libre Franklin" pitchFamily="2" charset="0"/>
            </a:rPr>
            <a:t>Zhodnocení praxe</a:t>
          </a:r>
        </a:p>
      </dsp:txBody>
      <dsp:txXfrm>
        <a:off x="380597" y="3620510"/>
        <a:ext cx="4728898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50F13-A448-18D2-C87A-A3B707A85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80F39E-2FE7-8CF4-5A55-96A051423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87D6CB-8F10-75FA-CAD4-4BD41C71C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7383-0F9B-714D-B534-4F29B6B26A1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876AFF-6C81-8429-929C-C685969C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D028D2-CA37-9244-DB3E-E2724FFE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3DDD-4DBF-3048-84BE-A1712D9C2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06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D2329-990B-38B4-AAA6-E9A831C8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FD512BC-891E-EE8D-37FB-2D4864E39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42DA65-06A2-267A-578F-C0FC6A4C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7383-0F9B-714D-B534-4F29B6B26A1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DEAF84-1673-B7F8-6D70-3166B48F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FDC005-D795-C60F-2783-401CE1F2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3DDD-4DBF-3048-84BE-A1712D9C2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53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15A00A7-D6CA-158B-93F6-AAD219A37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9CB078-4FDF-113E-32D1-045D2B0C2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A489F6-B061-9933-F2CB-F2D4D71F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7383-0F9B-714D-B534-4F29B6B26A1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939AE3-B061-2F20-FD34-AEEA8224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1FF0EB-056E-5DA3-4982-027FC7C9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3DDD-4DBF-3048-84BE-A1712D9C2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61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2917E-E594-476C-3653-2D0E46F9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68BE59-15A0-2CF1-F0B6-32BC0F4D6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809086-77AB-AA61-F0DE-011D7035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7383-0F9B-714D-B534-4F29B6B26A1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ED0F1E-C3E3-CCC5-DE6D-0CA3BD20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68BEDD-DB09-BC13-2942-CBCA0B92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3DDD-4DBF-3048-84BE-A1712D9C2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84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4FD19-CBB6-455C-F496-880B65A5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C59E14-2E5F-B493-1CA1-8898292F4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4C5B2C-A874-C544-5BFE-4523FDB7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7383-0F9B-714D-B534-4F29B6B26A1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CD7553-C72C-CC2B-B741-4800AA45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808DA6-4143-5E66-C74C-55614776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3DDD-4DBF-3048-84BE-A1712D9C2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1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332067-E975-078E-D7CA-862A70F9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527C01-FCD8-425E-910A-898C5D6ED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F7FE50-673D-EEF6-C19F-1AED66D24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CAA7D7-0D79-CA2F-FFC1-DB7CDB4F0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7383-0F9B-714D-B534-4F29B6B26A1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EDFF2-0609-CE61-0E8D-14153111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E812CF-A8E9-31FA-793A-5157BACC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3DDD-4DBF-3048-84BE-A1712D9C2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36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C51E1-CF21-B14D-256C-D0D0144D0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7A7117-0419-75A8-BB61-434975EFE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CDE691-3C65-10FC-D963-60612E9FD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A103DBD-EA46-0363-3BD7-E548039BF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9CFCB2B-9BB4-B663-74A4-C760AC7C4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37E9A1C-607A-5FC0-CE88-470957A0B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7383-0F9B-714D-B534-4F29B6B26A1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3B0B46-5ED9-5315-F124-469445ECB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AB5863A-DAA3-4DCD-9ED5-1CB97B7A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3DDD-4DBF-3048-84BE-A1712D9C2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29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70480-3085-6D82-6964-A88D5D51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161FDE-E118-6772-6B86-5DD0F7F6A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7383-0F9B-714D-B534-4F29B6B26A1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2A288C-26FF-29FD-8293-BFF3AAB7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A75DEB-7F56-19F3-9B7C-2AB87B50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3DDD-4DBF-3048-84BE-A1712D9C2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38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D9BC54C-462B-4935-51AC-E898CB2F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7383-0F9B-714D-B534-4F29B6B26A1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72D54F1-D420-DC79-9507-CF668712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EFD87E-6DED-112A-B7B7-C52033A4B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3DDD-4DBF-3048-84BE-A1712D9C2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65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085FE-1B63-B32E-87F2-9E863145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3EF152-B6BD-F6AE-1D2E-295845C8F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AAF445-929E-220C-B723-C9FC182F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7E817D-510B-3B43-58C8-035994B6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7383-0F9B-714D-B534-4F29B6B26A1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8A5690-99BD-88F1-2A97-4F855F34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366E72-3412-781E-0759-4B3C10FE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3DDD-4DBF-3048-84BE-A1712D9C2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29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DCA511-35DA-DEE2-410A-1220D414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3952977-91D1-ECD9-61E7-824A886FD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D974F14-ED91-0A48-3463-71249BDED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CD59E2-7C3B-0180-1780-6097C4BB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7383-0F9B-714D-B534-4F29B6B26A1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AE2B73-2529-A161-2D2E-3CA3541D2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C76269-5FCF-9D84-7B34-FE20D468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3DDD-4DBF-3048-84BE-A1712D9C2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14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8F58F82-CF42-3239-53A4-FD459ECC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4BE8C4-9E19-E4D7-6228-9A72B8D7E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80BDEF-F63E-8C0B-1035-AECAEC8223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47383-0F9B-714D-B534-4F29B6B26A1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2588B6-73BA-E820-328B-27DB6FEAF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13CA73-7C30-6207-35F8-59003A74C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DDD-4DBF-3048-84BE-A1712D9C2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9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5.png"/><Relationship Id="rId9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48C865F-34C6-551A-2433-87BFEC1DF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44" t="7543" r="2016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CE4C6A-6AAA-32BF-3762-23F49F6D3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 b="1" dirty="0">
                <a:latin typeface="Merriweather" pitchFamily="2" charset="0"/>
              </a:rPr>
              <a:t>Odborná praxe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4B5511-A1F4-CF9A-D877-29AA8B2EE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latin typeface="Libre Franklin" pitchFamily="2" charset="0"/>
                <a:cs typeface="LilyUPC" panose="020B0604020202020204" pitchFamily="34" charset="0"/>
              </a:rPr>
              <a:t>Ondřej Pýcha</a:t>
            </a:r>
          </a:p>
          <a:p>
            <a:pPr algn="l"/>
            <a:r>
              <a:rPr lang="cs-CZ" sz="2000" dirty="0">
                <a:latin typeface="Libre Franklin" pitchFamily="2" charset="0"/>
                <a:cs typeface="LilyUPC" panose="020B0604020202020204" pitchFamily="34" charset="0"/>
              </a:rPr>
              <a:t>27136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E12CE91A-38E0-C723-597B-1828B47F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327" y="2037535"/>
            <a:ext cx="5565857" cy="278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9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sah 10" descr="Obsah obrázku šíp&#10;&#10;Popis byl vytvořen automaticky">
            <a:extLst>
              <a:ext uri="{FF2B5EF4-FFF2-40B4-BE49-F238E27FC236}">
                <a16:creationId xmlns:a16="http://schemas.microsoft.com/office/drawing/2014/main" id="{94A78E25-2C21-B3C9-35B8-D1E9EE400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471" y="5721629"/>
            <a:ext cx="1892300" cy="1727200"/>
          </a:xfrm>
        </p:spPr>
      </p:pic>
      <p:pic>
        <p:nvPicPr>
          <p:cNvPr id="13" name="Obrázek 12" descr="Obsah obrázku kruh&#10;&#10;Popis byl vytvořen automaticky">
            <a:extLst>
              <a:ext uri="{FF2B5EF4-FFF2-40B4-BE49-F238E27FC236}">
                <a16:creationId xmlns:a16="http://schemas.microsoft.com/office/drawing/2014/main" id="{DE033D09-36D8-C7A8-F94C-C1242032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57016">
            <a:off x="-729203" y="2921793"/>
            <a:ext cx="1866900" cy="1282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77527DF-9C5C-4551-73C4-B2F578288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065" y="-447750"/>
            <a:ext cx="10959150" cy="7753500"/>
          </a:xfrm>
          <a:prstGeom prst="rect">
            <a:avLst/>
          </a:prstGeom>
        </p:spPr>
      </p:pic>
      <p:pic>
        <p:nvPicPr>
          <p:cNvPr id="15" name="Obrázek 14" descr="Obsah obrázku logo, kruh&#10;&#10;Popis byl vytvořen automaticky">
            <a:extLst>
              <a:ext uri="{FF2B5EF4-FFF2-40B4-BE49-F238E27FC236}">
                <a16:creationId xmlns:a16="http://schemas.microsoft.com/office/drawing/2014/main" id="{29FF9DD7-0D8E-1F9F-9D18-0FBEE71C3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81137">
            <a:off x="591771" y="2485931"/>
            <a:ext cx="1828800" cy="13462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F985BB7-CBD8-63F6-B9CD-40AB4F00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076" y="365125"/>
            <a:ext cx="8736724" cy="1325563"/>
          </a:xfrm>
        </p:spPr>
        <p:txBody>
          <a:bodyPr/>
          <a:lstStyle/>
          <a:p>
            <a:r>
              <a:rPr lang="cs-CZ" b="1" dirty="0">
                <a:latin typeface="Merriweather" pitchFamily="2" charset="0"/>
              </a:rPr>
              <a:t>Náplň praxe</a:t>
            </a:r>
          </a:p>
        </p:txBody>
      </p:sp>
      <p:pic>
        <p:nvPicPr>
          <p:cNvPr id="17" name="Obrázek 16" descr="Obsah obrázku kruh&#10;&#10;Popis byl vytvořen automaticky">
            <a:extLst>
              <a:ext uri="{FF2B5EF4-FFF2-40B4-BE49-F238E27FC236}">
                <a16:creationId xmlns:a16="http://schemas.microsoft.com/office/drawing/2014/main" id="{2E889723-6C33-4F50-388F-E4742B934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68233">
            <a:off x="-398201" y="733055"/>
            <a:ext cx="1204898" cy="1721283"/>
          </a:xfrm>
          <a:prstGeom prst="rect">
            <a:avLst/>
          </a:prstGeom>
        </p:spPr>
      </p:pic>
      <p:pic>
        <p:nvPicPr>
          <p:cNvPr id="19" name="Obrázek 18" descr="Obsah obrázku text, klipart&#10;&#10;Popis byl vytvořen automaticky">
            <a:extLst>
              <a:ext uri="{FF2B5EF4-FFF2-40B4-BE49-F238E27FC236}">
                <a16:creationId xmlns:a16="http://schemas.microsoft.com/office/drawing/2014/main" id="{8D7C616F-F7FD-9E3B-E2CC-88780ED47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2987">
            <a:off x="-99322" y="4749070"/>
            <a:ext cx="571500" cy="1371600"/>
          </a:xfrm>
          <a:prstGeom prst="rect">
            <a:avLst/>
          </a:prstGeom>
        </p:spPr>
      </p:pic>
      <p:pic>
        <p:nvPicPr>
          <p:cNvPr id="21" name="Obrázek 20" descr="Obsah obrázku kruh&#10;&#10;Popis byl vytvořen automaticky">
            <a:extLst>
              <a:ext uri="{FF2B5EF4-FFF2-40B4-BE49-F238E27FC236}">
                <a16:creationId xmlns:a16="http://schemas.microsoft.com/office/drawing/2014/main" id="{A9277995-5FD9-8120-4966-507F036B3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62530">
            <a:off x="560022" y="-103838"/>
            <a:ext cx="1892300" cy="11811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7CB315E8-3C9A-7C0A-688A-CA872FF0A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647397">
            <a:off x="436423" y="4652349"/>
            <a:ext cx="1778000" cy="7112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98D677-52DB-5B50-0BFB-D42E96FF343D}"/>
              </a:ext>
            </a:extLst>
          </p:cNvPr>
          <p:cNvSpPr txBox="1">
            <a:spLocks/>
          </p:cNvSpPr>
          <p:nvPr/>
        </p:nvSpPr>
        <p:spPr>
          <a:xfrm>
            <a:off x="2617076" y="1690409"/>
            <a:ext cx="84510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352AD388-4CC6-4469-39FA-9A041B8671D5}"/>
              </a:ext>
            </a:extLst>
          </p:cNvPr>
          <p:cNvSpPr txBox="1">
            <a:spLocks/>
          </p:cNvSpPr>
          <p:nvPr/>
        </p:nvSpPr>
        <p:spPr>
          <a:xfrm>
            <a:off x="2617076" y="1593696"/>
            <a:ext cx="9193180" cy="4684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b="1" dirty="0">
                <a:latin typeface="Libre Franklin" pitchFamily="2" charset="0"/>
              </a:rPr>
              <a:t>Komunikace s příslušnými orgány státní a veřejné správy v oblasti HR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MPSV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Jihočeský kraj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Úřad práce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Regionální a rozvojová agentura jižních Čech</a:t>
            </a: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Libre Franklin" pitchFamily="2" charset="0"/>
            </a:endParaRPr>
          </a:p>
          <a:p>
            <a:pPr lvl="1"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02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sah 10" descr="Obsah obrázku šíp&#10;&#10;Popis byl vytvořen automaticky">
            <a:extLst>
              <a:ext uri="{FF2B5EF4-FFF2-40B4-BE49-F238E27FC236}">
                <a16:creationId xmlns:a16="http://schemas.microsoft.com/office/drawing/2014/main" id="{94A78E25-2C21-B3C9-35B8-D1E9EE400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471" y="5721629"/>
            <a:ext cx="1892300" cy="1727200"/>
          </a:xfrm>
        </p:spPr>
      </p:pic>
      <p:pic>
        <p:nvPicPr>
          <p:cNvPr id="13" name="Obrázek 12" descr="Obsah obrázku kruh&#10;&#10;Popis byl vytvořen automaticky">
            <a:extLst>
              <a:ext uri="{FF2B5EF4-FFF2-40B4-BE49-F238E27FC236}">
                <a16:creationId xmlns:a16="http://schemas.microsoft.com/office/drawing/2014/main" id="{DE033D09-36D8-C7A8-F94C-C1242032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57016">
            <a:off x="-729203" y="2921793"/>
            <a:ext cx="1866900" cy="1282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77527DF-9C5C-4551-73C4-B2F578288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065" y="-447750"/>
            <a:ext cx="10959150" cy="7753500"/>
          </a:xfrm>
          <a:prstGeom prst="rect">
            <a:avLst/>
          </a:prstGeom>
        </p:spPr>
      </p:pic>
      <p:pic>
        <p:nvPicPr>
          <p:cNvPr id="15" name="Obrázek 14" descr="Obsah obrázku logo, kruh&#10;&#10;Popis byl vytvořen automaticky">
            <a:extLst>
              <a:ext uri="{FF2B5EF4-FFF2-40B4-BE49-F238E27FC236}">
                <a16:creationId xmlns:a16="http://schemas.microsoft.com/office/drawing/2014/main" id="{29FF9DD7-0D8E-1F9F-9D18-0FBEE71C3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81137">
            <a:off x="591771" y="2485931"/>
            <a:ext cx="1828800" cy="13462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F985BB7-CBD8-63F6-B9CD-40AB4F00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076" y="365125"/>
            <a:ext cx="8736724" cy="1325563"/>
          </a:xfrm>
        </p:spPr>
        <p:txBody>
          <a:bodyPr/>
          <a:lstStyle/>
          <a:p>
            <a:r>
              <a:rPr lang="cs-CZ" b="1" dirty="0">
                <a:latin typeface="Merriweather" pitchFamily="2" charset="0"/>
              </a:rPr>
              <a:t>Náplň praxe</a:t>
            </a:r>
          </a:p>
        </p:txBody>
      </p:sp>
      <p:pic>
        <p:nvPicPr>
          <p:cNvPr id="17" name="Obrázek 16" descr="Obsah obrázku kruh&#10;&#10;Popis byl vytvořen automaticky">
            <a:extLst>
              <a:ext uri="{FF2B5EF4-FFF2-40B4-BE49-F238E27FC236}">
                <a16:creationId xmlns:a16="http://schemas.microsoft.com/office/drawing/2014/main" id="{2E889723-6C33-4F50-388F-E4742B934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68233">
            <a:off x="-398201" y="733055"/>
            <a:ext cx="1204898" cy="1721283"/>
          </a:xfrm>
          <a:prstGeom prst="rect">
            <a:avLst/>
          </a:prstGeom>
        </p:spPr>
      </p:pic>
      <p:pic>
        <p:nvPicPr>
          <p:cNvPr id="19" name="Obrázek 18" descr="Obsah obrázku text, klipart&#10;&#10;Popis byl vytvořen automaticky">
            <a:extLst>
              <a:ext uri="{FF2B5EF4-FFF2-40B4-BE49-F238E27FC236}">
                <a16:creationId xmlns:a16="http://schemas.microsoft.com/office/drawing/2014/main" id="{8D7C616F-F7FD-9E3B-E2CC-88780ED47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2987">
            <a:off x="-99322" y="4749070"/>
            <a:ext cx="571500" cy="1371600"/>
          </a:xfrm>
          <a:prstGeom prst="rect">
            <a:avLst/>
          </a:prstGeom>
        </p:spPr>
      </p:pic>
      <p:pic>
        <p:nvPicPr>
          <p:cNvPr id="21" name="Obrázek 20" descr="Obsah obrázku kruh&#10;&#10;Popis byl vytvořen automaticky">
            <a:extLst>
              <a:ext uri="{FF2B5EF4-FFF2-40B4-BE49-F238E27FC236}">
                <a16:creationId xmlns:a16="http://schemas.microsoft.com/office/drawing/2014/main" id="{A9277995-5FD9-8120-4966-507F036B3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62530">
            <a:off x="560022" y="-103838"/>
            <a:ext cx="1892300" cy="11811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7CB315E8-3C9A-7C0A-688A-CA872FF0A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647397">
            <a:off x="436423" y="4652349"/>
            <a:ext cx="1778000" cy="7112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98D677-52DB-5B50-0BFB-D42E96FF343D}"/>
              </a:ext>
            </a:extLst>
          </p:cNvPr>
          <p:cNvSpPr txBox="1">
            <a:spLocks/>
          </p:cNvSpPr>
          <p:nvPr/>
        </p:nvSpPr>
        <p:spPr>
          <a:xfrm>
            <a:off x="2617076" y="1690409"/>
            <a:ext cx="84510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352AD388-4CC6-4469-39FA-9A041B8671D5}"/>
              </a:ext>
            </a:extLst>
          </p:cNvPr>
          <p:cNvSpPr txBox="1">
            <a:spLocks/>
          </p:cNvSpPr>
          <p:nvPr/>
        </p:nvSpPr>
        <p:spPr>
          <a:xfrm>
            <a:off x="2617076" y="1593696"/>
            <a:ext cx="9193180" cy="4684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b="1" dirty="0">
                <a:latin typeface="Libre Franklin" pitchFamily="2" charset="0"/>
              </a:rPr>
              <a:t>Další pracovní aktivity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Jihočeský podnikatel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Propagace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Organizace soutěží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Rozhovory</a:t>
            </a:r>
          </a:p>
          <a:p>
            <a:pPr>
              <a:lnSpc>
                <a:spcPct val="150000"/>
              </a:lnSpc>
            </a:pPr>
            <a:endParaRPr lang="cs-CZ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Libre Franklin" pitchFamily="2" charset="0"/>
            </a:endParaRPr>
          </a:p>
          <a:p>
            <a:pPr lvl="1"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964ABE4-279A-6234-3A72-EFE211D605F8}"/>
              </a:ext>
            </a:extLst>
          </p:cNvPr>
          <p:cNvSpPr txBox="1"/>
          <p:nvPr/>
        </p:nvSpPr>
        <p:spPr>
          <a:xfrm>
            <a:off x="7641145" y="2129831"/>
            <a:ext cx="626641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800" dirty="0" err="1">
                <a:latin typeface="Libre Franklin" pitchFamily="2" charset="0"/>
              </a:rPr>
              <a:t>Podcast</a:t>
            </a:r>
            <a:endParaRPr lang="cs-CZ" sz="2800" dirty="0">
              <a:latin typeface="Libre Franklin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Libre Franklin" pitchFamily="2" charset="0"/>
              </a:rPr>
              <a:t>Pracovní cesty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Libre Franklin" pitchFamily="2" charset="0"/>
              </a:rPr>
              <a:t>Indická delegace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Libre Franklin" pitchFamily="2" charset="0"/>
              </a:rPr>
              <a:t>Aktuality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28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98D677-52DB-5B50-0BFB-D42E96FF343D}"/>
              </a:ext>
            </a:extLst>
          </p:cNvPr>
          <p:cNvSpPr txBox="1">
            <a:spLocks/>
          </p:cNvSpPr>
          <p:nvPr/>
        </p:nvSpPr>
        <p:spPr>
          <a:xfrm>
            <a:off x="2617076" y="1690409"/>
            <a:ext cx="84510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endParaRPr lang="cs-CZ" dirty="0"/>
          </a:p>
        </p:txBody>
      </p:sp>
      <p:pic>
        <p:nvPicPr>
          <p:cNvPr id="12" name="Obrázek 11" descr="Obsah obrázku Webové stránky&#10;&#10;Popis byl vytvořen automaticky">
            <a:extLst>
              <a:ext uri="{FF2B5EF4-FFF2-40B4-BE49-F238E27FC236}">
                <a16:creationId xmlns:a16="http://schemas.microsoft.com/office/drawing/2014/main" id="{092F976E-9817-30E1-B00A-A028A453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76" y="338165"/>
            <a:ext cx="11467447" cy="618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8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98D677-52DB-5B50-0BFB-D42E96FF343D}"/>
              </a:ext>
            </a:extLst>
          </p:cNvPr>
          <p:cNvSpPr txBox="1">
            <a:spLocks/>
          </p:cNvSpPr>
          <p:nvPr/>
        </p:nvSpPr>
        <p:spPr>
          <a:xfrm>
            <a:off x="2617076" y="1690409"/>
            <a:ext cx="84510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B7FAAF06-4AFD-4C2F-41E2-9F1655A1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" name="Obrázek 23" descr="Obsah obrázku diagram&#10;&#10;Popis byl vytvořen automaticky">
            <a:extLst>
              <a:ext uri="{FF2B5EF4-FFF2-40B4-BE49-F238E27FC236}">
                <a16:creationId xmlns:a16="http://schemas.microsoft.com/office/drawing/2014/main" id="{DD8F32EF-5B45-27AC-7355-6D3BB8D57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48" y="735683"/>
            <a:ext cx="3808350" cy="5386633"/>
          </a:xfrm>
          <a:prstGeom prst="rect">
            <a:avLst/>
          </a:prstGeom>
        </p:spPr>
      </p:pic>
      <p:pic>
        <p:nvPicPr>
          <p:cNvPr id="28" name="Zástupný obsah 27" descr="Obsah obrázku text, osoba, cedule&#10;&#10;Popis byl vytvořen automaticky">
            <a:extLst>
              <a:ext uri="{FF2B5EF4-FFF2-40B4-BE49-F238E27FC236}">
                <a16:creationId xmlns:a16="http://schemas.microsoft.com/office/drawing/2014/main" id="{3798D5BF-FFCF-4C61-D760-D6E0D0411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92523" y="584836"/>
            <a:ext cx="3442829" cy="3442829"/>
          </a:xfrm>
        </p:spPr>
      </p:pic>
      <p:pic>
        <p:nvPicPr>
          <p:cNvPr id="30" name="Obrázek 29" descr="Obsah obrázku text, osoba, modrá&#10;&#10;Popis byl vytvořen automaticky">
            <a:extLst>
              <a:ext uri="{FF2B5EF4-FFF2-40B4-BE49-F238E27FC236}">
                <a16:creationId xmlns:a16="http://schemas.microsoft.com/office/drawing/2014/main" id="{3A034065-BE72-6191-55BE-739B20FE4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352" y="4247376"/>
            <a:ext cx="7620000" cy="2540000"/>
          </a:xfrm>
          <a:prstGeom prst="rect">
            <a:avLst/>
          </a:prstGeom>
        </p:spPr>
      </p:pic>
      <p:pic>
        <p:nvPicPr>
          <p:cNvPr id="34" name="Obrázek 33" descr="Obsah obrázku text, osoba, interiér, strop&#10;&#10;Popis byl vytvořen automaticky">
            <a:extLst>
              <a:ext uri="{FF2B5EF4-FFF2-40B4-BE49-F238E27FC236}">
                <a16:creationId xmlns:a16="http://schemas.microsoft.com/office/drawing/2014/main" id="{749FD8A2-5568-F2F8-5827-B66ECE416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550" y="584835"/>
            <a:ext cx="3442830" cy="34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63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sah 10" descr="Obsah obrázku šíp&#10;&#10;Popis byl vytvořen automaticky">
            <a:extLst>
              <a:ext uri="{FF2B5EF4-FFF2-40B4-BE49-F238E27FC236}">
                <a16:creationId xmlns:a16="http://schemas.microsoft.com/office/drawing/2014/main" id="{94A78E25-2C21-B3C9-35B8-D1E9EE400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471" y="5721629"/>
            <a:ext cx="1892300" cy="1727200"/>
          </a:xfrm>
        </p:spPr>
      </p:pic>
      <p:pic>
        <p:nvPicPr>
          <p:cNvPr id="13" name="Obrázek 12" descr="Obsah obrázku kruh&#10;&#10;Popis byl vytvořen automaticky">
            <a:extLst>
              <a:ext uri="{FF2B5EF4-FFF2-40B4-BE49-F238E27FC236}">
                <a16:creationId xmlns:a16="http://schemas.microsoft.com/office/drawing/2014/main" id="{DE033D09-36D8-C7A8-F94C-C1242032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57016">
            <a:off x="-729203" y="2921793"/>
            <a:ext cx="1866900" cy="1282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77527DF-9C5C-4551-73C4-B2F578288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065" y="-447750"/>
            <a:ext cx="10959150" cy="7753500"/>
          </a:xfrm>
          <a:prstGeom prst="rect">
            <a:avLst/>
          </a:prstGeom>
        </p:spPr>
      </p:pic>
      <p:pic>
        <p:nvPicPr>
          <p:cNvPr id="15" name="Obrázek 14" descr="Obsah obrázku logo, kruh&#10;&#10;Popis byl vytvořen automaticky">
            <a:extLst>
              <a:ext uri="{FF2B5EF4-FFF2-40B4-BE49-F238E27FC236}">
                <a16:creationId xmlns:a16="http://schemas.microsoft.com/office/drawing/2014/main" id="{29FF9DD7-0D8E-1F9F-9D18-0FBEE71C3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81137">
            <a:off x="591771" y="2485931"/>
            <a:ext cx="1828800" cy="13462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F985BB7-CBD8-63F6-B9CD-40AB4F00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076" y="365125"/>
            <a:ext cx="8736724" cy="1325563"/>
          </a:xfrm>
        </p:spPr>
        <p:txBody>
          <a:bodyPr/>
          <a:lstStyle/>
          <a:p>
            <a:r>
              <a:rPr lang="cs-CZ" b="1" dirty="0">
                <a:latin typeface="Merriweather" pitchFamily="2" charset="0"/>
              </a:rPr>
              <a:t>Přínosy praxe</a:t>
            </a:r>
          </a:p>
        </p:txBody>
      </p:sp>
      <p:pic>
        <p:nvPicPr>
          <p:cNvPr id="17" name="Obrázek 16" descr="Obsah obrázku kruh&#10;&#10;Popis byl vytvořen automaticky">
            <a:extLst>
              <a:ext uri="{FF2B5EF4-FFF2-40B4-BE49-F238E27FC236}">
                <a16:creationId xmlns:a16="http://schemas.microsoft.com/office/drawing/2014/main" id="{2E889723-6C33-4F50-388F-E4742B934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68233">
            <a:off x="-398201" y="733055"/>
            <a:ext cx="1204898" cy="1721283"/>
          </a:xfrm>
          <a:prstGeom prst="rect">
            <a:avLst/>
          </a:prstGeom>
        </p:spPr>
      </p:pic>
      <p:pic>
        <p:nvPicPr>
          <p:cNvPr id="19" name="Obrázek 18" descr="Obsah obrázku text, klipart&#10;&#10;Popis byl vytvořen automaticky">
            <a:extLst>
              <a:ext uri="{FF2B5EF4-FFF2-40B4-BE49-F238E27FC236}">
                <a16:creationId xmlns:a16="http://schemas.microsoft.com/office/drawing/2014/main" id="{8D7C616F-F7FD-9E3B-E2CC-88780ED47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2987">
            <a:off x="-99322" y="4749070"/>
            <a:ext cx="571500" cy="1371600"/>
          </a:xfrm>
          <a:prstGeom prst="rect">
            <a:avLst/>
          </a:prstGeom>
        </p:spPr>
      </p:pic>
      <p:pic>
        <p:nvPicPr>
          <p:cNvPr id="21" name="Obrázek 20" descr="Obsah obrázku kruh&#10;&#10;Popis byl vytvořen automaticky">
            <a:extLst>
              <a:ext uri="{FF2B5EF4-FFF2-40B4-BE49-F238E27FC236}">
                <a16:creationId xmlns:a16="http://schemas.microsoft.com/office/drawing/2014/main" id="{A9277995-5FD9-8120-4966-507F036B3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62530">
            <a:off x="560022" y="-103838"/>
            <a:ext cx="1892300" cy="11811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7CB315E8-3C9A-7C0A-688A-CA872FF0A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647397">
            <a:off x="436423" y="4652349"/>
            <a:ext cx="1778000" cy="7112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98D677-52DB-5B50-0BFB-D42E96FF343D}"/>
              </a:ext>
            </a:extLst>
          </p:cNvPr>
          <p:cNvSpPr txBox="1">
            <a:spLocks/>
          </p:cNvSpPr>
          <p:nvPr/>
        </p:nvSpPr>
        <p:spPr>
          <a:xfrm>
            <a:off x="2617076" y="1690409"/>
            <a:ext cx="84510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352AD388-4CC6-4469-39FA-9A041B8671D5}"/>
              </a:ext>
            </a:extLst>
          </p:cNvPr>
          <p:cNvSpPr txBox="1">
            <a:spLocks/>
          </p:cNvSpPr>
          <p:nvPr/>
        </p:nvSpPr>
        <p:spPr>
          <a:xfrm>
            <a:off x="2617076" y="1593696"/>
            <a:ext cx="9193180" cy="4684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Prohloubení odborných znalostí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Navázaní kontaktů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Život zaměstnance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Získání nových zkušeností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A mnoho dalšího…</a:t>
            </a: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Libre Franklin" pitchFamily="2" charset="0"/>
            </a:endParaRPr>
          </a:p>
          <a:p>
            <a:pPr lvl="1"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7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sah 10" descr="Obsah obrázku šíp&#10;&#10;Popis byl vytvořen automaticky">
            <a:extLst>
              <a:ext uri="{FF2B5EF4-FFF2-40B4-BE49-F238E27FC236}">
                <a16:creationId xmlns:a16="http://schemas.microsoft.com/office/drawing/2014/main" id="{94A78E25-2C21-B3C9-35B8-D1E9EE400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471" y="5721629"/>
            <a:ext cx="1892300" cy="1727200"/>
          </a:xfrm>
        </p:spPr>
      </p:pic>
      <p:pic>
        <p:nvPicPr>
          <p:cNvPr id="13" name="Obrázek 12" descr="Obsah obrázku kruh&#10;&#10;Popis byl vytvořen automaticky">
            <a:extLst>
              <a:ext uri="{FF2B5EF4-FFF2-40B4-BE49-F238E27FC236}">
                <a16:creationId xmlns:a16="http://schemas.microsoft.com/office/drawing/2014/main" id="{DE033D09-36D8-C7A8-F94C-C1242032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57016">
            <a:off x="-729203" y="2921793"/>
            <a:ext cx="1866900" cy="1282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77527DF-9C5C-4551-73C4-B2F578288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065" y="-447750"/>
            <a:ext cx="10959150" cy="7753500"/>
          </a:xfrm>
          <a:prstGeom prst="rect">
            <a:avLst/>
          </a:prstGeom>
        </p:spPr>
      </p:pic>
      <p:pic>
        <p:nvPicPr>
          <p:cNvPr id="15" name="Obrázek 14" descr="Obsah obrázku logo, kruh&#10;&#10;Popis byl vytvořen automaticky">
            <a:extLst>
              <a:ext uri="{FF2B5EF4-FFF2-40B4-BE49-F238E27FC236}">
                <a16:creationId xmlns:a16="http://schemas.microsoft.com/office/drawing/2014/main" id="{29FF9DD7-0D8E-1F9F-9D18-0FBEE71C3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81137">
            <a:off x="591771" y="2485931"/>
            <a:ext cx="1828800" cy="13462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F985BB7-CBD8-63F6-B9CD-40AB4F00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491" y="2766218"/>
            <a:ext cx="8736724" cy="1325563"/>
          </a:xfrm>
        </p:spPr>
        <p:txBody>
          <a:bodyPr/>
          <a:lstStyle/>
          <a:p>
            <a:r>
              <a:rPr lang="cs-CZ" b="1" dirty="0">
                <a:latin typeface="Merriweather" pitchFamily="2" charset="0"/>
              </a:rPr>
              <a:t>Zhodnocení praxe</a:t>
            </a:r>
          </a:p>
        </p:txBody>
      </p:sp>
      <p:pic>
        <p:nvPicPr>
          <p:cNvPr id="17" name="Obrázek 16" descr="Obsah obrázku kruh&#10;&#10;Popis byl vytvořen automaticky">
            <a:extLst>
              <a:ext uri="{FF2B5EF4-FFF2-40B4-BE49-F238E27FC236}">
                <a16:creationId xmlns:a16="http://schemas.microsoft.com/office/drawing/2014/main" id="{2E889723-6C33-4F50-388F-E4742B934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68233">
            <a:off x="-398201" y="733055"/>
            <a:ext cx="1204898" cy="1721283"/>
          </a:xfrm>
          <a:prstGeom prst="rect">
            <a:avLst/>
          </a:prstGeom>
        </p:spPr>
      </p:pic>
      <p:pic>
        <p:nvPicPr>
          <p:cNvPr id="19" name="Obrázek 18" descr="Obsah obrázku text, klipart&#10;&#10;Popis byl vytvořen automaticky">
            <a:extLst>
              <a:ext uri="{FF2B5EF4-FFF2-40B4-BE49-F238E27FC236}">
                <a16:creationId xmlns:a16="http://schemas.microsoft.com/office/drawing/2014/main" id="{8D7C616F-F7FD-9E3B-E2CC-88780ED47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2987">
            <a:off x="-99322" y="4749070"/>
            <a:ext cx="571500" cy="1371600"/>
          </a:xfrm>
          <a:prstGeom prst="rect">
            <a:avLst/>
          </a:prstGeom>
        </p:spPr>
      </p:pic>
      <p:pic>
        <p:nvPicPr>
          <p:cNvPr id="21" name="Obrázek 20" descr="Obsah obrázku kruh&#10;&#10;Popis byl vytvořen automaticky">
            <a:extLst>
              <a:ext uri="{FF2B5EF4-FFF2-40B4-BE49-F238E27FC236}">
                <a16:creationId xmlns:a16="http://schemas.microsoft.com/office/drawing/2014/main" id="{A9277995-5FD9-8120-4966-507F036B3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62530">
            <a:off x="560022" y="-103838"/>
            <a:ext cx="1892300" cy="11811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7CB315E8-3C9A-7C0A-688A-CA872FF0A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647397">
            <a:off x="436423" y="4652349"/>
            <a:ext cx="1778000" cy="7112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98D677-52DB-5B50-0BFB-D42E96FF343D}"/>
              </a:ext>
            </a:extLst>
          </p:cNvPr>
          <p:cNvSpPr txBox="1">
            <a:spLocks/>
          </p:cNvSpPr>
          <p:nvPr/>
        </p:nvSpPr>
        <p:spPr>
          <a:xfrm>
            <a:off x="2617076" y="1690409"/>
            <a:ext cx="84510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88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85BB7-CBD8-63F6-B9CD-40AB4F00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076" y="365125"/>
            <a:ext cx="8736724" cy="1325563"/>
          </a:xfrm>
        </p:spPr>
        <p:txBody>
          <a:bodyPr/>
          <a:lstStyle/>
          <a:p>
            <a:r>
              <a:rPr lang="cs-CZ" b="1" dirty="0">
                <a:latin typeface="Merriweather" pitchFamily="2" charset="0"/>
              </a:rPr>
              <a:t>Obsah</a:t>
            </a:r>
          </a:p>
        </p:txBody>
      </p:sp>
      <p:pic>
        <p:nvPicPr>
          <p:cNvPr id="11" name="Zástupný obsah 10" descr="Obsah obrázku šíp&#10;&#10;Popis byl vytvořen automaticky">
            <a:extLst>
              <a:ext uri="{FF2B5EF4-FFF2-40B4-BE49-F238E27FC236}">
                <a16:creationId xmlns:a16="http://schemas.microsoft.com/office/drawing/2014/main" id="{94A78E25-2C21-B3C9-35B8-D1E9EE400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471" y="5721629"/>
            <a:ext cx="1892300" cy="1727200"/>
          </a:xfrm>
        </p:spPr>
      </p:pic>
      <p:pic>
        <p:nvPicPr>
          <p:cNvPr id="13" name="Obrázek 12" descr="Obsah obrázku kruh&#10;&#10;Popis byl vytvořen automaticky">
            <a:extLst>
              <a:ext uri="{FF2B5EF4-FFF2-40B4-BE49-F238E27FC236}">
                <a16:creationId xmlns:a16="http://schemas.microsoft.com/office/drawing/2014/main" id="{DE033D09-36D8-C7A8-F94C-C1242032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57016">
            <a:off x="-729203" y="2921793"/>
            <a:ext cx="1866900" cy="1282700"/>
          </a:xfrm>
          <a:prstGeom prst="rect">
            <a:avLst/>
          </a:prstGeom>
        </p:spPr>
      </p:pic>
      <p:pic>
        <p:nvPicPr>
          <p:cNvPr id="15" name="Obrázek 14" descr="Obsah obrázku logo, kruh&#10;&#10;Popis byl vytvořen automaticky">
            <a:extLst>
              <a:ext uri="{FF2B5EF4-FFF2-40B4-BE49-F238E27FC236}">
                <a16:creationId xmlns:a16="http://schemas.microsoft.com/office/drawing/2014/main" id="{29FF9DD7-0D8E-1F9F-9D18-0FBEE71C3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081137">
            <a:off x="591771" y="2485931"/>
            <a:ext cx="1828800" cy="1346200"/>
          </a:xfrm>
          <a:prstGeom prst="rect">
            <a:avLst/>
          </a:prstGeom>
        </p:spPr>
      </p:pic>
      <p:pic>
        <p:nvPicPr>
          <p:cNvPr id="17" name="Obrázek 16" descr="Obsah obrázku kruh&#10;&#10;Popis byl vytvořen automaticky">
            <a:extLst>
              <a:ext uri="{FF2B5EF4-FFF2-40B4-BE49-F238E27FC236}">
                <a16:creationId xmlns:a16="http://schemas.microsoft.com/office/drawing/2014/main" id="{2E889723-6C33-4F50-388F-E4742B934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587031">
            <a:off x="-398201" y="733055"/>
            <a:ext cx="1204898" cy="1721283"/>
          </a:xfrm>
          <a:prstGeom prst="rect">
            <a:avLst/>
          </a:prstGeom>
        </p:spPr>
      </p:pic>
      <p:pic>
        <p:nvPicPr>
          <p:cNvPr id="19" name="Obrázek 18" descr="Obsah obrázku text, klipart&#10;&#10;Popis byl vytvořen automaticky">
            <a:extLst>
              <a:ext uri="{FF2B5EF4-FFF2-40B4-BE49-F238E27FC236}">
                <a16:creationId xmlns:a16="http://schemas.microsoft.com/office/drawing/2014/main" id="{8D7C616F-F7FD-9E3B-E2CC-88780ED47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342987">
            <a:off x="-99322" y="4749070"/>
            <a:ext cx="571500" cy="1371600"/>
          </a:xfrm>
          <a:prstGeom prst="rect">
            <a:avLst/>
          </a:prstGeom>
        </p:spPr>
      </p:pic>
      <p:pic>
        <p:nvPicPr>
          <p:cNvPr id="21" name="Obrázek 20" descr="Obsah obrázku kruh&#10;&#10;Popis byl vytvořen automaticky">
            <a:extLst>
              <a:ext uri="{FF2B5EF4-FFF2-40B4-BE49-F238E27FC236}">
                <a16:creationId xmlns:a16="http://schemas.microsoft.com/office/drawing/2014/main" id="{A9277995-5FD9-8120-4966-507F036B36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162530">
            <a:off x="560022" y="-103838"/>
            <a:ext cx="1892300" cy="11811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7CB315E8-3C9A-7C0A-688A-CA872FF0A5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647397">
            <a:off x="436423" y="4652349"/>
            <a:ext cx="1778000" cy="711200"/>
          </a:xfrm>
          <a:prstGeom prst="rect">
            <a:avLst/>
          </a:prstGeom>
        </p:spPr>
      </p:pic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F81117ED-D4F8-402B-CEED-4CB5D91B07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221825"/>
              </p:ext>
            </p:extLst>
          </p:nvPr>
        </p:nvGraphicFramePr>
        <p:xfrm>
          <a:off x="3510111" y="1593696"/>
          <a:ext cx="6862618" cy="4666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2759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85BB7-CBD8-63F6-B9CD-40AB4F00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076" y="365125"/>
            <a:ext cx="8736724" cy="1325563"/>
          </a:xfrm>
        </p:spPr>
        <p:txBody>
          <a:bodyPr/>
          <a:lstStyle/>
          <a:p>
            <a:r>
              <a:rPr lang="cs-CZ" b="1" dirty="0">
                <a:latin typeface="Merriweather" pitchFamily="2" charset="0"/>
              </a:rPr>
              <a:t>Představení společnosti</a:t>
            </a:r>
          </a:p>
        </p:txBody>
      </p:sp>
      <p:pic>
        <p:nvPicPr>
          <p:cNvPr id="11" name="Zástupný obsah 10" descr="Obsah obrázku šíp&#10;&#10;Popis byl vytvořen automaticky">
            <a:extLst>
              <a:ext uri="{FF2B5EF4-FFF2-40B4-BE49-F238E27FC236}">
                <a16:creationId xmlns:a16="http://schemas.microsoft.com/office/drawing/2014/main" id="{94A78E25-2C21-B3C9-35B8-D1E9EE400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471" y="5721629"/>
            <a:ext cx="1892300" cy="1727200"/>
          </a:xfrm>
        </p:spPr>
      </p:pic>
      <p:pic>
        <p:nvPicPr>
          <p:cNvPr id="13" name="Obrázek 12" descr="Obsah obrázku kruh&#10;&#10;Popis byl vytvořen automaticky">
            <a:extLst>
              <a:ext uri="{FF2B5EF4-FFF2-40B4-BE49-F238E27FC236}">
                <a16:creationId xmlns:a16="http://schemas.microsoft.com/office/drawing/2014/main" id="{DE033D09-36D8-C7A8-F94C-C1242032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57016">
            <a:off x="-729203" y="2921793"/>
            <a:ext cx="1866900" cy="1282700"/>
          </a:xfrm>
          <a:prstGeom prst="rect">
            <a:avLst/>
          </a:prstGeom>
        </p:spPr>
      </p:pic>
      <p:pic>
        <p:nvPicPr>
          <p:cNvPr id="15" name="Obrázek 14" descr="Obsah obrázku logo, kruh&#10;&#10;Popis byl vytvořen automaticky">
            <a:extLst>
              <a:ext uri="{FF2B5EF4-FFF2-40B4-BE49-F238E27FC236}">
                <a16:creationId xmlns:a16="http://schemas.microsoft.com/office/drawing/2014/main" id="{29FF9DD7-0D8E-1F9F-9D18-0FBEE71C3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081137">
            <a:off x="591771" y="2485931"/>
            <a:ext cx="1828800" cy="1346200"/>
          </a:xfrm>
          <a:prstGeom prst="rect">
            <a:avLst/>
          </a:prstGeom>
        </p:spPr>
      </p:pic>
      <p:pic>
        <p:nvPicPr>
          <p:cNvPr id="17" name="Obrázek 16" descr="Obsah obrázku kruh&#10;&#10;Popis byl vytvořen automaticky">
            <a:extLst>
              <a:ext uri="{FF2B5EF4-FFF2-40B4-BE49-F238E27FC236}">
                <a16:creationId xmlns:a16="http://schemas.microsoft.com/office/drawing/2014/main" id="{2E889723-6C33-4F50-388F-E4742B934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468233">
            <a:off x="-398201" y="733055"/>
            <a:ext cx="1204898" cy="1721283"/>
          </a:xfrm>
          <a:prstGeom prst="rect">
            <a:avLst/>
          </a:prstGeom>
        </p:spPr>
      </p:pic>
      <p:pic>
        <p:nvPicPr>
          <p:cNvPr id="19" name="Obrázek 18" descr="Obsah obrázku text, klipart&#10;&#10;Popis byl vytvořen automaticky">
            <a:extLst>
              <a:ext uri="{FF2B5EF4-FFF2-40B4-BE49-F238E27FC236}">
                <a16:creationId xmlns:a16="http://schemas.microsoft.com/office/drawing/2014/main" id="{8D7C616F-F7FD-9E3B-E2CC-88780ED47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342987">
            <a:off x="-99322" y="4749070"/>
            <a:ext cx="571500" cy="1371600"/>
          </a:xfrm>
          <a:prstGeom prst="rect">
            <a:avLst/>
          </a:prstGeom>
        </p:spPr>
      </p:pic>
      <p:pic>
        <p:nvPicPr>
          <p:cNvPr id="21" name="Obrázek 20" descr="Obsah obrázku kruh&#10;&#10;Popis byl vytvořen automaticky">
            <a:extLst>
              <a:ext uri="{FF2B5EF4-FFF2-40B4-BE49-F238E27FC236}">
                <a16:creationId xmlns:a16="http://schemas.microsoft.com/office/drawing/2014/main" id="{A9277995-5FD9-8120-4966-507F036B36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162530">
            <a:off x="560022" y="-103838"/>
            <a:ext cx="1892300" cy="11811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77527DF-9C5C-4551-73C4-B2F5782887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7119" y="-152767"/>
            <a:ext cx="10959150" cy="77535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7CB315E8-3C9A-7C0A-688A-CA872FF0A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647397">
            <a:off x="436423" y="4652349"/>
            <a:ext cx="1778000" cy="7112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98D677-52DB-5B50-0BFB-D42E96FF343D}"/>
              </a:ext>
            </a:extLst>
          </p:cNvPr>
          <p:cNvSpPr txBox="1">
            <a:spLocks/>
          </p:cNvSpPr>
          <p:nvPr/>
        </p:nvSpPr>
        <p:spPr>
          <a:xfrm>
            <a:off x="2617076" y="1593696"/>
            <a:ext cx="9193180" cy="4684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Vznik v roce 2001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Zákon č. 259/1996 Sb., o Hospodářské komoře České republiky a Agrární komoře České republiky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Přibližně 35 zaměstnanců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Nejvyšší orgány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Libre Franklin" pitchFamily="2" charset="0"/>
              </a:rPr>
              <a:t>	→ Shromáždění delegátů a Představenstvo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„Zjednodušujeme život podnikatelům“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Nabízí několik služeb pro své členy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>
              <a:latin typeface="Libre Franklin" pitchFamily="2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785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sah 10" descr="Obsah obrázku šíp&#10;&#10;Popis byl vytvořen automaticky">
            <a:extLst>
              <a:ext uri="{FF2B5EF4-FFF2-40B4-BE49-F238E27FC236}">
                <a16:creationId xmlns:a16="http://schemas.microsoft.com/office/drawing/2014/main" id="{94A78E25-2C21-B3C9-35B8-D1E9EE400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471" y="5721629"/>
            <a:ext cx="1892300" cy="1727200"/>
          </a:xfrm>
        </p:spPr>
      </p:pic>
      <p:pic>
        <p:nvPicPr>
          <p:cNvPr id="13" name="Obrázek 12" descr="Obsah obrázku kruh&#10;&#10;Popis byl vytvořen automaticky">
            <a:extLst>
              <a:ext uri="{FF2B5EF4-FFF2-40B4-BE49-F238E27FC236}">
                <a16:creationId xmlns:a16="http://schemas.microsoft.com/office/drawing/2014/main" id="{DE033D09-36D8-C7A8-F94C-C1242032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57016">
            <a:off x="-729203" y="2921793"/>
            <a:ext cx="1866900" cy="1282700"/>
          </a:xfrm>
          <a:prstGeom prst="rect">
            <a:avLst/>
          </a:prstGeom>
        </p:spPr>
      </p:pic>
      <p:pic>
        <p:nvPicPr>
          <p:cNvPr id="15" name="Obrázek 14" descr="Obsah obrázku logo, kruh&#10;&#10;Popis byl vytvořen automaticky">
            <a:extLst>
              <a:ext uri="{FF2B5EF4-FFF2-40B4-BE49-F238E27FC236}">
                <a16:creationId xmlns:a16="http://schemas.microsoft.com/office/drawing/2014/main" id="{29FF9DD7-0D8E-1F9F-9D18-0FBEE71C3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081137">
            <a:off x="591771" y="2485931"/>
            <a:ext cx="1828800" cy="1346200"/>
          </a:xfrm>
          <a:prstGeom prst="rect">
            <a:avLst/>
          </a:prstGeom>
        </p:spPr>
      </p:pic>
      <p:pic>
        <p:nvPicPr>
          <p:cNvPr id="17" name="Obrázek 16" descr="Obsah obrázku kruh&#10;&#10;Popis byl vytvořen automaticky">
            <a:extLst>
              <a:ext uri="{FF2B5EF4-FFF2-40B4-BE49-F238E27FC236}">
                <a16:creationId xmlns:a16="http://schemas.microsoft.com/office/drawing/2014/main" id="{2E889723-6C33-4F50-388F-E4742B934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468233">
            <a:off x="-398201" y="733055"/>
            <a:ext cx="1204898" cy="1721283"/>
          </a:xfrm>
          <a:prstGeom prst="rect">
            <a:avLst/>
          </a:prstGeom>
        </p:spPr>
      </p:pic>
      <p:pic>
        <p:nvPicPr>
          <p:cNvPr id="19" name="Obrázek 18" descr="Obsah obrázku text, klipart&#10;&#10;Popis byl vytvořen automaticky">
            <a:extLst>
              <a:ext uri="{FF2B5EF4-FFF2-40B4-BE49-F238E27FC236}">
                <a16:creationId xmlns:a16="http://schemas.microsoft.com/office/drawing/2014/main" id="{8D7C616F-F7FD-9E3B-E2CC-88780ED47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342987">
            <a:off x="-99322" y="4749070"/>
            <a:ext cx="571500" cy="1371600"/>
          </a:xfrm>
          <a:prstGeom prst="rect">
            <a:avLst/>
          </a:prstGeom>
        </p:spPr>
      </p:pic>
      <p:pic>
        <p:nvPicPr>
          <p:cNvPr id="21" name="Obrázek 20" descr="Obsah obrázku kruh&#10;&#10;Popis byl vytvořen automaticky">
            <a:extLst>
              <a:ext uri="{FF2B5EF4-FFF2-40B4-BE49-F238E27FC236}">
                <a16:creationId xmlns:a16="http://schemas.microsoft.com/office/drawing/2014/main" id="{A9277995-5FD9-8120-4966-507F036B36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162530">
            <a:off x="560022" y="-103838"/>
            <a:ext cx="1892300" cy="11811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7CB315E8-3C9A-7C0A-688A-CA872FF0A5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647397">
            <a:off x="436423" y="4652349"/>
            <a:ext cx="1778000" cy="711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3C6292A-9381-F2ED-3540-F5F3383BB0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6909" y="620387"/>
            <a:ext cx="8219388" cy="5872488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9F414645-5010-ECB0-11E7-B5FAECBA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58A0428-8AEF-80BB-C058-69B24CA561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4424" y="4878451"/>
            <a:ext cx="2497377" cy="1359162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84FB3011-69E2-CA38-47DE-D65E0B352454}"/>
              </a:ext>
            </a:extLst>
          </p:cNvPr>
          <p:cNvSpPr txBox="1"/>
          <p:nvPr/>
        </p:nvSpPr>
        <p:spPr>
          <a:xfrm>
            <a:off x="8742375" y="6069622"/>
            <a:ext cx="3852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#</a:t>
            </a:r>
            <a:r>
              <a:rPr lang="cs-CZ" sz="2400" dirty="0" err="1"/>
              <a:t>jihoceskepodnikani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9451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sah 10" descr="Obsah obrázku šíp&#10;&#10;Popis byl vytvořen automaticky">
            <a:extLst>
              <a:ext uri="{FF2B5EF4-FFF2-40B4-BE49-F238E27FC236}">
                <a16:creationId xmlns:a16="http://schemas.microsoft.com/office/drawing/2014/main" id="{94A78E25-2C21-B3C9-35B8-D1E9EE400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471" y="5721629"/>
            <a:ext cx="1892300" cy="1727200"/>
          </a:xfrm>
        </p:spPr>
      </p:pic>
      <p:pic>
        <p:nvPicPr>
          <p:cNvPr id="13" name="Obrázek 12" descr="Obsah obrázku kruh&#10;&#10;Popis byl vytvořen automaticky">
            <a:extLst>
              <a:ext uri="{FF2B5EF4-FFF2-40B4-BE49-F238E27FC236}">
                <a16:creationId xmlns:a16="http://schemas.microsoft.com/office/drawing/2014/main" id="{DE033D09-36D8-C7A8-F94C-C1242032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57016">
            <a:off x="-729203" y="2921793"/>
            <a:ext cx="1866900" cy="1282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77527DF-9C5C-4551-73C4-B2F578288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065" y="-447750"/>
            <a:ext cx="10959150" cy="7753500"/>
          </a:xfrm>
          <a:prstGeom prst="rect">
            <a:avLst/>
          </a:prstGeom>
        </p:spPr>
      </p:pic>
      <p:pic>
        <p:nvPicPr>
          <p:cNvPr id="15" name="Obrázek 14" descr="Obsah obrázku logo, kruh&#10;&#10;Popis byl vytvořen automaticky">
            <a:extLst>
              <a:ext uri="{FF2B5EF4-FFF2-40B4-BE49-F238E27FC236}">
                <a16:creationId xmlns:a16="http://schemas.microsoft.com/office/drawing/2014/main" id="{29FF9DD7-0D8E-1F9F-9D18-0FBEE71C3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81137">
            <a:off x="591771" y="2485931"/>
            <a:ext cx="1828800" cy="13462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F985BB7-CBD8-63F6-B9CD-40AB4F00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076" y="365125"/>
            <a:ext cx="8736724" cy="1325563"/>
          </a:xfrm>
        </p:spPr>
        <p:txBody>
          <a:bodyPr/>
          <a:lstStyle/>
          <a:p>
            <a:r>
              <a:rPr lang="cs-CZ" b="1" dirty="0">
                <a:latin typeface="Merriweather" pitchFamily="2" charset="0"/>
              </a:rPr>
              <a:t>Náplň praxe</a:t>
            </a:r>
          </a:p>
        </p:txBody>
      </p:sp>
      <p:pic>
        <p:nvPicPr>
          <p:cNvPr id="17" name="Obrázek 16" descr="Obsah obrázku kruh&#10;&#10;Popis byl vytvořen automaticky">
            <a:extLst>
              <a:ext uri="{FF2B5EF4-FFF2-40B4-BE49-F238E27FC236}">
                <a16:creationId xmlns:a16="http://schemas.microsoft.com/office/drawing/2014/main" id="{2E889723-6C33-4F50-388F-E4742B934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68233">
            <a:off x="-398201" y="733055"/>
            <a:ext cx="1204898" cy="1721283"/>
          </a:xfrm>
          <a:prstGeom prst="rect">
            <a:avLst/>
          </a:prstGeom>
        </p:spPr>
      </p:pic>
      <p:pic>
        <p:nvPicPr>
          <p:cNvPr id="19" name="Obrázek 18" descr="Obsah obrázku text, klipart&#10;&#10;Popis byl vytvořen automaticky">
            <a:extLst>
              <a:ext uri="{FF2B5EF4-FFF2-40B4-BE49-F238E27FC236}">
                <a16:creationId xmlns:a16="http://schemas.microsoft.com/office/drawing/2014/main" id="{8D7C616F-F7FD-9E3B-E2CC-88780ED47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2987">
            <a:off x="-99322" y="4749070"/>
            <a:ext cx="571500" cy="1371600"/>
          </a:xfrm>
          <a:prstGeom prst="rect">
            <a:avLst/>
          </a:prstGeom>
        </p:spPr>
      </p:pic>
      <p:pic>
        <p:nvPicPr>
          <p:cNvPr id="21" name="Obrázek 20" descr="Obsah obrázku kruh&#10;&#10;Popis byl vytvořen automaticky">
            <a:extLst>
              <a:ext uri="{FF2B5EF4-FFF2-40B4-BE49-F238E27FC236}">
                <a16:creationId xmlns:a16="http://schemas.microsoft.com/office/drawing/2014/main" id="{A9277995-5FD9-8120-4966-507F036B3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62530">
            <a:off x="560022" y="-103838"/>
            <a:ext cx="1892300" cy="11811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7CB315E8-3C9A-7C0A-688A-CA872FF0A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647397">
            <a:off x="436423" y="4652349"/>
            <a:ext cx="1778000" cy="7112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98D677-52DB-5B50-0BFB-D42E96FF343D}"/>
              </a:ext>
            </a:extLst>
          </p:cNvPr>
          <p:cNvSpPr txBox="1">
            <a:spLocks/>
          </p:cNvSpPr>
          <p:nvPr/>
        </p:nvSpPr>
        <p:spPr>
          <a:xfrm>
            <a:off x="2617076" y="1690409"/>
            <a:ext cx="84510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352AD388-4CC6-4469-39FA-9A041B8671D5}"/>
              </a:ext>
            </a:extLst>
          </p:cNvPr>
          <p:cNvSpPr txBox="1">
            <a:spLocks/>
          </p:cNvSpPr>
          <p:nvPr/>
        </p:nvSpPr>
        <p:spPr>
          <a:xfrm>
            <a:off x="2617076" y="1593696"/>
            <a:ext cx="9193180" cy="46844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b="1" dirty="0">
                <a:latin typeface="Libre Franklin" pitchFamily="2" charset="0"/>
              </a:rPr>
              <a:t>Získávání, přijímání, výběr a adaptace zaměstnanců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Volná pracovní pozice: ředitel/</a:t>
            </a:r>
            <a:r>
              <a:rPr lang="cs-CZ" dirty="0" err="1">
                <a:latin typeface="Libre Franklin" pitchFamily="2" charset="0"/>
              </a:rPr>
              <a:t>ka</a:t>
            </a:r>
            <a:r>
              <a:rPr lang="cs-CZ" dirty="0">
                <a:latin typeface="Libre Franklin" pitchFamily="2" charset="0"/>
              </a:rPr>
              <a:t> Oblastní kanceláře Český Krumlov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Inzerát na sociální sítě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Životopisy → pozvání na výběrové řízení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Porady o průběhu výběrového řízení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Adaptace praktikanta a zaměstnankyně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cs-CZ" dirty="0">
              <a:latin typeface="Libre Franklin" pitchFamily="2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27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sah 10" descr="Obsah obrázku šíp&#10;&#10;Popis byl vytvořen automaticky">
            <a:extLst>
              <a:ext uri="{FF2B5EF4-FFF2-40B4-BE49-F238E27FC236}">
                <a16:creationId xmlns:a16="http://schemas.microsoft.com/office/drawing/2014/main" id="{94A78E25-2C21-B3C9-35B8-D1E9EE400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471" y="5721629"/>
            <a:ext cx="1892300" cy="1727200"/>
          </a:xfrm>
        </p:spPr>
      </p:pic>
      <p:pic>
        <p:nvPicPr>
          <p:cNvPr id="13" name="Obrázek 12" descr="Obsah obrázku kruh&#10;&#10;Popis byl vytvořen automaticky">
            <a:extLst>
              <a:ext uri="{FF2B5EF4-FFF2-40B4-BE49-F238E27FC236}">
                <a16:creationId xmlns:a16="http://schemas.microsoft.com/office/drawing/2014/main" id="{DE033D09-36D8-C7A8-F94C-C1242032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57016">
            <a:off x="-729203" y="2921793"/>
            <a:ext cx="1866900" cy="1282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77527DF-9C5C-4551-73C4-B2F578288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065" y="-447750"/>
            <a:ext cx="10959150" cy="7753500"/>
          </a:xfrm>
          <a:prstGeom prst="rect">
            <a:avLst/>
          </a:prstGeom>
        </p:spPr>
      </p:pic>
      <p:pic>
        <p:nvPicPr>
          <p:cNvPr id="15" name="Obrázek 14" descr="Obsah obrázku logo, kruh&#10;&#10;Popis byl vytvořen automaticky">
            <a:extLst>
              <a:ext uri="{FF2B5EF4-FFF2-40B4-BE49-F238E27FC236}">
                <a16:creationId xmlns:a16="http://schemas.microsoft.com/office/drawing/2014/main" id="{29FF9DD7-0D8E-1F9F-9D18-0FBEE71C3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81137">
            <a:off x="591771" y="2485931"/>
            <a:ext cx="1828800" cy="1346200"/>
          </a:xfrm>
          <a:prstGeom prst="rect">
            <a:avLst/>
          </a:prstGeom>
        </p:spPr>
      </p:pic>
      <p:pic>
        <p:nvPicPr>
          <p:cNvPr id="17" name="Obrázek 16" descr="Obsah obrázku kruh&#10;&#10;Popis byl vytvořen automaticky">
            <a:extLst>
              <a:ext uri="{FF2B5EF4-FFF2-40B4-BE49-F238E27FC236}">
                <a16:creationId xmlns:a16="http://schemas.microsoft.com/office/drawing/2014/main" id="{2E889723-6C33-4F50-388F-E4742B934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68233">
            <a:off x="-398201" y="733055"/>
            <a:ext cx="1204898" cy="1721283"/>
          </a:xfrm>
          <a:prstGeom prst="rect">
            <a:avLst/>
          </a:prstGeom>
        </p:spPr>
      </p:pic>
      <p:pic>
        <p:nvPicPr>
          <p:cNvPr id="19" name="Obrázek 18" descr="Obsah obrázku text, klipart&#10;&#10;Popis byl vytvořen automaticky">
            <a:extLst>
              <a:ext uri="{FF2B5EF4-FFF2-40B4-BE49-F238E27FC236}">
                <a16:creationId xmlns:a16="http://schemas.microsoft.com/office/drawing/2014/main" id="{8D7C616F-F7FD-9E3B-E2CC-88780ED47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2987">
            <a:off x="-99322" y="4749070"/>
            <a:ext cx="571500" cy="1371600"/>
          </a:xfrm>
          <a:prstGeom prst="rect">
            <a:avLst/>
          </a:prstGeom>
        </p:spPr>
      </p:pic>
      <p:pic>
        <p:nvPicPr>
          <p:cNvPr id="21" name="Obrázek 20" descr="Obsah obrázku kruh&#10;&#10;Popis byl vytvořen automaticky">
            <a:extLst>
              <a:ext uri="{FF2B5EF4-FFF2-40B4-BE49-F238E27FC236}">
                <a16:creationId xmlns:a16="http://schemas.microsoft.com/office/drawing/2014/main" id="{A9277995-5FD9-8120-4966-507F036B3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62530">
            <a:off x="560022" y="-103838"/>
            <a:ext cx="1892300" cy="11811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7CB315E8-3C9A-7C0A-688A-CA872FF0A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647397">
            <a:off x="436423" y="4652349"/>
            <a:ext cx="1778000" cy="7112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98D677-52DB-5B50-0BFB-D42E96FF343D}"/>
              </a:ext>
            </a:extLst>
          </p:cNvPr>
          <p:cNvSpPr txBox="1">
            <a:spLocks/>
          </p:cNvSpPr>
          <p:nvPr/>
        </p:nvSpPr>
        <p:spPr>
          <a:xfrm>
            <a:off x="2617076" y="1690409"/>
            <a:ext cx="84510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9E063E52-57FF-D90B-A1C9-813C498E51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55"/>
          <a:stretch/>
        </p:blipFill>
        <p:spPr>
          <a:xfrm>
            <a:off x="2275628" y="196493"/>
            <a:ext cx="5429966" cy="4003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A1AFFF79-6781-6016-BF65-6C0E05F1B0C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5"/>
          <a:stretch/>
        </p:blipFill>
        <p:spPr>
          <a:xfrm>
            <a:off x="7433733" y="2731166"/>
            <a:ext cx="4682716" cy="4073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8E3E0473-B9FD-CF4E-177C-F3EB3D20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46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sah 10" descr="Obsah obrázku šíp&#10;&#10;Popis byl vytvořen automaticky">
            <a:extLst>
              <a:ext uri="{FF2B5EF4-FFF2-40B4-BE49-F238E27FC236}">
                <a16:creationId xmlns:a16="http://schemas.microsoft.com/office/drawing/2014/main" id="{94A78E25-2C21-B3C9-35B8-D1E9EE400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471" y="5721629"/>
            <a:ext cx="1892300" cy="1727200"/>
          </a:xfrm>
        </p:spPr>
      </p:pic>
      <p:pic>
        <p:nvPicPr>
          <p:cNvPr id="13" name="Obrázek 12" descr="Obsah obrázku kruh&#10;&#10;Popis byl vytvořen automaticky">
            <a:extLst>
              <a:ext uri="{FF2B5EF4-FFF2-40B4-BE49-F238E27FC236}">
                <a16:creationId xmlns:a16="http://schemas.microsoft.com/office/drawing/2014/main" id="{DE033D09-36D8-C7A8-F94C-C1242032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57016">
            <a:off x="-729203" y="2921793"/>
            <a:ext cx="1866900" cy="1282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77527DF-9C5C-4551-73C4-B2F578288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065" y="-447750"/>
            <a:ext cx="10959150" cy="7753500"/>
          </a:xfrm>
          <a:prstGeom prst="rect">
            <a:avLst/>
          </a:prstGeom>
        </p:spPr>
      </p:pic>
      <p:pic>
        <p:nvPicPr>
          <p:cNvPr id="15" name="Obrázek 14" descr="Obsah obrázku logo, kruh&#10;&#10;Popis byl vytvořen automaticky">
            <a:extLst>
              <a:ext uri="{FF2B5EF4-FFF2-40B4-BE49-F238E27FC236}">
                <a16:creationId xmlns:a16="http://schemas.microsoft.com/office/drawing/2014/main" id="{29FF9DD7-0D8E-1F9F-9D18-0FBEE71C3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81137">
            <a:off x="591771" y="2485931"/>
            <a:ext cx="1828800" cy="13462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F985BB7-CBD8-63F6-B9CD-40AB4F00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076" y="365125"/>
            <a:ext cx="8736724" cy="1325563"/>
          </a:xfrm>
        </p:spPr>
        <p:txBody>
          <a:bodyPr/>
          <a:lstStyle/>
          <a:p>
            <a:r>
              <a:rPr lang="cs-CZ" b="1" dirty="0">
                <a:latin typeface="Merriweather" pitchFamily="2" charset="0"/>
              </a:rPr>
              <a:t>Náplň praxe</a:t>
            </a:r>
          </a:p>
        </p:txBody>
      </p:sp>
      <p:pic>
        <p:nvPicPr>
          <p:cNvPr id="17" name="Obrázek 16" descr="Obsah obrázku kruh&#10;&#10;Popis byl vytvořen automaticky">
            <a:extLst>
              <a:ext uri="{FF2B5EF4-FFF2-40B4-BE49-F238E27FC236}">
                <a16:creationId xmlns:a16="http://schemas.microsoft.com/office/drawing/2014/main" id="{2E889723-6C33-4F50-388F-E4742B934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68233">
            <a:off x="-398201" y="733055"/>
            <a:ext cx="1204898" cy="1721283"/>
          </a:xfrm>
          <a:prstGeom prst="rect">
            <a:avLst/>
          </a:prstGeom>
        </p:spPr>
      </p:pic>
      <p:pic>
        <p:nvPicPr>
          <p:cNvPr id="19" name="Obrázek 18" descr="Obsah obrázku text, klipart&#10;&#10;Popis byl vytvořen automaticky">
            <a:extLst>
              <a:ext uri="{FF2B5EF4-FFF2-40B4-BE49-F238E27FC236}">
                <a16:creationId xmlns:a16="http://schemas.microsoft.com/office/drawing/2014/main" id="{8D7C616F-F7FD-9E3B-E2CC-88780ED47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2987">
            <a:off x="-99322" y="4749070"/>
            <a:ext cx="571500" cy="1371600"/>
          </a:xfrm>
          <a:prstGeom prst="rect">
            <a:avLst/>
          </a:prstGeom>
        </p:spPr>
      </p:pic>
      <p:pic>
        <p:nvPicPr>
          <p:cNvPr id="21" name="Obrázek 20" descr="Obsah obrázku kruh&#10;&#10;Popis byl vytvořen automaticky">
            <a:extLst>
              <a:ext uri="{FF2B5EF4-FFF2-40B4-BE49-F238E27FC236}">
                <a16:creationId xmlns:a16="http://schemas.microsoft.com/office/drawing/2014/main" id="{A9277995-5FD9-8120-4966-507F036B3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62530">
            <a:off x="560022" y="-103838"/>
            <a:ext cx="1892300" cy="11811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7CB315E8-3C9A-7C0A-688A-CA872FF0A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647397">
            <a:off x="436423" y="4652349"/>
            <a:ext cx="1778000" cy="7112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98D677-52DB-5B50-0BFB-D42E96FF343D}"/>
              </a:ext>
            </a:extLst>
          </p:cNvPr>
          <p:cNvSpPr txBox="1">
            <a:spLocks/>
          </p:cNvSpPr>
          <p:nvPr/>
        </p:nvSpPr>
        <p:spPr>
          <a:xfrm>
            <a:off x="2617076" y="1690409"/>
            <a:ext cx="84510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352AD388-4CC6-4469-39FA-9A041B8671D5}"/>
              </a:ext>
            </a:extLst>
          </p:cNvPr>
          <p:cNvSpPr txBox="1">
            <a:spLocks/>
          </p:cNvSpPr>
          <p:nvPr/>
        </p:nvSpPr>
        <p:spPr>
          <a:xfrm>
            <a:off x="2617076" y="1593696"/>
            <a:ext cx="9193180" cy="4684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b="1" dirty="0">
                <a:latin typeface="Libre Franklin" pitchFamily="2" charset="0"/>
              </a:rPr>
              <a:t>Řízení a hodnocení pracovního výkonu, rozvoj, motivace a odměňování zaměstnanců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Hodnotící pohovory každý pátek a po větších akcích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Vzdělávací semináře zdarma + mimo pracoviště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Ad-hoc přístup → školení MS Excel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Odměňování mentorů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Motivátory a benefity </a:t>
            </a:r>
            <a:r>
              <a:rPr lang="cs-CZ" dirty="0" err="1">
                <a:latin typeface="Libre Franklin" pitchFamily="2" charset="0"/>
              </a:rPr>
              <a:t>Jhk</a:t>
            </a:r>
            <a:endParaRPr lang="cs-CZ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Libre Franklin" pitchFamily="2" charset="0"/>
            </a:endParaRPr>
          </a:p>
          <a:p>
            <a:pPr lvl="1"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42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sah 10" descr="Obsah obrázku šíp&#10;&#10;Popis byl vytvořen automaticky">
            <a:extLst>
              <a:ext uri="{FF2B5EF4-FFF2-40B4-BE49-F238E27FC236}">
                <a16:creationId xmlns:a16="http://schemas.microsoft.com/office/drawing/2014/main" id="{94A78E25-2C21-B3C9-35B8-D1E9EE400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471" y="5721629"/>
            <a:ext cx="1892300" cy="1727200"/>
          </a:xfrm>
        </p:spPr>
      </p:pic>
      <p:pic>
        <p:nvPicPr>
          <p:cNvPr id="13" name="Obrázek 12" descr="Obsah obrázku kruh&#10;&#10;Popis byl vytvořen automaticky">
            <a:extLst>
              <a:ext uri="{FF2B5EF4-FFF2-40B4-BE49-F238E27FC236}">
                <a16:creationId xmlns:a16="http://schemas.microsoft.com/office/drawing/2014/main" id="{DE033D09-36D8-C7A8-F94C-C1242032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57016">
            <a:off x="-729203" y="2921793"/>
            <a:ext cx="1866900" cy="1282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77527DF-9C5C-4551-73C4-B2F578288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065" y="-447750"/>
            <a:ext cx="10959150" cy="7753500"/>
          </a:xfrm>
          <a:prstGeom prst="rect">
            <a:avLst/>
          </a:prstGeom>
        </p:spPr>
      </p:pic>
      <p:pic>
        <p:nvPicPr>
          <p:cNvPr id="15" name="Obrázek 14" descr="Obsah obrázku logo, kruh&#10;&#10;Popis byl vytvořen automaticky">
            <a:extLst>
              <a:ext uri="{FF2B5EF4-FFF2-40B4-BE49-F238E27FC236}">
                <a16:creationId xmlns:a16="http://schemas.microsoft.com/office/drawing/2014/main" id="{29FF9DD7-0D8E-1F9F-9D18-0FBEE71C3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81137">
            <a:off x="591771" y="2485931"/>
            <a:ext cx="1828800" cy="13462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F985BB7-CBD8-63F6-B9CD-40AB4F00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076" y="365125"/>
            <a:ext cx="8736724" cy="1325563"/>
          </a:xfrm>
        </p:spPr>
        <p:txBody>
          <a:bodyPr/>
          <a:lstStyle/>
          <a:p>
            <a:r>
              <a:rPr lang="cs-CZ" b="1" dirty="0">
                <a:latin typeface="Merriweather" pitchFamily="2" charset="0"/>
              </a:rPr>
              <a:t>Náplň praxe</a:t>
            </a:r>
          </a:p>
        </p:txBody>
      </p:sp>
      <p:pic>
        <p:nvPicPr>
          <p:cNvPr id="17" name="Obrázek 16" descr="Obsah obrázku kruh&#10;&#10;Popis byl vytvořen automaticky">
            <a:extLst>
              <a:ext uri="{FF2B5EF4-FFF2-40B4-BE49-F238E27FC236}">
                <a16:creationId xmlns:a16="http://schemas.microsoft.com/office/drawing/2014/main" id="{2E889723-6C33-4F50-388F-E4742B934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68233">
            <a:off x="-398201" y="733055"/>
            <a:ext cx="1204898" cy="1721283"/>
          </a:xfrm>
          <a:prstGeom prst="rect">
            <a:avLst/>
          </a:prstGeom>
        </p:spPr>
      </p:pic>
      <p:pic>
        <p:nvPicPr>
          <p:cNvPr id="19" name="Obrázek 18" descr="Obsah obrázku text, klipart&#10;&#10;Popis byl vytvořen automaticky">
            <a:extLst>
              <a:ext uri="{FF2B5EF4-FFF2-40B4-BE49-F238E27FC236}">
                <a16:creationId xmlns:a16="http://schemas.microsoft.com/office/drawing/2014/main" id="{8D7C616F-F7FD-9E3B-E2CC-88780ED47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2987">
            <a:off x="-99322" y="4749070"/>
            <a:ext cx="571500" cy="1371600"/>
          </a:xfrm>
          <a:prstGeom prst="rect">
            <a:avLst/>
          </a:prstGeom>
        </p:spPr>
      </p:pic>
      <p:pic>
        <p:nvPicPr>
          <p:cNvPr id="21" name="Obrázek 20" descr="Obsah obrázku kruh&#10;&#10;Popis byl vytvořen automaticky">
            <a:extLst>
              <a:ext uri="{FF2B5EF4-FFF2-40B4-BE49-F238E27FC236}">
                <a16:creationId xmlns:a16="http://schemas.microsoft.com/office/drawing/2014/main" id="{A9277995-5FD9-8120-4966-507F036B3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62530">
            <a:off x="560022" y="-103838"/>
            <a:ext cx="1892300" cy="11811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7CB315E8-3C9A-7C0A-688A-CA872FF0A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647397">
            <a:off x="436423" y="4652349"/>
            <a:ext cx="1778000" cy="7112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98D677-52DB-5B50-0BFB-D42E96FF343D}"/>
              </a:ext>
            </a:extLst>
          </p:cNvPr>
          <p:cNvSpPr txBox="1">
            <a:spLocks/>
          </p:cNvSpPr>
          <p:nvPr/>
        </p:nvSpPr>
        <p:spPr>
          <a:xfrm>
            <a:off x="2617076" y="1690409"/>
            <a:ext cx="84510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352AD388-4CC6-4469-39FA-9A041B8671D5}"/>
              </a:ext>
            </a:extLst>
          </p:cNvPr>
          <p:cNvSpPr txBox="1">
            <a:spLocks/>
          </p:cNvSpPr>
          <p:nvPr/>
        </p:nvSpPr>
        <p:spPr>
          <a:xfrm>
            <a:off x="2617076" y="1593696"/>
            <a:ext cx="9193180" cy="4684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b="1" dirty="0">
                <a:latin typeface="Libre Franklin" pitchFamily="2" charset="0"/>
              </a:rPr>
              <a:t>Podniková kultura, etické řízení, zásady komunikace, tvorba týmu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Seznámení se s kulturou i etickým kodexem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Reprezentace </a:t>
            </a:r>
            <a:r>
              <a:rPr lang="cs-CZ" dirty="0" err="1">
                <a:latin typeface="Libre Franklin" pitchFamily="2" charset="0"/>
              </a:rPr>
              <a:t>Jhk</a:t>
            </a:r>
            <a:endParaRPr lang="cs-CZ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Komunikace a spolupráce se všemi zaměstnanci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Sociální sítě a </a:t>
            </a:r>
            <a:r>
              <a:rPr lang="cs-CZ" dirty="0" err="1">
                <a:latin typeface="Libre Franklin" pitchFamily="2" charset="0"/>
              </a:rPr>
              <a:t>brandbook</a:t>
            </a:r>
            <a:endParaRPr lang="cs-CZ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Součást týmu </a:t>
            </a:r>
            <a:r>
              <a:rPr lang="cs-CZ" dirty="0" err="1">
                <a:latin typeface="Libre Franklin" pitchFamily="2" charset="0"/>
              </a:rPr>
              <a:t>Jhk</a:t>
            </a:r>
            <a:endParaRPr lang="cs-CZ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Libre Franklin" pitchFamily="2" charset="0"/>
            </a:endParaRPr>
          </a:p>
          <a:p>
            <a:pPr lvl="1"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235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sah 10" descr="Obsah obrázku šíp&#10;&#10;Popis byl vytvořen automaticky">
            <a:extLst>
              <a:ext uri="{FF2B5EF4-FFF2-40B4-BE49-F238E27FC236}">
                <a16:creationId xmlns:a16="http://schemas.microsoft.com/office/drawing/2014/main" id="{94A78E25-2C21-B3C9-35B8-D1E9EE400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471" y="5721629"/>
            <a:ext cx="1892300" cy="1727200"/>
          </a:xfrm>
        </p:spPr>
      </p:pic>
      <p:pic>
        <p:nvPicPr>
          <p:cNvPr id="13" name="Obrázek 12" descr="Obsah obrázku kruh&#10;&#10;Popis byl vytvořen automaticky">
            <a:extLst>
              <a:ext uri="{FF2B5EF4-FFF2-40B4-BE49-F238E27FC236}">
                <a16:creationId xmlns:a16="http://schemas.microsoft.com/office/drawing/2014/main" id="{DE033D09-36D8-C7A8-F94C-C1242032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57016">
            <a:off x="-729203" y="2921793"/>
            <a:ext cx="1866900" cy="1282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77527DF-9C5C-4551-73C4-B2F578288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065" y="-447750"/>
            <a:ext cx="10959150" cy="7753500"/>
          </a:xfrm>
          <a:prstGeom prst="rect">
            <a:avLst/>
          </a:prstGeom>
        </p:spPr>
      </p:pic>
      <p:pic>
        <p:nvPicPr>
          <p:cNvPr id="15" name="Obrázek 14" descr="Obsah obrázku logo, kruh&#10;&#10;Popis byl vytvořen automaticky">
            <a:extLst>
              <a:ext uri="{FF2B5EF4-FFF2-40B4-BE49-F238E27FC236}">
                <a16:creationId xmlns:a16="http://schemas.microsoft.com/office/drawing/2014/main" id="{29FF9DD7-0D8E-1F9F-9D18-0FBEE71C3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81137">
            <a:off x="591771" y="2485931"/>
            <a:ext cx="1828800" cy="13462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F985BB7-CBD8-63F6-B9CD-40AB4F00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076" y="365125"/>
            <a:ext cx="8736724" cy="1325563"/>
          </a:xfrm>
        </p:spPr>
        <p:txBody>
          <a:bodyPr/>
          <a:lstStyle/>
          <a:p>
            <a:r>
              <a:rPr lang="cs-CZ" b="1" dirty="0">
                <a:latin typeface="Merriweather" pitchFamily="2" charset="0"/>
              </a:rPr>
              <a:t>Náplň praxe</a:t>
            </a:r>
          </a:p>
        </p:txBody>
      </p:sp>
      <p:pic>
        <p:nvPicPr>
          <p:cNvPr id="17" name="Obrázek 16" descr="Obsah obrázku kruh&#10;&#10;Popis byl vytvořen automaticky">
            <a:extLst>
              <a:ext uri="{FF2B5EF4-FFF2-40B4-BE49-F238E27FC236}">
                <a16:creationId xmlns:a16="http://schemas.microsoft.com/office/drawing/2014/main" id="{2E889723-6C33-4F50-388F-E4742B934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68233">
            <a:off x="-398201" y="733055"/>
            <a:ext cx="1204898" cy="1721283"/>
          </a:xfrm>
          <a:prstGeom prst="rect">
            <a:avLst/>
          </a:prstGeom>
        </p:spPr>
      </p:pic>
      <p:pic>
        <p:nvPicPr>
          <p:cNvPr id="19" name="Obrázek 18" descr="Obsah obrázku text, klipart&#10;&#10;Popis byl vytvořen automaticky">
            <a:extLst>
              <a:ext uri="{FF2B5EF4-FFF2-40B4-BE49-F238E27FC236}">
                <a16:creationId xmlns:a16="http://schemas.microsoft.com/office/drawing/2014/main" id="{8D7C616F-F7FD-9E3B-E2CC-88780ED47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2987">
            <a:off x="-99322" y="4749070"/>
            <a:ext cx="571500" cy="1371600"/>
          </a:xfrm>
          <a:prstGeom prst="rect">
            <a:avLst/>
          </a:prstGeom>
        </p:spPr>
      </p:pic>
      <p:pic>
        <p:nvPicPr>
          <p:cNvPr id="21" name="Obrázek 20" descr="Obsah obrázku kruh&#10;&#10;Popis byl vytvořen automaticky">
            <a:extLst>
              <a:ext uri="{FF2B5EF4-FFF2-40B4-BE49-F238E27FC236}">
                <a16:creationId xmlns:a16="http://schemas.microsoft.com/office/drawing/2014/main" id="{A9277995-5FD9-8120-4966-507F036B3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62530">
            <a:off x="560022" y="-103838"/>
            <a:ext cx="1892300" cy="11811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7CB315E8-3C9A-7C0A-688A-CA872FF0A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647397">
            <a:off x="436423" y="4652349"/>
            <a:ext cx="1778000" cy="7112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98D677-52DB-5B50-0BFB-D42E96FF343D}"/>
              </a:ext>
            </a:extLst>
          </p:cNvPr>
          <p:cNvSpPr txBox="1">
            <a:spLocks/>
          </p:cNvSpPr>
          <p:nvPr/>
        </p:nvSpPr>
        <p:spPr>
          <a:xfrm>
            <a:off x="2617076" y="1690409"/>
            <a:ext cx="84510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352AD388-4CC6-4469-39FA-9A041B8671D5}"/>
              </a:ext>
            </a:extLst>
          </p:cNvPr>
          <p:cNvSpPr txBox="1">
            <a:spLocks/>
          </p:cNvSpPr>
          <p:nvPr/>
        </p:nvSpPr>
        <p:spPr>
          <a:xfrm>
            <a:off x="2617076" y="1593696"/>
            <a:ext cx="9193180" cy="4684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b="1" dirty="0">
                <a:latin typeface="Libre Franklin" pitchFamily="2" charset="0"/>
              </a:rPr>
              <a:t>Tvorba a vedení personální agendy vč. příslušné legislativy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Osobní složka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Evidence docházky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Cestovní příkazy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Pojištění a lékařská prohlídka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Libre Franklin" pitchFamily="2" charset="0"/>
              </a:rPr>
              <a:t>Průběh výpovědi zaměstnankyně + referenční dopis</a:t>
            </a: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Libre Franklin" pitchFamily="2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Libre Franklin" pitchFamily="2" charset="0"/>
            </a:endParaRPr>
          </a:p>
          <a:p>
            <a:pPr lvl="1">
              <a:lnSpc>
                <a:spcPct val="150000"/>
              </a:lnSpc>
            </a:pPr>
            <a:endParaRPr lang="cs-CZ" b="1" dirty="0">
              <a:latin typeface="Libre Franklin" pitchFamily="2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5466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261</Words>
  <Application>Microsoft Macintosh PowerPoint</Application>
  <PresentationFormat>Širokoúhlá obrazovka</PresentationFormat>
  <Paragraphs>113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Libre Franklin</vt:lpstr>
      <vt:lpstr>Merriweather</vt:lpstr>
      <vt:lpstr>Motiv Office</vt:lpstr>
      <vt:lpstr>Odborná praxe</vt:lpstr>
      <vt:lpstr>Obsah</vt:lpstr>
      <vt:lpstr>Představení společnosti</vt:lpstr>
      <vt:lpstr>Prezentace aplikace PowerPoint</vt:lpstr>
      <vt:lpstr>Náplň praxe</vt:lpstr>
      <vt:lpstr>Prezentace aplikace PowerPoint</vt:lpstr>
      <vt:lpstr>Náplň praxe</vt:lpstr>
      <vt:lpstr>Náplň praxe</vt:lpstr>
      <vt:lpstr>Náplň praxe</vt:lpstr>
      <vt:lpstr>Náplň praxe</vt:lpstr>
      <vt:lpstr>Náplň praxe</vt:lpstr>
      <vt:lpstr>Prezentace aplikace PowerPoint</vt:lpstr>
      <vt:lpstr>Prezentace aplikace PowerPoint</vt:lpstr>
      <vt:lpstr>Přínosy praxe</vt:lpstr>
      <vt:lpstr>Zhodnocení praxe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praxe</dc:title>
  <dc:creator>Ondřej Pýcha</dc:creator>
  <cp:lastModifiedBy>Ondřej Pýcha</cp:lastModifiedBy>
  <cp:revision>3</cp:revision>
  <dcterms:created xsi:type="dcterms:W3CDTF">2023-05-11T15:25:34Z</dcterms:created>
  <dcterms:modified xsi:type="dcterms:W3CDTF">2023-05-11T17:28:56Z</dcterms:modified>
</cp:coreProperties>
</file>