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60"/>
    <p:restoredTop sz="96327"/>
  </p:normalViewPr>
  <p:slideViewPr>
    <p:cSldViewPr snapToGrid="0">
      <p:cViewPr>
        <p:scale>
          <a:sx n="88" d="100"/>
          <a:sy n="88" d="100"/>
        </p:scale>
        <p:origin x="144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5/11/23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5/11/23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5/11/23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5/11/23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5/11/23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5/11/23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5/11/23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5/11/23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9A357-C5C8-82EA-E866-CB7A4FF634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Odborná praxe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6E871DA-396E-2841-5DAF-23D802AFDA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Filip Kubát </a:t>
            </a:r>
          </a:p>
          <a:p>
            <a:r>
              <a:rPr lang="cs-CZ" dirty="0"/>
              <a:t>28119</a:t>
            </a:r>
          </a:p>
        </p:txBody>
      </p:sp>
    </p:spTree>
    <p:extLst>
      <p:ext uri="{BB962C8B-B14F-4D97-AF65-F5344CB8AC3E}">
        <p14:creationId xmlns:p14="http://schemas.microsoft.com/office/powerpoint/2010/main" val="3730583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5633C23-F5F8-16A4-6574-4EAF35CD0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6242719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Domov Libníč a css empatie</a:t>
            </a:r>
          </a:p>
        </p:txBody>
      </p:sp>
      <p:pic>
        <p:nvPicPr>
          <p:cNvPr id="18" name="Obrázek 17" descr="Obsah obrázku Grafika, snímek obrazovky, grafický design, kreslené&#10;&#10;Popis byl vytvořen automaticky">
            <a:extLst>
              <a:ext uri="{FF2B5EF4-FFF2-40B4-BE49-F238E27FC236}">
                <a16:creationId xmlns:a16="http://schemas.microsoft.com/office/drawing/2014/main" id="{358013D7-C1D1-0DC1-ED07-72878B52A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354" y="728181"/>
            <a:ext cx="4424914" cy="1097042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B9A57B-054B-2829-E301-F669741B9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638044"/>
            <a:ext cx="6242715" cy="341562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Domov se zvláštním režimem 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Týdenní, denní stacionáře, chráněné bydlení, sociálně terapeutické dílny 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" name="Obrázek 6" descr="Obsah obrázku oblečení, osoba, boty, džínsy&#10;&#10;Popis byl vytvořen automaticky">
            <a:extLst>
              <a:ext uri="{FF2B5EF4-FFF2-40B4-BE49-F238E27FC236}">
                <a16:creationId xmlns:a16="http://schemas.microsoft.com/office/drawing/2014/main" id="{A5D34059-C800-6EEA-2BD1-3347FAAAE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7" y="3998063"/>
            <a:ext cx="3912437" cy="2591987"/>
          </a:xfrm>
          <a:prstGeom prst="rect">
            <a:avLst/>
          </a:prstGeom>
        </p:spPr>
      </p:pic>
      <p:pic>
        <p:nvPicPr>
          <p:cNvPr id="16" name="Obrázek 15" descr="Obsah obrázku venku, obloha, strom, tráva&#10;&#10;Popis byl vytvořen automaticky">
            <a:extLst>
              <a:ext uri="{FF2B5EF4-FFF2-40B4-BE49-F238E27FC236}">
                <a16:creationId xmlns:a16="http://schemas.microsoft.com/office/drawing/2014/main" id="{3B177B0B-1842-997C-F38A-5AE308F73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5888" y="2371511"/>
            <a:ext cx="2035363" cy="1358604"/>
          </a:xfrm>
          <a:prstGeom prst="rect">
            <a:avLst/>
          </a:prstGeom>
        </p:spPr>
      </p:pic>
      <p:pic>
        <p:nvPicPr>
          <p:cNvPr id="13" name="Obrázek 12" descr="Obsah obrázku oblečení, osoba, nábytek, interiér&#10;&#10;Popis byl vytvořen automaticky">
            <a:extLst>
              <a:ext uri="{FF2B5EF4-FFF2-40B4-BE49-F238E27FC236}">
                <a16:creationId xmlns:a16="http://schemas.microsoft.com/office/drawing/2014/main" id="{5CB3F8E0-01C1-2010-D5A7-73C6E9F56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8386" y="2371511"/>
            <a:ext cx="2173768" cy="135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76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ílé žárovky, mezi nimiž vyniká jedna žlutá">
            <a:extLst>
              <a:ext uri="{FF2B5EF4-FFF2-40B4-BE49-F238E27FC236}">
                <a16:creationId xmlns:a16="http://schemas.microsoft.com/office/drawing/2014/main" id="{D7B4FC09-93CF-1B53-6F21-0E7221072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5" r="21235" b="-1"/>
          <a:stretch/>
        </p:blipFill>
        <p:spPr>
          <a:xfrm>
            <a:off x="4650908" y="10"/>
            <a:ext cx="7541091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3DCB6D-D055-52F6-1B06-A553EF3D3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Získávání, přijímání, výběr a adaptace zaměstnanců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86959F-0497-3E99-A729-7F524D462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Tvorba a zveřejnění inzerátů </a:t>
            </a:r>
          </a:p>
          <a:p>
            <a:pPr>
              <a:lnSpc>
                <a:spcPct val="90000"/>
              </a:lnSpc>
            </a:pPr>
            <a:endParaRPr lang="cs-CZ" sz="15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Výběrové řízení</a:t>
            </a:r>
          </a:p>
          <a:p>
            <a:pPr>
              <a:lnSpc>
                <a:spcPct val="90000"/>
              </a:lnSpc>
            </a:pPr>
            <a:endParaRPr lang="cs-CZ" sz="15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Komunikování výsledků výběrového řízení </a:t>
            </a:r>
          </a:p>
          <a:p>
            <a:pPr>
              <a:lnSpc>
                <a:spcPct val="90000"/>
              </a:lnSpc>
            </a:pPr>
            <a:endParaRPr lang="cs-CZ" sz="15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Provedení uchazeče pracovištěm </a:t>
            </a:r>
          </a:p>
          <a:p>
            <a:pPr>
              <a:lnSpc>
                <a:spcPct val="90000"/>
              </a:lnSpc>
            </a:pPr>
            <a:endParaRPr lang="cs-CZ" sz="15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1500" dirty="0">
                <a:solidFill>
                  <a:schemeClr val="bg1"/>
                </a:solidFill>
              </a:rPr>
              <a:t>Kontakt a dohled na adaptaci </a:t>
            </a:r>
          </a:p>
        </p:txBody>
      </p:sp>
    </p:spTree>
    <p:extLst>
      <p:ext uri="{BB962C8B-B14F-4D97-AF65-F5344CB8AC3E}">
        <p14:creationId xmlns:p14="http://schemas.microsoft.com/office/powerpoint/2010/main" val="1456132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B4905C-C903-0EB8-E5D4-693B20E15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cs-CZ" sz="1800">
                <a:solidFill>
                  <a:schemeClr val="bg1"/>
                </a:solidFill>
              </a:rPr>
              <a:t>Řízení a hodnocení pracovního výkonu, rozvoj, motivace a odměňování zaměstnanců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EE46A9-1D72-E54F-F395-60C00514F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Plán kontrol 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Porady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Vytýkací dopis 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Školení – BOZP, PO, </a:t>
            </a:r>
            <a:r>
              <a:rPr lang="cs-CZ" dirty="0" err="1">
                <a:solidFill>
                  <a:schemeClr val="bg1"/>
                </a:solidFill>
              </a:rPr>
              <a:t>Gordic</a:t>
            </a:r>
            <a:r>
              <a:rPr lang="cs-CZ" dirty="0">
                <a:solidFill>
                  <a:schemeClr val="bg1"/>
                </a:solidFill>
              </a:rPr>
              <a:t>, Archivnictví </a:t>
            </a:r>
          </a:p>
        </p:txBody>
      </p:sp>
      <p:pic>
        <p:nvPicPr>
          <p:cNvPr id="5" name="Obrázek 4" descr="Obsah obrázku text, účtenka, řada/pruh, Paralelní&#10;&#10;Popis byl vytvořen automaticky">
            <a:extLst>
              <a:ext uri="{FF2B5EF4-FFF2-40B4-BE49-F238E27FC236}">
                <a16:creationId xmlns:a16="http://schemas.microsoft.com/office/drawing/2014/main" id="{01E7B69A-594C-A04A-F6BD-A48F77510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879" y="1984870"/>
            <a:ext cx="7044537" cy="288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6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47D9CE-F96B-CA67-A161-C97476757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6242719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Podniková kultura, etické řízení, zásady kominukace a tvorba týmu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89BB6E-D3D4-AA83-AEB0-493B6904D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638044"/>
            <a:ext cx="6242715" cy="3415622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Beze změny </a:t>
            </a:r>
          </a:p>
          <a:p>
            <a:endParaRPr lang="cs-CZ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Udržení  </a:t>
            </a:r>
          </a:p>
          <a:p>
            <a:endParaRPr lang="cs-CZ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Firemní a kulturní akce </a:t>
            </a:r>
          </a:p>
          <a:p>
            <a:endParaRPr lang="cs-CZ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Problémy v týmu </a:t>
            </a:r>
          </a:p>
        </p:txBody>
      </p:sp>
      <p:pic>
        <p:nvPicPr>
          <p:cNvPr id="5" name="Obrázek 4" descr="Obsah obrázku oblečení, venku, tráva, osoba&#10;&#10;Popis byl vytvořen automaticky">
            <a:extLst>
              <a:ext uri="{FF2B5EF4-FFF2-40B4-BE49-F238E27FC236}">
                <a16:creationId xmlns:a16="http://schemas.microsoft.com/office/drawing/2014/main" id="{674C48FE-B29F-7FB1-A51B-6DC8DBCF1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0268" y="169938"/>
            <a:ext cx="2656115" cy="3541487"/>
          </a:xfrm>
          <a:prstGeom prst="rect">
            <a:avLst/>
          </a:prstGeom>
        </p:spPr>
      </p:pic>
      <p:pic>
        <p:nvPicPr>
          <p:cNvPr id="7" name="Obrázek 6" descr="Obsah obrázku interiér, zeď, oblečení, osoba&#10;&#10;Popis byl vytvořen automaticky">
            <a:extLst>
              <a:ext uri="{FF2B5EF4-FFF2-40B4-BE49-F238E27FC236}">
                <a16:creationId xmlns:a16="http://schemas.microsoft.com/office/drawing/2014/main" id="{10E23EA1-6FCF-DFFA-1C43-A029DE571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1" y="3891099"/>
            <a:ext cx="3729284" cy="279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55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revná organizátory na police">
            <a:extLst>
              <a:ext uri="{FF2B5EF4-FFF2-40B4-BE49-F238E27FC236}">
                <a16:creationId xmlns:a16="http://schemas.microsoft.com/office/drawing/2014/main" id="{A2B8CD0A-BE06-453A-5457-1B0E268BD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8" r="22719"/>
          <a:stretch/>
        </p:blipFill>
        <p:spPr>
          <a:xfrm>
            <a:off x="4650909" y="10"/>
            <a:ext cx="754109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79FB66-24B7-0BBA-B5BC-DB3E1EA40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cs-CZ" sz="2400">
                <a:solidFill>
                  <a:schemeClr val="bg1"/>
                </a:solidFill>
              </a:rPr>
              <a:t>Personální agenda včetně příslušné legislativy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CAD5C0-8BFB-B28A-6F84-62944BF02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Elektronická a fyzická </a:t>
            </a:r>
          </a:p>
          <a:p>
            <a:endParaRPr lang="cs-CZ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Cygnus </a:t>
            </a:r>
          </a:p>
          <a:p>
            <a:endParaRPr lang="cs-CZ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Uložení do archivu </a:t>
            </a:r>
          </a:p>
        </p:txBody>
      </p:sp>
    </p:spTree>
    <p:extLst>
      <p:ext uri="{BB962C8B-B14F-4D97-AF65-F5344CB8AC3E}">
        <p14:creationId xmlns:p14="http://schemas.microsoft.com/office/powerpoint/2010/main" val="3987036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5E71778-0A49-B4BE-86F3-79ED30326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6242719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Komunikace s příslušnými orgány státní a veřejné správy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4E39D1-C85A-7019-B89E-CA414E745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638044"/>
            <a:ext cx="6242715" cy="341562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Inspektorát bezpečnosti práce 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Úřad práce 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Tender 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Výroční zpráva</a:t>
            </a:r>
          </a:p>
        </p:txBody>
      </p:sp>
      <p:pic>
        <p:nvPicPr>
          <p:cNvPr id="8" name="Graphic 7" descr="Komunikace">
            <a:extLst>
              <a:ext uri="{FF2B5EF4-FFF2-40B4-BE49-F238E27FC236}">
                <a16:creationId xmlns:a16="http://schemas.microsoft.com/office/drawing/2014/main" id="{DBF9BDC4-8DB2-A986-CF33-B63ECE8C7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9870" y="1614253"/>
            <a:ext cx="3428662" cy="342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00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, snímek obrazovky, číslo, řada/pruh&#10;&#10;Popis byl vytvořen automaticky">
            <a:extLst>
              <a:ext uri="{FF2B5EF4-FFF2-40B4-BE49-F238E27FC236}">
                <a16:creationId xmlns:a16="http://schemas.microsoft.com/office/drawing/2014/main" id="{49C9F065-8D71-8230-819F-A8583942E6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4" r="26246" b="3"/>
          <a:stretch/>
        </p:blipFill>
        <p:spPr>
          <a:xfrm>
            <a:off x="4255824" y="99846"/>
            <a:ext cx="3775438" cy="2862887"/>
          </a:xfrm>
          <a:prstGeom prst="rect">
            <a:avLst/>
          </a:prstGeom>
        </p:spPr>
      </p:pic>
      <p:pic>
        <p:nvPicPr>
          <p:cNvPr id="11" name="Obrázek 10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6645AB36-1A20-5E41-9391-D343E9E25B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7238"/>
          <a:stretch/>
        </p:blipFill>
        <p:spPr>
          <a:xfrm>
            <a:off x="4649234" y="3062579"/>
            <a:ext cx="6758994" cy="37775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DFBAF8-1D5E-719F-EA7D-3980C6E29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Další pracovní aktivity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2EE091-9368-57DA-1B40-AF2263A57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>
                <a:solidFill>
                  <a:schemeClr val="bg1"/>
                </a:solidFill>
              </a:rPr>
              <a:t>IROP</a:t>
            </a:r>
          </a:p>
          <a:p>
            <a:pPr>
              <a:lnSpc>
                <a:spcPct val="90000"/>
              </a:lnSpc>
            </a:pPr>
            <a:endParaRPr lang="cs-CZ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cs-CZ">
                <a:solidFill>
                  <a:schemeClr val="bg1"/>
                </a:solidFill>
              </a:rPr>
              <a:t>Energetické dotazníky </a:t>
            </a:r>
          </a:p>
          <a:p>
            <a:pPr>
              <a:lnSpc>
                <a:spcPct val="90000"/>
              </a:lnSpc>
            </a:pPr>
            <a:endParaRPr lang="cs-CZ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cs-CZ">
                <a:solidFill>
                  <a:schemeClr val="bg1"/>
                </a:solidFill>
              </a:rPr>
              <a:t>Ekonomický úsek </a:t>
            </a:r>
          </a:p>
          <a:p>
            <a:pPr>
              <a:lnSpc>
                <a:spcPct val="90000"/>
              </a:lnSpc>
            </a:pPr>
            <a:endParaRPr lang="cs-CZ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cs-CZ">
                <a:solidFill>
                  <a:schemeClr val="bg1"/>
                </a:solidFill>
              </a:rPr>
              <a:t>Archiv </a:t>
            </a:r>
          </a:p>
          <a:p>
            <a:pPr>
              <a:lnSpc>
                <a:spcPct val="90000"/>
              </a:lnSpc>
            </a:pPr>
            <a:endParaRPr lang="cs-CZ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cs-CZ">
                <a:solidFill>
                  <a:schemeClr val="bg1"/>
                </a:solidFill>
              </a:rPr>
              <a:t>Nemovitosti </a:t>
            </a:r>
          </a:p>
        </p:txBody>
      </p:sp>
      <p:pic>
        <p:nvPicPr>
          <p:cNvPr id="5" name="Obrázek 4" descr="Obsah obrázku mapa, Plán, diagram, kresba&#10;&#10;Popis byl vytvořen automaticky">
            <a:extLst>
              <a:ext uri="{FF2B5EF4-FFF2-40B4-BE49-F238E27FC236}">
                <a16:creationId xmlns:a16="http://schemas.microsoft.com/office/drawing/2014/main" id="{77F9A45D-D750-672F-A584-7CFCFA5CF2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31" r="1" b="32438"/>
          <a:stretch/>
        </p:blipFill>
        <p:spPr>
          <a:xfrm>
            <a:off x="8215774" y="99847"/>
            <a:ext cx="3776472" cy="286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93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lečení, osoba, boty, zeď&#10;&#10;Popis byl vytvořen automaticky">
            <a:extLst>
              <a:ext uri="{FF2B5EF4-FFF2-40B4-BE49-F238E27FC236}">
                <a16:creationId xmlns:a16="http://schemas.microsoft.com/office/drawing/2014/main" id="{B82540E5-90D4-63EF-D285-D47D643C59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0" r="11690"/>
          <a:stretch/>
        </p:blipFill>
        <p:spPr>
          <a:xfrm>
            <a:off x="4650909" y="10"/>
            <a:ext cx="7541090" cy="68579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2C6E5E-C374-CDE8-0723-EAF385DCC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Zhodnocení Praxe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E82EED-37F2-363C-1EA4-85C219815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Rozmanitost </a:t>
            </a:r>
          </a:p>
          <a:p>
            <a:endParaRPr lang="cs-CZ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Osvojení dovedností </a:t>
            </a:r>
          </a:p>
          <a:p>
            <a:endParaRPr lang="cs-CZ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Tým </a:t>
            </a:r>
          </a:p>
        </p:txBody>
      </p:sp>
    </p:spTree>
    <p:extLst>
      <p:ext uri="{BB962C8B-B14F-4D97-AF65-F5344CB8AC3E}">
        <p14:creationId xmlns:p14="http://schemas.microsoft.com/office/powerpoint/2010/main" val="377513616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Balík</Template>
  <TotalTime>180</TotalTime>
  <Words>142</Words>
  <Application>Microsoft Macintosh PowerPoint</Application>
  <PresentationFormat>Širokoúhlá obrazovka</PresentationFormat>
  <Paragraphs>63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2" baseType="lpstr">
      <vt:lpstr>Arial</vt:lpstr>
      <vt:lpstr>Gill Sans MT</vt:lpstr>
      <vt:lpstr>Balík</vt:lpstr>
      <vt:lpstr>Odborná praxe </vt:lpstr>
      <vt:lpstr>Domov Libníč a css empatie</vt:lpstr>
      <vt:lpstr>Získávání, přijímání, výběr a adaptace zaměstnanců</vt:lpstr>
      <vt:lpstr>Řízení a hodnocení pracovního výkonu, rozvoj, motivace a odměňování zaměstnanců </vt:lpstr>
      <vt:lpstr>Podniková kultura, etické řízení, zásady kominukace a tvorba týmu</vt:lpstr>
      <vt:lpstr>Personální agenda včetně příslušné legislativy </vt:lpstr>
      <vt:lpstr>Komunikace s příslušnými orgány státní a veřejné správy </vt:lpstr>
      <vt:lpstr>Další pracovní aktivity </vt:lpstr>
      <vt:lpstr>Zhodnocení Praxe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Odborná praxe </dc:title>
  <dc:creator>Filip Kubát</dc:creator>
  <cp:lastModifiedBy>Filip Kubát</cp:lastModifiedBy>
  <cp:revision>1</cp:revision>
  <dcterms:created xsi:type="dcterms:W3CDTF">2023-05-11T14:58:56Z</dcterms:created>
  <dcterms:modified xsi:type="dcterms:W3CDTF">2023-05-11T17:59:27Z</dcterms:modified>
</cp:coreProperties>
</file>