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E8EF6-F268-2E2F-034D-DD6F29321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52F1A-1F7E-5F6A-4E2D-2C4CB792E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58CA95-2F24-7D45-F8B9-BA31C415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66F0DC-0347-FB8B-6749-FCAF083C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C175DE-582B-3A44-AA13-8ED6C755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78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891E8-1C29-D967-4A0E-8210F1EA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C75ED2-E4C5-4C1E-513A-0AE1C3058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522842-4962-4C99-363F-383B6D0A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B1012-76BD-4444-28EC-8D20307A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A8CD1-38D7-177D-8FD9-31372D5F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73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59A1C9-4A2F-67F4-E56D-6E36CE4A4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77807F-5077-3D57-AAB6-1D028D05D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AEA51A-FFF9-A81C-0CDB-B86D7E55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1BBE38-2025-C2B7-42AD-4D365B46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8534FF-3352-3E43-6CD5-419FF8EB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5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FC1EA-85F5-CAED-2293-71288DA0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9D1F6-9A74-B25C-EF6A-53C46F27A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61FB81-0FD2-EDCF-E530-9FD603D9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71675F-7844-1D08-61B5-B010CEC2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2CF9C1-A921-B178-AC52-D7103C15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6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F4F44-216F-87EA-B4EC-B1458FC4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74B5E3-6D9E-7AC8-F381-1AA20E14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1E601F-A6A8-D15A-A9F8-10497656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2C0DF4-9AE2-78DF-4302-2CA46B25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0D6063-6579-E896-7E12-175AD16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85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3EDCF9-92DC-30EA-36D0-B19DFCFE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A29E1-4380-6896-1655-1F0C4E7DD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8EDF7D-47E9-7EB5-2C4B-481F9DE1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36C990-C44D-446D-17C9-1C059341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F533D1-7536-B702-0151-ECF2CA5B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B7804D-4D14-255F-C15B-C908C1BD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3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C5FA3-1DD9-A4D3-5F6D-E584283F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2312E5-793F-6987-25C2-949C03A3C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1E40D7-9A9E-A1AB-D432-4DD93457B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062A2A-F757-C563-2D36-69165E5CE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E4C110-BA5B-D2A9-A4BD-A557BDF79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CF84DC-B3CC-63E8-D84C-E7D84136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058901-7C97-83F4-E987-FFDFB389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6D57C5-9D37-286C-14E7-D573B0B0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55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A09DE-C9C6-6EA0-8D37-7824B40D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2B284B-7880-6AAA-33D8-68F558D6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AD588E-92C1-3C2D-590E-12A3E1A2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4CFEA1-E023-426D-2549-48514D47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1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63C954-3FAE-CEF9-7806-E1B8E7CF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949870-0805-9590-D504-8D8CA480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4E7B3B-9815-42E3-7E4E-D03051DD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09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45F10-57C0-7E58-5E22-4E87A4CF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1F246-515C-54B0-2A4D-9AEF3164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0038D4-8139-CB51-B713-2076EAB47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3D4151-93C8-52CD-8BB3-BE876177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816790-2495-CC9C-83F3-7505C2CB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C4708E-FFBA-F786-7FB4-503285D5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5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FCD40-1804-28C2-D5D7-D4012738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7BC365-96A1-9B55-E803-86099245E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A9DEC9-7ABA-787F-BDC5-7C0D87DC1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33D8C7-13B1-372B-8452-C837059E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191B12-10A8-EC17-695C-5E8A2678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921FA1-3C52-1BC8-0D6D-A3C27272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72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B578F9-8311-7CBC-28D4-6DB22F8D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818A41-9A39-FA04-296D-69BE046B4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192A66-0606-95D3-2AAB-7646C9410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983-FCD1-D247-A166-677D6CB8D6FE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A65C25-3872-7C05-98C2-CC9D08F3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1707C-E982-A898-51E0-6EAE1D285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E9780-8E0A-334D-B29A-D2691099E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1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862E4DD8-F751-4BE1-D48A-44A94F6C6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6344" r="2670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E8CB76-59AC-C193-A837-DF5465071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Praxe ve společnosti Lidl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119981-324E-10AD-0CCF-8B6BC7C3F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Jakub Šichta </a:t>
            </a:r>
          </a:p>
          <a:p>
            <a:pPr algn="l"/>
            <a:r>
              <a:rPr lang="cs-CZ" sz="2000" dirty="0"/>
              <a:t>27338</a:t>
            </a:r>
          </a:p>
          <a:p>
            <a:pPr algn="l"/>
            <a:r>
              <a:rPr lang="cs-CZ" sz="2000" dirty="0"/>
              <a:t>Řízení lidských zdrojů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6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EA6759-9546-D511-A957-FA12EB838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" r="286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5AB3A6-B6A2-B37D-60C0-5A313D58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5. Výstup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120A5C-22B4-797B-B4D5-E0378CA6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b="0" i="0">
                <a:effectLst/>
                <a:latin typeface="UICTFontTextStyleBody"/>
              </a:rPr>
              <a:t>Zvládání agendy, která je spojená s komunikací s příslušnými orgány státní a veřejné správy v oblasti HR.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56796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32A256-690E-3234-8775-561F378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Hodnocení praxe u společnosti Lidl</a:t>
            </a:r>
          </a:p>
        </p:txBody>
      </p:sp>
      <p:pic>
        <p:nvPicPr>
          <p:cNvPr id="5" name="Picture 4" descr="Ruční umísťování hvězdiček">
            <a:extLst>
              <a:ext uri="{FF2B5EF4-FFF2-40B4-BE49-F238E27FC236}">
                <a16:creationId xmlns:a16="http://schemas.microsoft.com/office/drawing/2014/main" id="{BA36AAD7-6597-4787-2672-8EB5C0C53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7" r="3379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45D694-D038-70D6-49EC-6D11044B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Poděkování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39941-80E1-ABB5-1B98-5B6ADF5D2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cs-CZ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4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4BCF31-7A87-AF21-C125-4532EA56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E20A2077-E979-6E30-B162-5AB90B1A0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542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C1B53B-5DCB-174B-A6B4-3AE17CF7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</a:rPr>
              <a:t>Proč</a:t>
            </a:r>
            <a:r>
              <a:rPr lang="en-US" sz="3200" kern="1200" dirty="0">
                <a:solidFill>
                  <a:schemeClr val="bg1"/>
                </a:solidFill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</a:rPr>
              <a:t>právě</a:t>
            </a:r>
            <a:r>
              <a:rPr lang="en-US" sz="3200" kern="1200" dirty="0">
                <a:solidFill>
                  <a:schemeClr val="bg1"/>
                </a:solidFill>
              </a:rPr>
              <a:t> Lidl 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F728E9-8DA8-223A-7B89-C262307C5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30" y="1675227"/>
            <a:ext cx="63297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C9B609C-0458-8AF2-461F-79BBAC11C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62BF67-4FB8-3FE6-56E2-C620635D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Představení společnosti Lidl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5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34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FFF873-32B9-AFD2-FC0C-DBBC1EBE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20570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Zajímavosti </a:t>
            </a:r>
          </a:p>
        </p:txBody>
      </p:sp>
      <p:pic>
        <p:nvPicPr>
          <p:cNvPr id="1028" name="Picture 4" descr="LIDL vysadí 200 tisíc nových stromů.">
            <a:extLst>
              <a:ext uri="{FF2B5EF4-FFF2-40B4-BE49-F238E27FC236}">
                <a16:creationId xmlns:a16="http://schemas.microsoft.com/office/drawing/2014/main" id="{EC35C8D6-6E47-19A1-A731-E1F3E9B8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25" y="2785950"/>
            <a:ext cx="2811884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 pondělí 4. listopadu začíná v prodejnách Lidl další ročník sbírky Srdce  dětem - mistoprodeje.cz">
            <a:extLst>
              <a:ext uri="{FF2B5EF4-FFF2-40B4-BE49-F238E27FC236}">
                <a16:creationId xmlns:a16="http://schemas.microsoft.com/office/drawing/2014/main" id="{8B245739-8F98-22FD-CDB5-35464BF9D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386" y="2858221"/>
            <a:ext cx="3797536" cy="33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dl je proti plýtvání. Nabídne bedýnky se zeleninou a ovocem za 25 Kč :  Marketing journal">
            <a:extLst>
              <a:ext uri="{FF2B5EF4-FFF2-40B4-BE49-F238E27FC236}">
                <a16:creationId xmlns:a16="http://schemas.microsoft.com/office/drawing/2014/main" id="{49B447C4-7BB0-61B0-54AD-DD6A5251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2673" y="3475320"/>
            <a:ext cx="3797536" cy="213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6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117F18-7F1A-0C63-FCC1-09E42A7A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/>
              <a:t>Výstupy z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932E7-2D8F-953F-006A-B6D40FDF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cs-CZ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2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67925D-37F3-8532-A8CB-84436EF32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8" r="38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5D1CB9-D18A-11B6-E168-80BCB0D8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1. Výstup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ECD42-47C6-C350-DE71-CFE54405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UICTFontTextStyleBody"/>
              </a:rPr>
              <a:t>Ovládání činnosti a aktivity podnikového personalisty (HR specialisty) v oblasti získávání, příjímání a výběru zaměstnanců a adaptace zaměstnanců.</a:t>
            </a:r>
            <a:endParaRPr lang="cs-CZ" sz="2000" dirty="0">
              <a:effectLst/>
              <a:latin typeface=".AppleSystemUIFont"/>
            </a:endParaRPr>
          </a:p>
          <a:p>
            <a:endParaRPr lang="cs-CZ" sz="2000" dirty="0"/>
          </a:p>
        </p:txBody>
      </p:sp>
      <p:sp>
        <p:nvSpPr>
          <p:cNvPr id="4" name="AutoShape 2" descr="Příběhy zaměstnanců">
            <a:extLst>
              <a:ext uri="{FF2B5EF4-FFF2-40B4-BE49-F238E27FC236}">
                <a16:creationId xmlns:a16="http://schemas.microsoft.com/office/drawing/2014/main" id="{DF9FFD6C-B00E-4A3E-78E4-34F3834A0B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36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458FCE-066C-54A4-4D7A-B92D4192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17D940-02F7-A45F-A2AD-986A4B18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2. Výstup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92C050-F05B-82D7-86FC-563389D1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b="0" i="0">
                <a:effectLst/>
                <a:latin typeface="UICTFontTextStyleBody"/>
              </a:rPr>
              <a:t>Ovládání činnosti a aktivity podnikového personalisty (HR specialisty) v oblasti řízení a hodnocení pracovního výkonu zaměstnanců, rozvoje zaměstnanců, motivace a odměňování zaměstnanců.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434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5CDDB7-5B8A-5E94-1FF9-0CD853D49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" r="1549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9169CE-2231-44A5-3632-44ECC2D9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3. Výstup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898E7-9EFF-60B6-356B-72566D0A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b="0" i="0">
                <a:effectLst/>
                <a:latin typeface="UICTFontTextStyleBody"/>
              </a:rPr>
              <a:t>Ovládání činnosti a aktivity podnikového personalisty (HR specialisty) v oblasti podnikové kultury včetně etického řízení, zásady komunikace, tvorby týmu.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61630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48D9BD-C18F-6E90-1785-A491386E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8BD5DF-41F1-300A-1106-350C9156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4. Výstup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DD088-63FC-EAFC-B473-88BBE0AD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b="0" i="0">
                <a:effectLst/>
                <a:latin typeface="UICTFontTextStyleBody"/>
              </a:rPr>
              <a:t>Ovládání zásady tvorby a vedení personální agendy včetně příslušné legislativy.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54925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149</Words>
  <Application>Microsoft Office PowerPoint</Application>
  <PresentationFormat>Širokoúhlá obrazovka</PresentationFormat>
  <Paragraphs>21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.AppleSystemUIFont</vt:lpstr>
      <vt:lpstr>Arial</vt:lpstr>
      <vt:lpstr>Calibri</vt:lpstr>
      <vt:lpstr>Calibri Light</vt:lpstr>
      <vt:lpstr>UICTFontTextStyleBody</vt:lpstr>
      <vt:lpstr>Motiv Office</vt:lpstr>
      <vt:lpstr>Praxe ve společnosti Lidl ČR</vt:lpstr>
      <vt:lpstr>Proč právě Lidl ?</vt:lpstr>
      <vt:lpstr>Představení společnosti Lidl</vt:lpstr>
      <vt:lpstr>Zajímavosti </vt:lpstr>
      <vt:lpstr>Výstupy z praxe</vt:lpstr>
      <vt:lpstr>1. Výstup</vt:lpstr>
      <vt:lpstr>2. Výstup </vt:lpstr>
      <vt:lpstr>3. Výstup</vt:lpstr>
      <vt:lpstr>4. Výstup </vt:lpstr>
      <vt:lpstr>5. Výstup </vt:lpstr>
      <vt:lpstr>Hodnocení praxe u společnosti Lidl</vt:lpstr>
      <vt:lpstr>Poděkování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Praxe ve společnosti Lidl ČR</dc:title>
  <dc:creator>Jakub Šichta</dc:creator>
  <cp:lastModifiedBy>maki.petrikova@gmail.com</cp:lastModifiedBy>
  <cp:revision>4</cp:revision>
  <dcterms:created xsi:type="dcterms:W3CDTF">2023-05-09T12:38:34Z</dcterms:created>
  <dcterms:modified xsi:type="dcterms:W3CDTF">2023-05-11T20:57:44Z</dcterms:modified>
</cp:coreProperties>
</file>