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5D625B-2014-4E39-9594-8BFE7FE33BF3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5943A55-3213-484C-A6C4-B66175C78A9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512" y="-1827584"/>
            <a:ext cx="7772400" cy="42672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Vykonávání předmětu odborná praxe ve společnosti </a:t>
            </a:r>
            <a:r>
              <a:rPr lang="cs-CZ" sz="2800" dirty="0" err="1" smtClean="0">
                <a:solidFill>
                  <a:schemeClr val="tx1"/>
                </a:solidFill>
              </a:rPr>
              <a:t>Penta</a:t>
            </a:r>
            <a:r>
              <a:rPr lang="cs-CZ" sz="2800" dirty="0" smtClean="0">
                <a:solidFill>
                  <a:schemeClr val="tx1"/>
                </a:solidFill>
              </a:rPr>
              <a:t> CZ s.r.o.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2708920"/>
            <a:ext cx="6400800" cy="1219200"/>
          </a:xfrm>
        </p:spPr>
        <p:txBody>
          <a:bodyPr>
            <a:noAutofit/>
          </a:bodyPr>
          <a:lstStyle/>
          <a:p>
            <a:pPr algn="l"/>
            <a:r>
              <a:rPr lang="cs-CZ" sz="1400" dirty="0" smtClean="0">
                <a:solidFill>
                  <a:schemeClr val="tx1"/>
                </a:solidFill>
              </a:rPr>
              <a:t>Monika Pavelková, 27699</a:t>
            </a:r>
          </a:p>
          <a:p>
            <a:pPr algn="l"/>
            <a:r>
              <a:rPr lang="cs-CZ" sz="1400" dirty="0" smtClean="0">
                <a:solidFill>
                  <a:schemeClr val="tx1"/>
                </a:solidFill>
              </a:rPr>
              <a:t>Řízení lidských zdrojů, 6. semestr</a:t>
            </a:r>
          </a:p>
          <a:p>
            <a:pPr algn="l"/>
            <a:r>
              <a:rPr lang="cs-CZ" sz="1400" dirty="0" smtClean="0">
                <a:solidFill>
                  <a:schemeClr val="tx1"/>
                </a:solidFill>
              </a:rPr>
              <a:t>Vysoká škola technická a ekonomická </a:t>
            </a:r>
          </a:p>
          <a:p>
            <a:pPr algn="l"/>
            <a:r>
              <a:rPr lang="cs-CZ" sz="1400" dirty="0" smtClean="0">
                <a:solidFill>
                  <a:schemeClr val="tx1"/>
                </a:solidFill>
              </a:rPr>
              <a:t>České Budějovice </a:t>
            </a: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6" t="21597" r="3329" b="23041"/>
          <a:stretch/>
        </p:blipFill>
        <p:spPr>
          <a:xfrm>
            <a:off x="3059832" y="4509120"/>
            <a:ext cx="2799761" cy="168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98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err="1" smtClean="0">
                <a:solidFill>
                  <a:schemeClr val="tx1"/>
                </a:solidFill>
              </a:rPr>
              <a:t>Penta</a:t>
            </a:r>
            <a:r>
              <a:rPr lang="cs-CZ" sz="4800" dirty="0" smtClean="0">
                <a:solidFill>
                  <a:schemeClr val="tx1"/>
                </a:solidFill>
              </a:rPr>
              <a:t> CZ </a:t>
            </a:r>
            <a:r>
              <a:rPr lang="cs-CZ" sz="4800" dirty="0" err="1" smtClean="0">
                <a:solidFill>
                  <a:schemeClr val="tx1"/>
                </a:solidFill>
              </a:rPr>
              <a:t>s.r.o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Více než 30 let na Českém trhu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Centrála v Katovicích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Zaměření na potřeby do domácnosti, dílny, zahrady i kanceláře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G21, </a:t>
            </a:r>
            <a:r>
              <a:rPr lang="cs-CZ" dirty="0" err="1" smtClean="0">
                <a:solidFill>
                  <a:schemeClr val="tx1"/>
                </a:solidFill>
              </a:rPr>
              <a:t>Tamron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Součást </a:t>
            </a:r>
            <a:r>
              <a:rPr lang="cs-CZ" dirty="0" err="1" smtClean="0">
                <a:solidFill>
                  <a:schemeClr val="tx1"/>
                </a:solidFill>
              </a:rPr>
              <a:t>Penta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Family</a:t>
            </a:r>
            <a:r>
              <a:rPr lang="cs-CZ" dirty="0" smtClean="0">
                <a:solidFill>
                  <a:schemeClr val="tx1"/>
                </a:solidFill>
              </a:rPr>
              <a:t>- e-</a:t>
            </a:r>
            <a:r>
              <a:rPr lang="cs-CZ" dirty="0" err="1" smtClean="0">
                <a:solidFill>
                  <a:schemeClr val="tx1"/>
                </a:solidFill>
              </a:rPr>
              <a:t>shopy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Penta</a:t>
            </a:r>
            <a:r>
              <a:rPr lang="cs-CZ" dirty="0" smtClean="0">
                <a:solidFill>
                  <a:schemeClr val="tx1"/>
                </a:solidFill>
              </a:rPr>
              <a:t> CZ, </a:t>
            </a:r>
            <a:r>
              <a:rPr lang="cs-CZ" dirty="0" err="1" smtClean="0">
                <a:solidFill>
                  <a:schemeClr val="tx1"/>
                </a:solidFill>
              </a:rPr>
              <a:t>Penta</a:t>
            </a:r>
            <a:r>
              <a:rPr lang="cs-CZ" dirty="0" smtClean="0">
                <a:solidFill>
                  <a:schemeClr val="tx1"/>
                </a:solidFill>
              </a:rPr>
              <a:t> SK, Penta.hu, Tamron.cz, pokladnisystemy.cz, starpokladny.cz, G21-Vitality.cz</a:t>
            </a:r>
            <a:r>
              <a:rPr lang="cs-CZ" b="1" dirty="0"/>
              <a:t> </a:t>
            </a:r>
            <a:endParaRPr lang="cs-CZ" b="1" dirty="0" smtClean="0"/>
          </a:p>
          <a:p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36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Vykonávání praxí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sz="3800" dirty="0" smtClean="0">
              <a:solidFill>
                <a:schemeClr val="tx1"/>
              </a:solidFill>
            </a:endParaRPr>
          </a:p>
          <a:p>
            <a:r>
              <a:rPr lang="cs-CZ" sz="3800" b="1" dirty="0" smtClean="0">
                <a:solidFill>
                  <a:schemeClr val="tx1"/>
                </a:solidFill>
              </a:rPr>
              <a:t>1. Výstup 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Psaní inzerátů na volná pracovní místa 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Vybírání vhodných uchazečů 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Účast na pracovním pohovoru 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Diskuze 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Adaptace </a:t>
            </a:r>
          </a:p>
          <a:p>
            <a:endParaRPr lang="cs-CZ" sz="3800" dirty="0" smtClean="0">
              <a:solidFill>
                <a:schemeClr val="tx1"/>
              </a:solidFill>
            </a:endParaRPr>
          </a:p>
          <a:p>
            <a:r>
              <a:rPr lang="cs-CZ" sz="3800" b="1" dirty="0" smtClean="0">
                <a:solidFill>
                  <a:schemeClr val="tx1"/>
                </a:solidFill>
              </a:rPr>
              <a:t>2. Výstup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Školení zaměřené na motivaci a odměňování zaměstnanců 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Dotazník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Hodnocení zaměstnanců </a:t>
            </a:r>
          </a:p>
          <a:p>
            <a:r>
              <a:rPr lang="cs-CZ" sz="3800" dirty="0" smtClean="0">
                <a:solidFill>
                  <a:schemeClr val="tx1"/>
                </a:solidFill>
              </a:rPr>
              <a:t>Účast na školeních 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50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Vykonávání praxí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b="1" dirty="0" smtClean="0">
                <a:solidFill>
                  <a:schemeClr val="tx1"/>
                </a:solidFill>
              </a:rPr>
              <a:t>3. Výstup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Reklamační oddělení- komunikace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Program i6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GDPR školení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Účast na pracovních poradách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Tvorba týmu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Sociální sítě- články, soutěže </a:t>
            </a:r>
          </a:p>
          <a:p>
            <a:r>
              <a:rPr lang="cs-CZ" sz="1400" b="1" dirty="0" smtClean="0">
                <a:solidFill>
                  <a:schemeClr val="tx1"/>
                </a:solidFill>
              </a:rPr>
              <a:t>4. Výstup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Pracovní smlouvy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Přihlášení ke zdravotnímu a sociálnímu pojištění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Osobní spisy zaměstnanců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Pracovní úraz </a:t>
            </a:r>
          </a:p>
          <a:p>
            <a:r>
              <a:rPr lang="cs-CZ" sz="1400" b="1" dirty="0" smtClean="0">
                <a:solidFill>
                  <a:schemeClr val="tx1"/>
                </a:solidFill>
              </a:rPr>
              <a:t>5. Výstup </a:t>
            </a:r>
          </a:p>
          <a:p>
            <a:r>
              <a:rPr lang="cs-CZ" sz="1400" dirty="0" smtClean="0">
                <a:solidFill>
                  <a:schemeClr val="tx1"/>
                </a:solidFill>
              </a:rPr>
              <a:t>Komunikace s úřadem práce o nástupu/ skončení zaměstnanců z Ukrajiny </a:t>
            </a:r>
          </a:p>
          <a:p>
            <a:r>
              <a:rPr lang="cs-CZ" sz="1400" smtClean="0">
                <a:solidFill>
                  <a:schemeClr val="tx1"/>
                </a:solidFill>
              </a:rPr>
              <a:t>Žádost </a:t>
            </a:r>
            <a:r>
              <a:rPr lang="cs-CZ" sz="1400" dirty="0" smtClean="0">
                <a:solidFill>
                  <a:schemeClr val="tx1"/>
                </a:solidFill>
              </a:rPr>
              <a:t>o prosloužení zaměstnanecké karty pro Ministerstvo vnitra ČR </a:t>
            </a:r>
          </a:p>
          <a:p>
            <a:endParaRPr lang="cs-CZ" sz="1400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37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Závěr odborné praxe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Zhodnocení působení na praxi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Odevzdání </a:t>
            </a:r>
            <a:r>
              <a:rPr lang="cs-CZ" smtClean="0">
                <a:solidFill>
                  <a:schemeClr val="tx1"/>
                </a:solidFill>
              </a:rPr>
              <a:t>pracovních pomůcek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Dohoda na další spoluprác</a:t>
            </a:r>
            <a:r>
              <a:rPr lang="cs-CZ" dirty="0">
                <a:solidFill>
                  <a:schemeClr val="tx1"/>
                </a:solidFill>
              </a:rPr>
              <a:t>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" t="24787" r="3363" b="25413"/>
          <a:stretch/>
        </p:blipFill>
        <p:spPr>
          <a:xfrm>
            <a:off x="3001512" y="4509120"/>
            <a:ext cx="2880360" cy="151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32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1646</TotalTime>
  <Words>176</Words>
  <Application>Microsoft Office PowerPoint</Application>
  <PresentationFormat>Předvádění na obrazovce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Exekutivní</vt:lpstr>
      <vt:lpstr>        Vykonávání předmětu odborná praxe ve společnosti Penta CZ s.r.o.</vt:lpstr>
      <vt:lpstr>Penta CZ s.r.o</vt:lpstr>
      <vt:lpstr>Vykonávání praxí </vt:lpstr>
      <vt:lpstr>Vykonávání praxí </vt:lpstr>
      <vt:lpstr>Závěr odborné praxe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Vykonávání předmětu odborná praxe ve společnosti Penta CZ s.r.o.</dc:title>
  <dc:creator>Monika Pavelková</dc:creator>
  <cp:lastModifiedBy>Monika Pavelková</cp:lastModifiedBy>
  <cp:revision>24</cp:revision>
  <dcterms:created xsi:type="dcterms:W3CDTF">2023-05-05T08:55:21Z</dcterms:created>
  <dcterms:modified xsi:type="dcterms:W3CDTF">2023-05-11T18:30:33Z</dcterms:modified>
</cp:coreProperties>
</file>