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9" r:id="rId9"/>
    <p:sldId id="261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0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A664F-513A-47A9-AFAC-5C817E7E698A}" v="36" dt="2023-05-11T19:07:17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Toufarová" userId="8f9128b9-8065-4dfb-9d4e-e4bf14a5b1cc" providerId="ADAL" clId="{E07A664F-513A-47A9-AFAC-5C817E7E698A}"/>
    <pc:docChg chg="undo custSel addSld delSld modSld sldOrd">
      <pc:chgData name="Sabina Toufarová" userId="8f9128b9-8065-4dfb-9d4e-e4bf14a5b1cc" providerId="ADAL" clId="{E07A664F-513A-47A9-AFAC-5C817E7E698A}" dt="2023-05-11T19:09:36.858" v="4773" actId="20577"/>
      <pc:docMkLst>
        <pc:docMk/>
      </pc:docMkLst>
      <pc:sldChg chg="modSp new mod">
        <pc:chgData name="Sabina Toufarová" userId="8f9128b9-8065-4dfb-9d4e-e4bf14a5b1cc" providerId="ADAL" clId="{E07A664F-513A-47A9-AFAC-5C817E7E698A}" dt="2023-05-11T12:13:23.254" v="3872" actId="1076"/>
        <pc:sldMkLst>
          <pc:docMk/>
          <pc:sldMk cId="65459710" sldId="256"/>
        </pc:sldMkLst>
        <pc:spChg chg="mod">
          <ac:chgData name="Sabina Toufarová" userId="8f9128b9-8065-4dfb-9d4e-e4bf14a5b1cc" providerId="ADAL" clId="{E07A664F-513A-47A9-AFAC-5C817E7E698A}" dt="2023-05-11T12:13:23.254" v="3872" actId="1076"/>
          <ac:spMkLst>
            <pc:docMk/>
            <pc:sldMk cId="65459710" sldId="256"/>
            <ac:spMk id="2" creationId="{2E32FB3A-507A-5718-6C2B-E8B1CD6E1F83}"/>
          </ac:spMkLst>
        </pc:spChg>
        <pc:spChg chg="mod">
          <ac:chgData name="Sabina Toufarová" userId="8f9128b9-8065-4dfb-9d4e-e4bf14a5b1cc" providerId="ADAL" clId="{E07A664F-513A-47A9-AFAC-5C817E7E698A}" dt="2023-05-11T09:22:10.574" v="142" actId="20577"/>
          <ac:spMkLst>
            <pc:docMk/>
            <pc:sldMk cId="65459710" sldId="256"/>
            <ac:spMk id="3" creationId="{AE139CFB-143A-2C33-34FF-118CC5A4980E}"/>
          </ac:spMkLst>
        </pc:spChg>
      </pc:sldChg>
      <pc:sldChg chg="addSp delSp modSp new mod setBg setClrOvrMap">
        <pc:chgData name="Sabina Toufarová" userId="8f9128b9-8065-4dfb-9d4e-e4bf14a5b1cc" providerId="ADAL" clId="{E07A664F-513A-47A9-AFAC-5C817E7E698A}" dt="2023-05-11T18:53:52.770" v="4402" actId="1076"/>
        <pc:sldMkLst>
          <pc:docMk/>
          <pc:sldMk cId="2750959548" sldId="257"/>
        </pc:sldMkLst>
        <pc:spChg chg="mod ord">
          <ac:chgData name="Sabina Toufarová" userId="8f9128b9-8065-4dfb-9d4e-e4bf14a5b1cc" providerId="ADAL" clId="{E07A664F-513A-47A9-AFAC-5C817E7E698A}" dt="2023-05-11T12:10:39.039" v="3842" actId="255"/>
          <ac:spMkLst>
            <pc:docMk/>
            <pc:sldMk cId="2750959548" sldId="257"/>
            <ac:spMk id="2" creationId="{86692AAE-0C1F-333A-9843-1E91407B4C0A}"/>
          </ac:spMkLst>
        </pc:spChg>
        <pc:spChg chg="mod ord">
          <ac:chgData name="Sabina Toufarová" userId="8f9128b9-8065-4dfb-9d4e-e4bf14a5b1cc" providerId="ADAL" clId="{E07A664F-513A-47A9-AFAC-5C817E7E698A}" dt="2023-05-11T18:46:07.207" v="4352" actId="255"/>
          <ac:spMkLst>
            <pc:docMk/>
            <pc:sldMk cId="2750959548" sldId="257"/>
            <ac:spMk id="3" creationId="{BF227C31-ACCD-222F-8D64-C97CC01AE6A7}"/>
          </ac:spMkLst>
        </pc:spChg>
        <pc:spChg chg="add del">
          <ac:chgData name="Sabina Toufarová" userId="8f9128b9-8065-4dfb-9d4e-e4bf14a5b1cc" providerId="ADAL" clId="{E07A664F-513A-47A9-AFAC-5C817E7E698A}" dt="2023-05-11T11:01:46.978" v="3289" actId="26606"/>
          <ac:spMkLst>
            <pc:docMk/>
            <pc:sldMk cId="2750959548" sldId="257"/>
            <ac:spMk id="10" creationId="{9D8233B0-41B5-4D9A-AEEC-13DB66A8C9B5}"/>
          </ac:spMkLst>
        </pc:spChg>
        <pc:spChg chg="add del">
          <ac:chgData name="Sabina Toufarová" userId="8f9128b9-8065-4dfb-9d4e-e4bf14a5b1cc" providerId="ADAL" clId="{E07A664F-513A-47A9-AFAC-5C817E7E698A}" dt="2023-05-11T11:01:51.769" v="3293" actId="26606"/>
          <ac:spMkLst>
            <pc:docMk/>
            <pc:sldMk cId="2750959548" sldId="257"/>
            <ac:spMk id="14" creationId="{99F74EB5-E547-4FB4-95F5-BCC788F3C4A0}"/>
          </ac:spMkLst>
        </pc:spChg>
        <pc:spChg chg="add del">
          <ac:chgData name="Sabina Toufarová" userId="8f9128b9-8065-4dfb-9d4e-e4bf14a5b1cc" providerId="ADAL" clId="{E07A664F-513A-47A9-AFAC-5C817E7E698A}" dt="2023-05-11T11:01:46.978" v="3289" actId="26606"/>
          <ac:spMkLst>
            <pc:docMk/>
            <pc:sldMk cId="2750959548" sldId="257"/>
            <ac:spMk id="16" creationId="{E659831F-0D9A-4C63-9EBB-8435B85A440F}"/>
          </ac:spMkLst>
        </pc:spChg>
        <pc:spChg chg="add del">
          <ac:chgData name="Sabina Toufarová" userId="8f9128b9-8065-4dfb-9d4e-e4bf14a5b1cc" providerId="ADAL" clId="{E07A664F-513A-47A9-AFAC-5C817E7E698A}" dt="2023-05-11T11:01:49.281" v="3291" actId="26606"/>
          <ac:spMkLst>
            <pc:docMk/>
            <pc:sldMk cId="2750959548" sldId="257"/>
            <ac:spMk id="18" creationId="{89A320C9-9735-4D13-8279-C1C674841392}"/>
          </ac:spMkLst>
        </pc:spChg>
        <pc:spChg chg="add del">
          <ac:chgData name="Sabina Toufarová" userId="8f9128b9-8065-4dfb-9d4e-e4bf14a5b1cc" providerId="ADAL" clId="{E07A664F-513A-47A9-AFAC-5C817E7E698A}" dt="2023-05-11T11:01:49.281" v="3291" actId="26606"/>
          <ac:spMkLst>
            <pc:docMk/>
            <pc:sldMk cId="2750959548" sldId="257"/>
            <ac:spMk id="19" creationId="{92544CF4-9B52-4A7B-A4B3-88C72729B77D}"/>
          </ac:spMkLst>
        </pc:spChg>
        <pc:spChg chg="add del">
          <ac:chgData name="Sabina Toufarová" userId="8f9128b9-8065-4dfb-9d4e-e4bf14a5b1cc" providerId="ADAL" clId="{E07A664F-513A-47A9-AFAC-5C817E7E698A}" dt="2023-05-11T11:01:49.281" v="3291" actId="26606"/>
          <ac:spMkLst>
            <pc:docMk/>
            <pc:sldMk cId="2750959548" sldId="257"/>
            <ac:spMk id="20" creationId="{E75862C5-5C00-4421-BC7B-9B7B86DBC80D}"/>
          </ac:spMkLst>
        </pc:spChg>
        <pc:spChg chg="add del">
          <ac:chgData name="Sabina Toufarová" userId="8f9128b9-8065-4dfb-9d4e-e4bf14a5b1cc" providerId="ADAL" clId="{E07A664F-513A-47A9-AFAC-5C817E7E698A}" dt="2023-05-11T11:01:49.281" v="3291" actId="26606"/>
          <ac:spMkLst>
            <pc:docMk/>
            <pc:sldMk cId="2750959548" sldId="257"/>
            <ac:spMk id="21" creationId="{089440EF-9BE9-4AE9-8C28-00B02296CDB6}"/>
          </ac:spMkLst>
        </pc:spChg>
        <pc:spChg chg="add del">
          <ac:chgData name="Sabina Toufarová" userId="8f9128b9-8065-4dfb-9d4e-e4bf14a5b1cc" providerId="ADAL" clId="{E07A664F-513A-47A9-AFAC-5C817E7E698A}" dt="2023-05-11T11:01:51.769" v="3293" actId="26606"/>
          <ac:spMkLst>
            <pc:docMk/>
            <pc:sldMk cId="2750959548" sldId="257"/>
            <ac:spMk id="23" creationId="{7301F447-EEF7-48F5-AF73-7566EE7F64AD}"/>
          </ac:spMkLst>
        </pc:spChg>
        <pc:spChg chg="add del">
          <ac:chgData name="Sabina Toufarová" userId="8f9128b9-8065-4dfb-9d4e-e4bf14a5b1cc" providerId="ADAL" clId="{E07A664F-513A-47A9-AFAC-5C817E7E698A}" dt="2023-05-11T11:01:51.769" v="3293" actId="26606"/>
          <ac:spMkLst>
            <pc:docMk/>
            <pc:sldMk cId="2750959548" sldId="257"/>
            <ac:spMk id="24" creationId="{F7117410-A2A4-4085-9ADC-46744551DBDE}"/>
          </ac:spMkLst>
        </pc:spChg>
        <pc:spChg chg="add del">
          <ac:chgData name="Sabina Toufarová" userId="8f9128b9-8065-4dfb-9d4e-e4bf14a5b1cc" providerId="ADAL" clId="{E07A664F-513A-47A9-AFAC-5C817E7E698A}" dt="2023-05-11T11:02:58.808" v="3295" actId="26606"/>
          <ac:spMkLst>
            <pc:docMk/>
            <pc:sldMk cId="2750959548" sldId="257"/>
            <ac:spMk id="26" creationId="{89A320C9-9735-4D13-8279-C1C674841392}"/>
          </ac:spMkLst>
        </pc:spChg>
        <pc:spChg chg="add del">
          <ac:chgData name="Sabina Toufarová" userId="8f9128b9-8065-4dfb-9d4e-e4bf14a5b1cc" providerId="ADAL" clId="{E07A664F-513A-47A9-AFAC-5C817E7E698A}" dt="2023-05-11T11:02:58.808" v="3295" actId="26606"/>
          <ac:spMkLst>
            <pc:docMk/>
            <pc:sldMk cId="2750959548" sldId="257"/>
            <ac:spMk id="27" creationId="{92544CF4-9B52-4A7B-A4B3-88C72729B77D}"/>
          </ac:spMkLst>
        </pc:spChg>
        <pc:spChg chg="add del">
          <ac:chgData name="Sabina Toufarová" userId="8f9128b9-8065-4dfb-9d4e-e4bf14a5b1cc" providerId="ADAL" clId="{E07A664F-513A-47A9-AFAC-5C817E7E698A}" dt="2023-05-11T11:02:58.808" v="3295" actId="26606"/>
          <ac:spMkLst>
            <pc:docMk/>
            <pc:sldMk cId="2750959548" sldId="257"/>
            <ac:spMk id="28" creationId="{E75862C5-5C00-4421-BC7B-9B7B86DBC80D}"/>
          </ac:spMkLst>
        </pc:spChg>
        <pc:spChg chg="add del">
          <ac:chgData name="Sabina Toufarová" userId="8f9128b9-8065-4dfb-9d4e-e4bf14a5b1cc" providerId="ADAL" clId="{E07A664F-513A-47A9-AFAC-5C817E7E698A}" dt="2023-05-11T11:02:58.808" v="3295" actId="26606"/>
          <ac:spMkLst>
            <pc:docMk/>
            <pc:sldMk cId="2750959548" sldId="257"/>
            <ac:spMk id="29" creationId="{089440EF-9BE9-4AE9-8C28-00B02296CDB6}"/>
          </ac:spMkLst>
        </pc:spChg>
        <pc:spChg chg="add del">
          <ac:chgData name="Sabina Toufarová" userId="8f9128b9-8065-4dfb-9d4e-e4bf14a5b1cc" providerId="ADAL" clId="{E07A664F-513A-47A9-AFAC-5C817E7E698A}" dt="2023-05-11T11:41:12.955" v="3673" actId="26606"/>
          <ac:spMkLst>
            <pc:docMk/>
            <pc:sldMk cId="2750959548" sldId="257"/>
            <ac:spMk id="44" creationId="{891401DC-7AF6-42FA-BE31-CF773B6C8B2E}"/>
          </ac:spMkLst>
        </pc:spChg>
        <pc:spChg chg="add del">
          <ac:chgData name="Sabina Toufarová" userId="8f9128b9-8065-4dfb-9d4e-e4bf14a5b1cc" providerId="ADAL" clId="{E07A664F-513A-47A9-AFAC-5C817E7E698A}" dt="2023-05-11T11:41:12.955" v="3673" actId="26606"/>
          <ac:spMkLst>
            <pc:docMk/>
            <pc:sldMk cId="2750959548" sldId="257"/>
            <ac:spMk id="46" creationId="{2B7203F0-D9CB-4774-B9D4-B3AB625DFBAD}"/>
          </ac:spMkLst>
        </pc:spChg>
        <pc:grpChg chg="add del">
          <ac:chgData name="Sabina Toufarová" userId="8f9128b9-8065-4dfb-9d4e-e4bf14a5b1cc" providerId="ADAL" clId="{E07A664F-513A-47A9-AFAC-5C817E7E698A}" dt="2023-05-11T11:01:46.978" v="3289" actId="26606"/>
          <ac:grpSpMkLst>
            <pc:docMk/>
            <pc:sldMk cId="2750959548" sldId="257"/>
            <ac:grpSpMk id="12" creationId="{28FAF094-D087-493F-8DF9-A486C2D6BBAA}"/>
          </ac:grpSpMkLst>
        </pc:grpChg>
        <pc:picChg chg="add mod ord">
          <ac:chgData name="Sabina Toufarová" userId="8f9128b9-8065-4dfb-9d4e-e4bf14a5b1cc" providerId="ADAL" clId="{E07A664F-513A-47A9-AFAC-5C817E7E698A}" dt="2023-05-11T11:41:12.955" v="3673" actId="26606"/>
          <ac:picMkLst>
            <pc:docMk/>
            <pc:sldMk cId="2750959548" sldId="257"/>
            <ac:picMk id="5" creationId="{678E4A58-0D54-4B2C-B740-04F1505D74BB}"/>
          </ac:picMkLst>
        </pc:picChg>
        <pc:picChg chg="add mod">
          <ac:chgData name="Sabina Toufarová" userId="8f9128b9-8065-4dfb-9d4e-e4bf14a5b1cc" providerId="ADAL" clId="{E07A664F-513A-47A9-AFAC-5C817E7E698A}" dt="2023-05-11T18:53:52.770" v="4402" actId="1076"/>
          <ac:picMkLst>
            <pc:docMk/>
            <pc:sldMk cId="2750959548" sldId="257"/>
            <ac:picMk id="6" creationId="{EE568D50-9206-F1E6-7277-20866E601088}"/>
          </ac:picMkLst>
        </pc:picChg>
        <pc:picChg chg="add del mod ord">
          <ac:chgData name="Sabina Toufarová" userId="8f9128b9-8065-4dfb-9d4e-e4bf14a5b1cc" providerId="ADAL" clId="{E07A664F-513A-47A9-AFAC-5C817E7E698A}" dt="2023-05-11T13:10:15.457" v="4310" actId="478"/>
          <ac:picMkLst>
            <pc:docMk/>
            <pc:sldMk cId="2750959548" sldId="257"/>
            <ac:picMk id="7" creationId="{4C64F7DA-7130-94E1-3100-6373C238F37F}"/>
          </ac:picMkLst>
        </pc:picChg>
        <pc:picChg chg="add mod ord">
          <ac:chgData name="Sabina Toufarová" userId="8f9128b9-8065-4dfb-9d4e-e4bf14a5b1cc" providerId="ADAL" clId="{E07A664F-513A-47A9-AFAC-5C817E7E698A}" dt="2023-05-11T18:53:36.377" v="4397" actId="1076"/>
          <ac:picMkLst>
            <pc:docMk/>
            <pc:sldMk cId="2750959548" sldId="257"/>
            <ac:picMk id="9" creationId="{7D9225A9-3BAF-62A3-F29C-654E64BFC115}"/>
          </ac:picMkLst>
        </pc:picChg>
        <pc:picChg chg="add mod ord">
          <ac:chgData name="Sabina Toufarová" userId="8f9128b9-8065-4dfb-9d4e-e4bf14a5b1cc" providerId="ADAL" clId="{E07A664F-513A-47A9-AFAC-5C817E7E698A}" dt="2023-05-11T18:53:49.626" v="4401" actId="1076"/>
          <ac:picMkLst>
            <pc:docMk/>
            <pc:sldMk cId="2750959548" sldId="257"/>
            <ac:picMk id="10" creationId="{C400177F-9328-A690-000C-90F906CD600B}"/>
          </ac:picMkLst>
        </pc:picChg>
        <pc:picChg chg="add mod">
          <ac:chgData name="Sabina Toufarová" userId="8f9128b9-8065-4dfb-9d4e-e4bf14a5b1cc" providerId="ADAL" clId="{E07A664F-513A-47A9-AFAC-5C817E7E698A}" dt="2023-05-11T18:53:44.880" v="4400" actId="1076"/>
          <ac:picMkLst>
            <pc:docMk/>
            <pc:sldMk cId="2750959548" sldId="257"/>
            <ac:picMk id="12" creationId="{17520127-0798-1677-7552-349DA0678C0D}"/>
          </ac:picMkLst>
        </pc:picChg>
        <pc:picChg chg="add mod">
          <ac:chgData name="Sabina Toufarová" userId="8f9128b9-8065-4dfb-9d4e-e4bf14a5b1cc" providerId="ADAL" clId="{E07A664F-513A-47A9-AFAC-5C817E7E698A}" dt="2023-05-11T18:53:42.175" v="4399" actId="1076"/>
          <ac:picMkLst>
            <pc:docMk/>
            <pc:sldMk cId="2750959548" sldId="257"/>
            <ac:picMk id="14" creationId="{FC6840AB-ED5E-DC40-BA6F-C53C084C76F7}"/>
          </ac:picMkLst>
        </pc:picChg>
        <pc:picChg chg="add del mod ord">
          <ac:chgData name="Sabina Toufarová" userId="8f9128b9-8065-4dfb-9d4e-e4bf14a5b1cc" providerId="ADAL" clId="{E07A664F-513A-47A9-AFAC-5C817E7E698A}" dt="2023-05-11T13:10:24.843" v="4313" actId="478"/>
          <ac:picMkLst>
            <pc:docMk/>
            <pc:sldMk cId="2750959548" sldId="257"/>
            <ac:picMk id="15" creationId="{6CFCFDA5-E5D2-04C0-AAE7-59F7632B3414}"/>
          </ac:picMkLst>
        </pc:picChg>
        <pc:picChg chg="add del mod ord">
          <ac:chgData name="Sabina Toufarová" userId="8f9128b9-8065-4dfb-9d4e-e4bf14a5b1cc" providerId="ADAL" clId="{E07A664F-513A-47A9-AFAC-5C817E7E698A}" dt="2023-05-11T13:10:18.566" v="4311" actId="478"/>
          <ac:picMkLst>
            <pc:docMk/>
            <pc:sldMk cId="2750959548" sldId="257"/>
            <ac:picMk id="22" creationId="{834F99B5-6675-1AA4-E085-9ED2D3CBDC47}"/>
          </ac:picMkLst>
        </pc:picChg>
        <pc:picChg chg="add del mod ord">
          <ac:chgData name="Sabina Toufarová" userId="8f9128b9-8065-4dfb-9d4e-e4bf14a5b1cc" providerId="ADAL" clId="{E07A664F-513A-47A9-AFAC-5C817E7E698A}" dt="2023-05-11T13:10:22.683" v="4312" actId="478"/>
          <ac:picMkLst>
            <pc:docMk/>
            <pc:sldMk cId="2750959548" sldId="257"/>
            <ac:picMk id="30" creationId="{A495B5A0-EC8E-BB18-7F5D-9F3FCB50A9D6}"/>
          </ac:picMkLst>
        </pc:picChg>
        <pc:picChg chg="add del mod">
          <ac:chgData name="Sabina Toufarová" userId="8f9128b9-8065-4dfb-9d4e-e4bf14a5b1cc" providerId="ADAL" clId="{E07A664F-513A-47A9-AFAC-5C817E7E698A}" dt="2023-05-11T11:39:12.524" v="3669" actId="478"/>
          <ac:picMkLst>
            <pc:docMk/>
            <pc:sldMk cId="2750959548" sldId="257"/>
            <ac:picMk id="32" creationId="{6FE2AD32-E276-7BC1-E293-FA361F69EB52}"/>
          </ac:picMkLst>
        </pc:picChg>
        <pc:cxnChg chg="add del">
          <ac:chgData name="Sabina Toufarová" userId="8f9128b9-8065-4dfb-9d4e-e4bf14a5b1cc" providerId="ADAL" clId="{E07A664F-513A-47A9-AFAC-5C817E7E698A}" dt="2023-05-11T11:40:45.321" v="3671" actId="26606"/>
          <ac:cxnSpMkLst>
            <pc:docMk/>
            <pc:sldMk cId="2750959548" sldId="257"/>
            <ac:cxnSpMk id="35" creationId="{822A5670-0F7B-4199-AEAB-33FBA9CEA44D}"/>
          </ac:cxnSpMkLst>
        </pc:cxnChg>
        <pc:cxnChg chg="add del">
          <ac:chgData name="Sabina Toufarová" userId="8f9128b9-8065-4dfb-9d4e-e4bf14a5b1cc" providerId="ADAL" clId="{E07A664F-513A-47A9-AFAC-5C817E7E698A}" dt="2023-05-11T11:40:45.321" v="3671" actId="26606"/>
          <ac:cxnSpMkLst>
            <pc:docMk/>
            <pc:sldMk cId="2750959548" sldId="257"/>
            <ac:cxnSpMk id="37" creationId="{8BB1744D-A7DF-4B65-B6E3-DCF12BB2D869}"/>
          </ac:cxnSpMkLst>
        </pc:cxnChg>
        <pc:cxnChg chg="add del">
          <ac:chgData name="Sabina Toufarová" userId="8f9128b9-8065-4dfb-9d4e-e4bf14a5b1cc" providerId="ADAL" clId="{E07A664F-513A-47A9-AFAC-5C817E7E698A}" dt="2023-05-11T11:40:45.321" v="3671" actId="26606"/>
          <ac:cxnSpMkLst>
            <pc:docMk/>
            <pc:sldMk cId="2750959548" sldId="257"/>
            <ac:cxnSpMk id="39" creationId="{882DD753-EA38-4E86-91FB-05041A44A28E}"/>
          </ac:cxnSpMkLst>
        </pc:cxnChg>
        <pc:cxnChg chg="add del">
          <ac:chgData name="Sabina Toufarová" userId="8f9128b9-8065-4dfb-9d4e-e4bf14a5b1cc" providerId="ADAL" clId="{E07A664F-513A-47A9-AFAC-5C817E7E698A}" dt="2023-05-11T11:40:45.321" v="3671" actId="26606"/>
          <ac:cxnSpMkLst>
            <pc:docMk/>
            <pc:sldMk cId="2750959548" sldId="257"/>
            <ac:cxnSpMk id="41" creationId="{6DA63E78-7704-45EF-B5D3-EADDF5D82674}"/>
          </ac:cxnSpMkLst>
        </pc:cxnChg>
        <pc:cxnChg chg="add del">
          <ac:chgData name="Sabina Toufarová" userId="8f9128b9-8065-4dfb-9d4e-e4bf14a5b1cc" providerId="ADAL" clId="{E07A664F-513A-47A9-AFAC-5C817E7E698A}" dt="2023-05-11T11:41:12.955" v="3673" actId="26606"/>
          <ac:cxnSpMkLst>
            <pc:docMk/>
            <pc:sldMk cId="2750959548" sldId="257"/>
            <ac:cxnSpMk id="43" creationId="{65A18FBF-6157-4210-BEF2-9A6C31FA89AD}"/>
          </ac:cxnSpMkLst>
        </pc:cxnChg>
        <pc:cxnChg chg="add del">
          <ac:chgData name="Sabina Toufarová" userId="8f9128b9-8065-4dfb-9d4e-e4bf14a5b1cc" providerId="ADAL" clId="{E07A664F-513A-47A9-AFAC-5C817E7E698A}" dt="2023-05-11T11:41:12.955" v="3673" actId="26606"/>
          <ac:cxnSpMkLst>
            <pc:docMk/>
            <pc:sldMk cId="2750959548" sldId="257"/>
            <ac:cxnSpMk id="45" creationId="{43C9CCA8-3CEC-4CD0-A624-A701C612511D}"/>
          </ac:cxnSpMkLst>
        </pc:cxnChg>
        <pc:cxnChg chg="add del">
          <ac:chgData name="Sabina Toufarová" userId="8f9128b9-8065-4dfb-9d4e-e4bf14a5b1cc" providerId="ADAL" clId="{E07A664F-513A-47A9-AFAC-5C817E7E698A}" dt="2023-05-11T11:41:12.955" v="3673" actId="26606"/>
          <ac:cxnSpMkLst>
            <pc:docMk/>
            <pc:sldMk cId="2750959548" sldId="257"/>
            <ac:cxnSpMk id="47" creationId="{DDFDA711-2183-447C-AA6C-B1B5643763B1}"/>
          </ac:cxnSpMkLst>
        </pc:cxnChg>
        <pc:cxnChg chg="add del">
          <ac:chgData name="Sabina Toufarová" userId="8f9128b9-8065-4dfb-9d4e-e4bf14a5b1cc" providerId="ADAL" clId="{E07A664F-513A-47A9-AFAC-5C817E7E698A}" dt="2023-05-11T11:41:12.955" v="3673" actId="26606"/>
          <ac:cxnSpMkLst>
            <pc:docMk/>
            <pc:sldMk cId="2750959548" sldId="257"/>
            <ac:cxnSpMk id="48" creationId="{A88CB8AF-5631-45C6-BFEC-971C4D6E5836}"/>
          </ac:cxnSpMkLst>
        </pc:cxnChg>
        <pc:cxnChg chg="add del">
          <ac:chgData name="Sabina Toufarová" userId="8f9128b9-8065-4dfb-9d4e-e4bf14a5b1cc" providerId="ADAL" clId="{E07A664F-513A-47A9-AFAC-5C817E7E698A}" dt="2023-05-11T11:41:12.955" v="3673" actId="26606"/>
          <ac:cxnSpMkLst>
            <pc:docMk/>
            <pc:sldMk cId="2750959548" sldId="257"/>
            <ac:cxnSpMk id="49" creationId="{9F2EA1AF-73AB-4FCB-B4EE-0E42E7250F64}"/>
          </ac:cxnSpMkLst>
        </pc:cxnChg>
      </pc:sldChg>
      <pc:sldChg chg="addSp delSp modSp new mod">
        <pc:chgData name="Sabina Toufarová" userId="8f9128b9-8065-4dfb-9d4e-e4bf14a5b1cc" providerId="ADAL" clId="{E07A664F-513A-47A9-AFAC-5C817E7E698A}" dt="2023-05-11T18:55:48.756" v="4416" actId="1440"/>
        <pc:sldMkLst>
          <pc:docMk/>
          <pc:sldMk cId="3473997522" sldId="258"/>
        </pc:sldMkLst>
        <pc:spChg chg="mod">
          <ac:chgData name="Sabina Toufarová" userId="8f9128b9-8065-4dfb-9d4e-e4bf14a5b1cc" providerId="ADAL" clId="{E07A664F-513A-47A9-AFAC-5C817E7E698A}" dt="2023-05-11T12:11:47.221" v="3858" actId="255"/>
          <ac:spMkLst>
            <pc:docMk/>
            <pc:sldMk cId="3473997522" sldId="258"/>
            <ac:spMk id="2" creationId="{5475BF19-A162-50D5-C59E-D35F66ABF47D}"/>
          </ac:spMkLst>
        </pc:spChg>
        <pc:spChg chg="mod">
          <ac:chgData name="Sabina Toufarová" userId="8f9128b9-8065-4dfb-9d4e-e4bf14a5b1cc" providerId="ADAL" clId="{E07A664F-513A-47A9-AFAC-5C817E7E698A}" dt="2023-05-11T18:45:49.108" v="4350" actId="255"/>
          <ac:spMkLst>
            <pc:docMk/>
            <pc:sldMk cId="3473997522" sldId="258"/>
            <ac:spMk id="3" creationId="{0214AA69-F55E-19A2-82A7-0AB23BC8C4FC}"/>
          </ac:spMkLst>
        </pc:spChg>
        <pc:picChg chg="add mod">
          <ac:chgData name="Sabina Toufarová" userId="8f9128b9-8065-4dfb-9d4e-e4bf14a5b1cc" providerId="ADAL" clId="{E07A664F-513A-47A9-AFAC-5C817E7E698A}" dt="2023-05-11T10:49:53.535" v="2354" actId="1076"/>
          <ac:picMkLst>
            <pc:docMk/>
            <pc:sldMk cId="3473997522" sldId="258"/>
            <ac:picMk id="5" creationId="{BEB67F0D-55EE-0D15-DF7A-AD55FB4B7BEE}"/>
          </ac:picMkLst>
        </pc:picChg>
        <pc:picChg chg="add del mod">
          <ac:chgData name="Sabina Toufarová" userId="8f9128b9-8065-4dfb-9d4e-e4bf14a5b1cc" providerId="ADAL" clId="{E07A664F-513A-47A9-AFAC-5C817E7E698A}" dt="2023-05-11T18:52:46.954" v="4392" actId="21"/>
          <ac:picMkLst>
            <pc:docMk/>
            <pc:sldMk cId="3473997522" sldId="258"/>
            <ac:picMk id="6" creationId="{944E3DE8-B6DA-6F24-3333-788843C02C99}"/>
          </ac:picMkLst>
        </pc:picChg>
        <pc:picChg chg="add mod">
          <ac:chgData name="Sabina Toufarová" userId="8f9128b9-8065-4dfb-9d4e-e4bf14a5b1cc" providerId="ADAL" clId="{E07A664F-513A-47A9-AFAC-5C817E7E698A}" dt="2023-05-11T18:55:48.756" v="4416" actId="1440"/>
          <ac:picMkLst>
            <pc:docMk/>
            <pc:sldMk cId="3473997522" sldId="258"/>
            <ac:picMk id="8" creationId="{4E5455DE-7051-B274-EDDE-8BFD37C26245}"/>
          </ac:picMkLst>
        </pc:picChg>
        <pc:picChg chg="add mod modCrop">
          <ac:chgData name="Sabina Toufarová" userId="8f9128b9-8065-4dfb-9d4e-e4bf14a5b1cc" providerId="ADAL" clId="{E07A664F-513A-47A9-AFAC-5C817E7E698A}" dt="2023-05-11T18:55:45.527" v="4415" actId="1440"/>
          <ac:picMkLst>
            <pc:docMk/>
            <pc:sldMk cId="3473997522" sldId="258"/>
            <ac:picMk id="10" creationId="{51B98113-5E35-860B-D1E4-318EFADBDD84}"/>
          </ac:picMkLst>
        </pc:picChg>
      </pc:sldChg>
      <pc:sldChg chg="addSp delSp modSp new mod">
        <pc:chgData name="Sabina Toufarová" userId="8f9128b9-8065-4dfb-9d4e-e4bf14a5b1cc" providerId="ADAL" clId="{E07A664F-513A-47A9-AFAC-5C817E7E698A}" dt="2023-05-11T19:01:58.008" v="4549" actId="1076"/>
        <pc:sldMkLst>
          <pc:docMk/>
          <pc:sldMk cId="912156009" sldId="259"/>
        </pc:sldMkLst>
        <pc:spChg chg="mod">
          <ac:chgData name="Sabina Toufarová" userId="8f9128b9-8065-4dfb-9d4e-e4bf14a5b1cc" providerId="ADAL" clId="{E07A664F-513A-47A9-AFAC-5C817E7E698A}" dt="2023-05-11T12:11:37.451" v="3857" actId="255"/>
          <ac:spMkLst>
            <pc:docMk/>
            <pc:sldMk cId="912156009" sldId="259"/>
            <ac:spMk id="2" creationId="{B8A692CA-F9EC-7C4B-29EE-10EE98F5C7BA}"/>
          </ac:spMkLst>
        </pc:spChg>
        <pc:spChg chg="mod">
          <ac:chgData name="Sabina Toufarová" userId="8f9128b9-8065-4dfb-9d4e-e4bf14a5b1cc" providerId="ADAL" clId="{E07A664F-513A-47A9-AFAC-5C817E7E698A}" dt="2023-05-11T18:57:18.283" v="4504" actId="20577"/>
          <ac:spMkLst>
            <pc:docMk/>
            <pc:sldMk cId="912156009" sldId="259"/>
            <ac:spMk id="3" creationId="{CE347A0F-3A42-26F7-2C0F-2AC98CEA23ED}"/>
          </ac:spMkLst>
        </pc:spChg>
        <pc:picChg chg="mod">
          <ac:chgData name="Sabina Toufarová" userId="8f9128b9-8065-4dfb-9d4e-e4bf14a5b1cc" providerId="ADAL" clId="{E07A664F-513A-47A9-AFAC-5C817E7E698A}" dt="2023-05-11T19:01:58.008" v="4549" actId="1076"/>
          <ac:picMkLst>
            <pc:docMk/>
            <pc:sldMk cId="912156009" sldId="259"/>
            <ac:picMk id="4" creationId="{60F66755-49BA-ED04-1206-6B7CE8E1812D}"/>
          </ac:picMkLst>
        </pc:picChg>
        <pc:picChg chg="add mod">
          <ac:chgData name="Sabina Toufarová" userId="8f9128b9-8065-4dfb-9d4e-e4bf14a5b1cc" providerId="ADAL" clId="{E07A664F-513A-47A9-AFAC-5C817E7E698A}" dt="2023-05-11T10:50:06.403" v="2358" actId="1076"/>
          <ac:picMkLst>
            <pc:docMk/>
            <pc:sldMk cId="912156009" sldId="259"/>
            <ac:picMk id="5" creationId="{A341CB07-7C17-34DD-62B4-ECCFE8FA3CA7}"/>
          </ac:picMkLst>
        </pc:picChg>
        <pc:picChg chg="add del mod">
          <ac:chgData name="Sabina Toufarová" userId="8f9128b9-8065-4dfb-9d4e-e4bf14a5b1cc" providerId="ADAL" clId="{E07A664F-513A-47A9-AFAC-5C817E7E698A}" dt="2023-05-11T18:58:15.758" v="4507" actId="478"/>
          <ac:picMkLst>
            <pc:docMk/>
            <pc:sldMk cId="912156009" sldId="259"/>
            <ac:picMk id="7" creationId="{3D53D1AC-C71F-6F47-F6A1-02E82FA19C1E}"/>
          </ac:picMkLst>
        </pc:picChg>
        <pc:picChg chg="add del mod modCrop">
          <ac:chgData name="Sabina Toufarová" userId="8f9128b9-8065-4dfb-9d4e-e4bf14a5b1cc" providerId="ADAL" clId="{E07A664F-513A-47A9-AFAC-5C817E7E698A}" dt="2023-05-11T19:01:55.825" v="4548" actId="21"/>
          <ac:picMkLst>
            <pc:docMk/>
            <pc:sldMk cId="912156009" sldId="259"/>
            <ac:picMk id="9" creationId="{4E74E789-B752-03A5-4348-CC5FEA9A498D}"/>
          </ac:picMkLst>
        </pc:picChg>
      </pc:sldChg>
      <pc:sldChg chg="addSp delSp modSp new mod ord delDesignElem">
        <pc:chgData name="Sabina Toufarová" userId="8f9128b9-8065-4dfb-9d4e-e4bf14a5b1cc" providerId="ADAL" clId="{E07A664F-513A-47A9-AFAC-5C817E7E698A}" dt="2023-05-11T19:08:08.934" v="4742" actId="1076"/>
        <pc:sldMkLst>
          <pc:docMk/>
          <pc:sldMk cId="4233085847" sldId="260"/>
        </pc:sldMkLst>
        <pc:spChg chg="mod">
          <ac:chgData name="Sabina Toufarová" userId="8f9128b9-8065-4dfb-9d4e-e4bf14a5b1cc" providerId="ADAL" clId="{E07A664F-513A-47A9-AFAC-5C817E7E698A}" dt="2023-05-11T19:08:08.934" v="4742" actId="1076"/>
          <ac:spMkLst>
            <pc:docMk/>
            <pc:sldMk cId="4233085847" sldId="260"/>
            <ac:spMk id="2" creationId="{79816084-6842-7BF7-68AC-58D66D94201F}"/>
          </ac:spMkLst>
        </pc:spChg>
        <pc:spChg chg="mod">
          <ac:chgData name="Sabina Toufarová" userId="8f9128b9-8065-4dfb-9d4e-e4bf14a5b1cc" providerId="ADAL" clId="{E07A664F-513A-47A9-AFAC-5C817E7E698A}" dt="2023-05-11T19:08:05.512" v="4741" actId="1076"/>
          <ac:spMkLst>
            <pc:docMk/>
            <pc:sldMk cId="4233085847" sldId="260"/>
            <ac:spMk id="3" creationId="{36A74189-6F36-9741-2199-DCAECBEA319E}"/>
          </ac:spMkLst>
        </pc:spChg>
        <pc:spChg chg="add del mod">
          <ac:chgData name="Sabina Toufarová" userId="8f9128b9-8065-4dfb-9d4e-e4bf14a5b1cc" providerId="ADAL" clId="{E07A664F-513A-47A9-AFAC-5C817E7E698A}" dt="2023-05-11T18:46:58.833" v="4358"/>
          <ac:spMkLst>
            <pc:docMk/>
            <pc:sldMk cId="4233085847" sldId="260"/>
            <ac:spMk id="4" creationId="{7D509F8F-1C0D-579A-9FDD-75B4413FA765}"/>
          </ac:spMkLst>
        </pc:spChg>
        <pc:spChg chg="add del mod">
          <ac:chgData name="Sabina Toufarová" userId="8f9128b9-8065-4dfb-9d4e-e4bf14a5b1cc" providerId="ADAL" clId="{E07A664F-513A-47A9-AFAC-5C817E7E698A}" dt="2023-05-11T18:46:58.833" v="4358"/>
          <ac:spMkLst>
            <pc:docMk/>
            <pc:sldMk cId="4233085847" sldId="260"/>
            <ac:spMk id="5" creationId="{28081869-0699-EFEF-E039-C2303223C01E}"/>
          </ac:spMkLst>
        </pc:spChg>
        <pc:spChg chg="del">
          <ac:chgData name="Sabina Toufarová" userId="8f9128b9-8065-4dfb-9d4e-e4bf14a5b1cc" providerId="ADAL" clId="{E07A664F-513A-47A9-AFAC-5C817E7E698A}" dt="2023-05-11T18:46:58.833" v="4358"/>
          <ac:spMkLst>
            <pc:docMk/>
            <pc:sldMk cId="4233085847" sldId="260"/>
            <ac:spMk id="24" creationId="{5EBC18B6-E5C3-4AD1-97A4-E6A3477A0BB9}"/>
          </ac:spMkLst>
        </pc:spChg>
        <pc:spChg chg="del">
          <ac:chgData name="Sabina Toufarová" userId="8f9128b9-8065-4dfb-9d4e-e4bf14a5b1cc" providerId="ADAL" clId="{E07A664F-513A-47A9-AFAC-5C817E7E698A}" dt="2023-05-11T18:46:58.833" v="4358"/>
          <ac:spMkLst>
            <pc:docMk/>
            <pc:sldMk cId="4233085847" sldId="260"/>
            <ac:spMk id="26" creationId="{136A4AB6-B72B-4CC6-ADCF-BE807B6C3D71}"/>
          </ac:spMkLst>
        </pc:spChg>
        <pc:spChg chg="del">
          <ac:chgData name="Sabina Toufarová" userId="8f9128b9-8065-4dfb-9d4e-e4bf14a5b1cc" providerId="ADAL" clId="{E07A664F-513A-47A9-AFAC-5C817E7E698A}" dt="2023-05-11T18:46:58.833" v="4358"/>
          <ac:spMkLst>
            <pc:docMk/>
            <pc:sldMk cId="4233085847" sldId="260"/>
            <ac:spMk id="28" creationId="{B35D540D-9486-4236-952A-F72DC52D79BF}"/>
          </ac:spMkLst>
        </pc:spChg>
        <pc:picChg chg="add mod">
          <ac:chgData name="Sabina Toufarová" userId="8f9128b9-8065-4dfb-9d4e-e4bf14a5b1cc" providerId="ADAL" clId="{E07A664F-513A-47A9-AFAC-5C817E7E698A}" dt="2023-05-11T10:55:26.886" v="2868" actId="1076"/>
          <ac:picMkLst>
            <pc:docMk/>
            <pc:sldMk cId="4233085847" sldId="260"/>
            <ac:picMk id="5" creationId="{465029C7-F899-2095-51D1-468650D801FE}"/>
          </ac:picMkLst>
        </pc:picChg>
        <pc:picChg chg="add del mod">
          <ac:chgData name="Sabina Toufarová" userId="8f9128b9-8065-4dfb-9d4e-e4bf14a5b1cc" providerId="ADAL" clId="{E07A664F-513A-47A9-AFAC-5C817E7E698A}" dt="2023-05-11T19:04:11.161" v="4576" actId="21"/>
          <ac:picMkLst>
            <pc:docMk/>
            <pc:sldMk cId="4233085847" sldId="260"/>
            <ac:picMk id="6" creationId="{356D5242-BE0E-DAC0-1501-746F4CB7DDCB}"/>
          </ac:picMkLst>
        </pc:picChg>
        <pc:picChg chg="del mod">
          <ac:chgData name="Sabina Toufarová" userId="8f9128b9-8065-4dfb-9d4e-e4bf14a5b1cc" providerId="ADAL" clId="{E07A664F-513A-47A9-AFAC-5C817E7E698A}" dt="2023-05-11T19:02:21.663" v="4555" actId="478"/>
          <ac:picMkLst>
            <pc:docMk/>
            <pc:sldMk cId="4233085847" sldId="260"/>
            <ac:picMk id="7" creationId="{AFEB07D5-4E06-2292-8883-D29DD92971E5}"/>
          </ac:picMkLst>
        </pc:picChg>
        <pc:picChg chg="del mod">
          <ac:chgData name="Sabina Toufarová" userId="8f9128b9-8065-4dfb-9d4e-e4bf14a5b1cc" providerId="ADAL" clId="{E07A664F-513A-47A9-AFAC-5C817E7E698A}" dt="2023-05-11T18:58:34.544" v="4508" actId="21"/>
          <ac:picMkLst>
            <pc:docMk/>
            <pc:sldMk cId="4233085847" sldId="260"/>
            <ac:picMk id="9" creationId="{1F4CEE80-CC53-94D5-6233-E08F79BE7FF8}"/>
          </ac:picMkLst>
        </pc:picChg>
        <pc:picChg chg="add del mod">
          <ac:chgData name="Sabina Toufarová" userId="8f9128b9-8065-4dfb-9d4e-e4bf14a5b1cc" providerId="ADAL" clId="{E07A664F-513A-47A9-AFAC-5C817E7E698A}" dt="2023-05-11T19:03:49.154" v="4567" actId="478"/>
          <ac:picMkLst>
            <pc:docMk/>
            <pc:sldMk cId="4233085847" sldId="260"/>
            <ac:picMk id="10" creationId="{EA7BAA4C-A920-67C7-2A52-A293392A4A7E}"/>
          </ac:picMkLst>
        </pc:picChg>
      </pc:sldChg>
      <pc:sldChg chg="addSp delSp modSp new mod">
        <pc:chgData name="Sabina Toufarová" userId="8f9128b9-8065-4dfb-9d4e-e4bf14a5b1cc" providerId="ADAL" clId="{E07A664F-513A-47A9-AFAC-5C817E7E698A}" dt="2023-05-11T18:52:55.333" v="4393" actId="255"/>
        <pc:sldMkLst>
          <pc:docMk/>
          <pc:sldMk cId="1483683990" sldId="261"/>
        </pc:sldMkLst>
        <pc:spChg chg="mod">
          <ac:chgData name="Sabina Toufarová" userId="8f9128b9-8065-4dfb-9d4e-e4bf14a5b1cc" providerId="ADAL" clId="{E07A664F-513A-47A9-AFAC-5C817E7E698A}" dt="2023-05-11T12:11:27.136" v="3854" actId="255"/>
          <ac:spMkLst>
            <pc:docMk/>
            <pc:sldMk cId="1483683990" sldId="261"/>
            <ac:spMk id="2" creationId="{E287EF6B-5288-BB8A-366F-D3F3F0689B29}"/>
          </ac:spMkLst>
        </pc:spChg>
        <pc:spChg chg="add del mod">
          <ac:chgData name="Sabina Toufarová" userId="8f9128b9-8065-4dfb-9d4e-e4bf14a5b1cc" providerId="ADAL" clId="{E07A664F-513A-47A9-AFAC-5C817E7E698A}" dt="2023-05-11T18:52:55.333" v="4393" actId="255"/>
          <ac:spMkLst>
            <pc:docMk/>
            <pc:sldMk cId="1483683990" sldId="261"/>
            <ac:spMk id="3" creationId="{91BDE1B4-A41C-7A8B-CE17-0A0BDFA2972C}"/>
          </ac:spMkLst>
        </pc:spChg>
        <pc:picChg chg="add del mod">
          <ac:chgData name="Sabina Toufarová" userId="8f9128b9-8065-4dfb-9d4e-e4bf14a5b1cc" providerId="ADAL" clId="{E07A664F-513A-47A9-AFAC-5C817E7E698A}" dt="2023-05-11T10:52:55.026" v="2461"/>
          <ac:picMkLst>
            <pc:docMk/>
            <pc:sldMk cId="1483683990" sldId="261"/>
            <ac:picMk id="5" creationId="{330B728A-4E17-21D9-2125-0398D2C39530}"/>
          </ac:picMkLst>
        </pc:picChg>
        <pc:picChg chg="add mod">
          <ac:chgData name="Sabina Toufarová" userId="8f9128b9-8065-4dfb-9d4e-e4bf14a5b1cc" providerId="ADAL" clId="{E07A664F-513A-47A9-AFAC-5C817E7E698A}" dt="2023-05-11T10:55:09.365" v="2864" actId="1076"/>
          <ac:picMkLst>
            <pc:docMk/>
            <pc:sldMk cId="1483683990" sldId="261"/>
            <ac:picMk id="7" creationId="{901D8ADB-31AB-70AC-3B14-B863D6293491}"/>
          </ac:picMkLst>
        </pc:picChg>
      </pc:sldChg>
      <pc:sldChg chg="addSp modSp new mod">
        <pc:chgData name="Sabina Toufarová" userId="8f9128b9-8065-4dfb-9d4e-e4bf14a5b1cc" providerId="ADAL" clId="{E07A664F-513A-47A9-AFAC-5C817E7E698A}" dt="2023-05-11T19:09:36.858" v="4773" actId="20577"/>
        <pc:sldMkLst>
          <pc:docMk/>
          <pc:sldMk cId="513076963" sldId="262"/>
        </pc:sldMkLst>
        <pc:spChg chg="mod">
          <ac:chgData name="Sabina Toufarová" userId="8f9128b9-8065-4dfb-9d4e-e4bf14a5b1cc" providerId="ADAL" clId="{E07A664F-513A-47A9-AFAC-5C817E7E698A}" dt="2023-05-11T12:12:01.140" v="3862" actId="27636"/>
          <ac:spMkLst>
            <pc:docMk/>
            <pc:sldMk cId="513076963" sldId="262"/>
            <ac:spMk id="2" creationId="{37210C5B-C7A9-37A3-DBC1-66A49FFA053B}"/>
          </ac:spMkLst>
        </pc:spChg>
        <pc:spChg chg="mod">
          <ac:chgData name="Sabina Toufarová" userId="8f9128b9-8065-4dfb-9d4e-e4bf14a5b1cc" providerId="ADAL" clId="{E07A664F-513A-47A9-AFAC-5C817E7E698A}" dt="2023-05-11T19:09:36.858" v="4773" actId="20577"/>
          <ac:spMkLst>
            <pc:docMk/>
            <pc:sldMk cId="513076963" sldId="262"/>
            <ac:spMk id="3" creationId="{4979BECC-599C-E6E1-4351-74F5BCA66142}"/>
          </ac:spMkLst>
        </pc:spChg>
        <pc:picChg chg="add mod">
          <ac:chgData name="Sabina Toufarová" userId="8f9128b9-8065-4dfb-9d4e-e4bf14a5b1cc" providerId="ADAL" clId="{E07A664F-513A-47A9-AFAC-5C817E7E698A}" dt="2023-05-11T10:59:06.100" v="3282" actId="1076"/>
          <ac:picMkLst>
            <pc:docMk/>
            <pc:sldMk cId="513076963" sldId="262"/>
            <ac:picMk id="5" creationId="{BEB82E5F-E1B3-AA94-0B75-0ABC2068A0BB}"/>
          </ac:picMkLst>
        </pc:picChg>
      </pc:sldChg>
      <pc:sldChg chg="addSp modSp new mod">
        <pc:chgData name="Sabina Toufarová" userId="8f9128b9-8065-4dfb-9d4e-e4bf14a5b1cc" providerId="ADAL" clId="{E07A664F-513A-47A9-AFAC-5C817E7E698A}" dt="2023-05-11T19:07:25.366" v="4740" actId="1440"/>
        <pc:sldMkLst>
          <pc:docMk/>
          <pc:sldMk cId="1506337141" sldId="263"/>
        </pc:sldMkLst>
        <pc:spChg chg="mod">
          <ac:chgData name="Sabina Toufarová" userId="8f9128b9-8065-4dfb-9d4e-e4bf14a5b1cc" providerId="ADAL" clId="{E07A664F-513A-47A9-AFAC-5C817E7E698A}" dt="2023-05-11T12:12:09.413" v="3864" actId="255"/>
          <ac:spMkLst>
            <pc:docMk/>
            <pc:sldMk cId="1506337141" sldId="263"/>
            <ac:spMk id="2" creationId="{EA432CFC-A8CC-718D-6A4C-46B7A15F67CD}"/>
          </ac:spMkLst>
        </pc:spChg>
        <pc:spChg chg="mod">
          <ac:chgData name="Sabina Toufarová" userId="8f9128b9-8065-4dfb-9d4e-e4bf14a5b1cc" providerId="ADAL" clId="{E07A664F-513A-47A9-AFAC-5C817E7E698A}" dt="2023-05-11T18:53:13.542" v="4396" actId="255"/>
          <ac:spMkLst>
            <pc:docMk/>
            <pc:sldMk cId="1506337141" sldId="263"/>
            <ac:spMk id="3" creationId="{4C0A749A-5D94-6757-6AD9-315C7A03776A}"/>
          </ac:spMkLst>
        </pc:spChg>
        <pc:picChg chg="add mod">
          <ac:chgData name="Sabina Toufarová" userId="8f9128b9-8065-4dfb-9d4e-e4bf14a5b1cc" providerId="ADAL" clId="{E07A664F-513A-47A9-AFAC-5C817E7E698A}" dt="2023-05-11T16:03:31.571" v="4346"/>
          <ac:picMkLst>
            <pc:docMk/>
            <pc:sldMk cId="1506337141" sldId="263"/>
            <ac:picMk id="4" creationId="{EEC3A36A-D50E-4F33-BFF3-97CC0916B303}"/>
          </ac:picMkLst>
        </pc:picChg>
        <pc:picChg chg="add mod">
          <ac:chgData name="Sabina Toufarová" userId="8f9128b9-8065-4dfb-9d4e-e4bf14a5b1cc" providerId="ADAL" clId="{E07A664F-513A-47A9-AFAC-5C817E7E698A}" dt="2023-05-11T19:07:25.366" v="4740" actId="1440"/>
          <ac:picMkLst>
            <pc:docMk/>
            <pc:sldMk cId="1506337141" sldId="263"/>
            <ac:picMk id="6" creationId="{046305C2-B06B-21B2-CE04-0339B4E34128}"/>
          </ac:picMkLst>
        </pc:picChg>
      </pc:sldChg>
      <pc:sldChg chg="new del">
        <pc:chgData name="Sabina Toufarová" userId="8f9128b9-8065-4dfb-9d4e-e4bf14a5b1cc" providerId="ADAL" clId="{E07A664F-513A-47A9-AFAC-5C817E7E698A}" dt="2023-05-11T10:59:34.803" v="3287" actId="47"/>
        <pc:sldMkLst>
          <pc:docMk/>
          <pc:sldMk cId="1233290108" sldId="264"/>
        </pc:sldMkLst>
      </pc:sldChg>
      <pc:sldChg chg="new del">
        <pc:chgData name="Sabina Toufarová" userId="8f9128b9-8065-4dfb-9d4e-e4bf14a5b1cc" providerId="ADAL" clId="{E07A664F-513A-47A9-AFAC-5C817E7E698A}" dt="2023-05-11T10:48:43.889" v="2344" actId="47"/>
        <pc:sldMkLst>
          <pc:docMk/>
          <pc:sldMk cId="1277719965" sldId="265"/>
        </pc:sldMkLst>
      </pc:sldChg>
      <pc:sldChg chg="addSp modSp new mod setBg">
        <pc:chgData name="Sabina Toufarová" userId="8f9128b9-8065-4dfb-9d4e-e4bf14a5b1cc" providerId="ADAL" clId="{E07A664F-513A-47A9-AFAC-5C817E7E698A}" dt="2023-05-11T18:59:07.523" v="4528" actId="20577"/>
        <pc:sldMkLst>
          <pc:docMk/>
          <pc:sldMk cId="1522749409" sldId="266"/>
        </pc:sldMkLst>
        <pc:spChg chg="mod">
          <ac:chgData name="Sabina Toufarová" userId="8f9128b9-8065-4dfb-9d4e-e4bf14a5b1cc" providerId="ADAL" clId="{E07A664F-513A-47A9-AFAC-5C817E7E698A}" dt="2023-05-11T18:59:07.523" v="4528" actId="20577"/>
          <ac:spMkLst>
            <pc:docMk/>
            <pc:sldMk cId="1522749409" sldId="266"/>
            <ac:spMk id="2" creationId="{3A089247-EC50-421A-C610-AC9D000A4132}"/>
          </ac:spMkLst>
        </pc:spChg>
        <pc:spChg chg="mod">
          <ac:chgData name="Sabina Toufarová" userId="8f9128b9-8065-4dfb-9d4e-e4bf14a5b1cc" providerId="ADAL" clId="{E07A664F-513A-47A9-AFAC-5C817E7E698A}" dt="2023-05-11T18:58:44.113" v="4510" actId="26606"/>
          <ac:spMkLst>
            <pc:docMk/>
            <pc:sldMk cId="1522749409" sldId="266"/>
            <ac:spMk id="3" creationId="{8D1AD4EA-243F-48FB-8DDE-7ABB8BE15FB1}"/>
          </ac:spMkLst>
        </pc:spChg>
        <pc:spChg chg="add">
          <ac:chgData name="Sabina Toufarová" userId="8f9128b9-8065-4dfb-9d4e-e4bf14a5b1cc" providerId="ADAL" clId="{E07A664F-513A-47A9-AFAC-5C817E7E698A}" dt="2023-05-11T18:58:44.113" v="4510" actId="26606"/>
          <ac:spMkLst>
            <pc:docMk/>
            <pc:sldMk cId="1522749409" sldId="266"/>
            <ac:spMk id="9" creationId="{E91DC736-0EF8-4F87-9146-EBF1D2EE4D3D}"/>
          </ac:spMkLst>
        </pc:spChg>
        <pc:spChg chg="add">
          <ac:chgData name="Sabina Toufarová" userId="8f9128b9-8065-4dfb-9d4e-e4bf14a5b1cc" providerId="ADAL" clId="{E07A664F-513A-47A9-AFAC-5C817E7E698A}" dt="2023-05-11T18:58:44.113" v="4510" actId="26606"/>
          <ac:spMkLst>
            <pc:docMk/>
            <pc:sldMk cId="1522749409" sldId="266"/>
            <ac:spMk id="11" creationId="{097CD68E-23E3-4007-8847-CD0944C4F7BE}"/>
          </ac:spMkLst>
        </pc:spChg>
        <pc:spChg chg="add">
          <ac:chgData name="Sabina Toufarová" userId="8f9128b9-8065-4dfb-9d4e-e4bf14a5b1cc" providerId="ADAL" clId="{E07A664F-513A-47A9-AFAC-5C817E7E698A}" dt="2023-05-11T18:58:44.113" v="4510" actId="26606"/>
          <ac:spMkLst>
            <pc:docMk/>
            <pc:sldMk cId="1522749409" sldId="266"/>
            <ac:spMk id="13" creationId="{AF2F604E-43BE-4DC3-B983-E071523364F8}"/>
          </ac:spMkLst>
        </pc:spChg>
        <pc:spChg chg="add">
          <ac:chgData name="Sabina Toufarová" userId="8f9128b9-8065-4dfb-9d4e-e4bf14a5b1cc" providerId="ADAL" clId="{E07A664F-513A-47A9-AFAC-5C817E7E698A}" dt="2023-05-11T18:58:44.113" v="4510" actId="26606"/>
          <ac:spMkLst>
            <pc:docMk/>
            <pc:sldMk cId="1522749409" sldId="266"/>
            <ac:spMk id="15" creationId="{08C9B587-E65E-4B52-B37C-ABEBB6E87928}"/>
          </ac:spMkLst>
        </pc:spChg>
        <pc:picChg chg="add mod ord">
          <ac:chgData name="Sabina Toufarová" userId="8f9128b9-8065-4dfb-9d4e-e4bf14a5b1cc" providerId="ADAL" clId="{E07A664F-513A-47A9-AFAC-5C817E7E698A}" dt="2023-05-11T18:58:44.113" v="4510" actId="26606"/>
          <ac:picMkLst>
            <pc:docMk/>
            <pc:sldMk cId="1522749409" sldId="266"/>
            <ac:picMk id="4" creationId="{D1F5B646-5044-CF4F-03D5-ED26C7CE8A94}"/>
          </ac:picMkLst>
        </pc:picChg>
      </pc:sldChg>
      <pc:sldChg chg="addSp delSp modSp new mod ord">
        <pc:chgData name="Sabina Toufarová" userId="8f9128b9-8065-4dfb-9d4e-e4bf14a5b1cc" providerId="ADAL" clId="{E07A664F-513A-47A9-AFAC-5C817E7E698A}" dt="2023-05-11T18:49:20.754" v="4386" actId="1076"/>
        <pc:sldMkLst>
          <pc:docMk/>
          <pc:sldMk cId="1044686185" sldId="267"/>
        </pc:sldMkLst>
        <pc:spChg chg="mod">
          <ac:chgData name="Sabina Toufarová" userId="8f9128b9-8065-4dfb-9d4e-e4bf14a5b1cc" providerId="ADAL" clId="{E07A664F-513A-47A9-AFAC-5C817E7E698A}" dt="2023-05-11T18:49:09.111" v="4384" actId="20577"/>
          <ac:spMkLst>
            <pc:docMk/>
            <pc:sldMk cId="1044686185" sldId="267"/>
            <ac:spMk id="2" creationId="{44A0FE8F-D1FB-36AA-1D07-195E958E52C7}"/>
          </ac:spMkLst>
        </pc:spChg>
        <pc:spChg chg="del mod">
          <ac:chgData name="Sabina Toufarová" userId="8f9128b9-8065-4dfb-9d4e-e4bf14a5b1cc" providerId="ADAL" clId="{E07A664F-513A-47A9-AFAC-5C817E7E698A}" dt="2023-05-11T11:05:20.698" v="3299"/>
          <ac:spMkLst>
            <pc:docMk/>
            <pc:sldMk cId="1044686185" sldId="267"/>
            <ac:spMk id="3" creationId="{7BF8B56E-7877-C268-DF5C-C8E7290A7DDD}"/>
          </ac:spMkLst>
        </pc:spChg>
        <pc:picChg chg="add mod">
          <ac:chgData name="Sabina Toufarová" userId="8f9128b9-8065-4dfb-9d4e-e4bf14a5b1cc" providerId="ADAL" clId="{E07A664F-513A-47A9-AFAC-5C817E7E698A}" dt="2023-05-11T18:49:20.754" v="4386" actId="1076"/>
          <ac:picMkLst>
            <pc:docMk/>
            <pc:sldMk cId="1044686185" sldId="267"/>
            <ac:picMk id="5" creationId="{99EAC1E3-AD59-B4B7-89DF-4548F8420F10}"/>
          </ac:picMkLst>
        </pc:picChg>
        <pc:picChg chg="add del mod">
          <ac:chgData name="Sabina Toufarová" userId="8f9128b9-8065-4dfb-9d4e-e4bf14a5b1cc" providerId="ADAL" clId="{E07A664F-513A-47A9-AFAC-5C817E7E698A}" dt="2023-05-11T11:29:57.574" v="3624" actId="478"/>
          <ac:picMkLst>
            <pc:docMk/>
            <pc:sldMk cId="1044686185" sldId="267"/>
            <ac:picMk id="7" creationId="{DCD5974D-1BCD-2792-31D0-9DF9745BFC1A}"/>
          </ac:picMkLst>
        </pc:picChg>
        <pc:picChg chg="add mod">
          <ac:chgData name="Sabina Toufarová" userId="8f9128b9-8065-4dfb-9d4e-e4bf14a5b1cc" providerId="ADAL" clId="{E07A664F-513A-47A9-AFAC-5C817E7E698A}" dt="2023-05-11T11:29:58.198" v="3625"/>
          <ac:picMkLst>
            <pc:docMk/>
            <pc:sldMk cId="1044686185" sldId="267"/>
            <ac:picMk id="8" creationId="{E55F7FE8-C46D-65A6-4678-3B43C57F3AB9}"/>
          </ac:picMkLst>
        </pc:picChg>
      </pc:sldChg>
      <pc:sldChg chg="addSp delSp modSp new mod setBg">
        <pc:chgData name="Sabina Toufarová" userId="8f9128b9-8065-4dfb-9d4e-e4bf14a5b1cc" providerId="ADAL" clId="{E07A664F-513A-47A9-AFAC-5C817E7E698A}" dt="2023-05-11T18:45:57.192" v="4351" actId="255"/>
        <pc:sldMkLst>
          <pc:docMk/>
          <pc:sldMk cId="3097731674" sldId="268"/>
        </pc:sldMkLst>
        <pc:spChg chg="mod">
          <ac:chgData name="Sabina Toufarová" userId="8f9128b9-8065-4dfb-9d4e-e4bf14a5b1cc" providerId="ADAL" clId="{E07A664F-513A-47A9-AFAC-5C817E7E698A}" dt="2023-05-11T12:10:47.470" v="3843" actId="255"/>
          <ac:spMkLst>
            <pc:docMk/>
            <pc:sldMk cId="3097731674" sldId="268"/>
            <ac:spMk id="2" creationId="{98EBCBA5-8DF3-8EF7-21BE-A016CF437110}"/>
          </ac:spMkLst>
        </pc:spChg>
        <pc:spChg chg="del">
          <ac:chgData name="Sabina Toufarová" userId="8f9128b9-8065-4dfb-9d4e-e4bf14a5b1cc" providerId="ADAL" clId="{E07A664F-513A-47A9-AFAC-5C817E7E698A}" dt="2023-05-11T11:22:17.473" v="3303"/>
          <ac:spMkLst>
            <pc:docMk/>
            <pc:sldMk cId="3097731674" sldId="268"/>
            <ac:spMk id="3" creationId="{0C026A40-0691-A539-FCD9-D66C9378081D}"/>
          </ac:spMkLst>
        </pc:spChg>
        <pc:spChg chg="add del">
          <ac:chgData name="Sabina Toufarová" userId="8f9128b9-8065-4dfb-9d4e-e4bf14a5b1cc" providerId="ADAL" clId="{E07A664F-513A-47A9-AFAC-5C817E7E698A}" dt="2023-05-11T11:26:11.800" v="3318" actId="26606"/>
          <ac:spMkLst>
            <pc:docMk/>
            <pc:sldMk cId="3097731674" sldId="268"/>
            <ac:spMk id="14" creationId="{70155189-D96C-4527-B0EC-654B946BE615}"/>
          </ac:spMkLst>
        </pc:spChg>
        <pc:spChg chg="add mod">
          <ac:chgData name="Sabina Toufarová" userId="8f9128b9-8065-4dfb-9d4e-e4bf14a5b1cc" providerId="ADAL" clId="{E07A664F-513A-47A9-AFAC-5C817E7E698A}" dt="2023-05-11T18:45:57.192" v="4351" actId="255"/>
          <ac:spMkLst>
            <pc:docMk/>
            <pc:sldMk cId="3097731674" sldId="268"/>
            <ac:spMk id="18" creationId="{BA8C3A34-0C81-0100-D179-190ACE3462DC}"/>
          </ac:spMkLst>
        </pc:spChg>
        <pc:spChg chg="add del">
          <ac:chgData name="Sabina Toufarová" userId="8f9128b9-8065-4dfb-9d4e-e4bf14a5b1cc" providerId="ADAL" clId="{E07A664F-513A-47A9-AFAC-5C817E7E698A}" dt="2023-05-11T11:26:11.795" v="3317" actId="26606"/>
          <ac:spMkLst>
            <pc:docMk/>
            <pc:sldMk cId="3097731674" sldId="268"/>
            <ac:spMk id="19" creationId="{72018E1B-E0B9-4440-AFF3-4112E50A2763}"/>
          </ac:spMkLst>
        </pc:spChg>
        <pc:spChg chg="add">
          <ac:chgData name="Sabina Toufarová" userId="8f9128b9-8065-4dfb-9d4e-e4bf14a5b1cc" providerId="ADAL" clId="{E07A664F-513A-47A9-AFAC-5C817E7E698A}" dt="2023-05-11T11:26:11.800" v="3318" actId="26606"/>
          <ac:spMkLst>
            <pc:docMk/>
            <pc:sldMk cId="3097731674" sldId="268"/>
            <ac:spMk id="21" creationId="{4C2AC11E-3162-4990-A36E-92B07ECF16C2}"/>
          </ac:spMkLst>
        </pc:spChg>
        <pc:spChg chg="add">
          <ac:chgData name="Sabina Toufarová" userId="8f9128b9-8065-4dfb-9d4e-e4bf14a5b1cc" providerId="ADAL" clId="{E07A664F-513A-47A9-AFAC-5C817E7E698A}" dt="2023-05-11T11:26:11.800" v="3318" actId="26606"/>
          <ac:spMkLst>
            <pc:docMk/>
            <pc:sldMk cId="3097731674" sldId="268"/>
            <ac:spMk id="23" creationId="{9073D962-D3D2-4A72-8593-65C213CBFFC3}"/>
          </ac:spMkLst>
        </pc:spChg>
        <pc:spChg chg="add">
          <ac:chgData name="Sabina Toufarová" userId="8f9128b9-8065-4dfb-9d4e-e4bf14a5b1cc" providerId="ADAL" clId="{E07A664F-513A-47A9-AFAC-5C817E7E698A}" dt="2023-05-11T11:26:11.800" v="3318" actId="26606"/>
          <ac:spMkLst>
            <pc:docMk/>
            <pc:sldMk cId="3097731674" sldId="268"/>
            <ac:spMk id="25" creationId="{2387511B-F6E1-4929-AC90-94FB8B6B0F41}"/>
          </ac:spMkLst>
        </pc:spChg>
        <pc:spChg chg="add">
          <ac:chgData name="Sabina Toufarová" userId="8f9128b9-8065-4dfb-9d4e-e4bf14a5b1cc" providerId="ADAL" clId="{E07A664F-513A-47A9-AFAC-5C817E7E698A}" dt="2023-05-11T11:26:11.800" v="3318" actId="26606"/>
          <ac:spMkLst>
            <pc:docMk/>
            <pc:sldMk cId="3097731674" sldId="268"/>
            <ac:spMk id="27" creationId="{AA58F78C-27AB-465F-AA33-15E08AF267F9}"/>
          </ac:spMkLst>
        </pc:spChg>
        <pc:picChg chg="add mod ord">
          <ac:chgData name="Sabina Toufarová" userId="8f9128b9-8065-4dfb-9d4e-e4bf14a5b1cc" providerId="ADAL" clId="{E07A664F-513A-47A9-AFAC-5C817E7E698A}" dt="2023-05-11T11:26:11.800" v="3318" actId="26606"/>
          <ac:picMkLst>
            <pc:docMk/>
            <pc:sldMk cId="3097731674" sldId="268"/>
            <ac:picMk id="5" creationId="{7B42EA81-5393-26AF-A520-023D98279409}"/>
          </ac:picMkLst>
        </pc:picChg>
        <pc:picChg chg="add mod ord">
          <ac:chgData name="Sabina Toufarová" userId="8f9128b9-8065-4dfb-9d4e-e4bf14a5b1cc" providerId="ADAL" clId="{E07A664F-513A-47A9-AFAC-5C817E7E698A}" dt="2023-05-11T11:26:11.800" v="3318" actId="26606"/>
          <ac:picMkLst>
            <pc:docMk/>
            <pc:sldMk cId="3097731674" sldId="268"/>
            <ac:picMk id="7" creationId="{8F3A0641-D543-B394-2BE4-01900CEBDC16}"/>
          </ac:picMkLst>
        </pc:picChg>
        <pc:picChg chg="add mod">
          <ac:chgData name="Sabina Toufarová" userId="8f9128b9-8065-4dfb-9d4e-e4bf14a5b1cc" providerId="ADAL" clId="{E07A664F-513A-47A9-AFAC-5C817E7E698A}" dt="2023-05-11T11:26:11.800" v="3318" actId="26606"/>
          <ac:picMkLst>
            <pc:docMk/>
            <pc:sldMk cId="3097731674" sldId="268"/>
            <ac:picMk id="9" creationId="{178AA360-1D54-78B6-BA1C-14DE34E95714}"/>
          </ac:picMkLst>
        </pc:picChg>
        <pc:picChg chg="add mod">
          <ac:chgData name="Sabina Toufarová" userId="8f9128b9-8065-4dfb-9d4e-e4bf14a5b1cc" providerId="ADAL" clId="{E07A664F-513A-47A9-AFAC-5C817E7E698A}" dt="2023-05-11T11:26:11.800" v="3318" actId="26606"/>
          <ac:picMkLst>
            <pc:docMk/>
            <pc:sldMk cId="3097731674" sldId="268"/>
            <ac:picMk id="11" creationId="{1D27AAE5-736E-98A9-C15F-7DBB834CAB5A}"/>
          </ac:picMkLst>
        </pc:picChg>
      </pc:sldChg>
      <pc:sldChg chg="addSp delSp modSp new mod setBg">
        <pc:chgData name="Sabina Toufarová" userId="8f9128b9-8065-4dfb-9d4e-e4bf14a5b1cc" providerId="ADAL" clId="{E07A664F-513A-47A9-AFAC-5C817E7E698A}" dt="2023-05-11T19:08:43.604" v="4744" actId="20577"/>
        <pc:sldMkLst>
          <pc:docMk/>
          <pc:sldMk cId="3378595443" sldId="269"/>
        </pc:sldMkLst>
        <pc:spChg chg="mod ord">
          <ac:chgData name="Sabina Toufarová" userId="8f9128b9-8065-4dfb-9d4e-e4bf14a5b1cc" providerId="ADAL" clId="{E07A664F-513A-47A9-AFAC-5C817E7E698A}" dt="2023-05-11T19:08:43.604" v="4744" actId="20577"/>
          <ac:spMkLst>
            <pc:docMk/>
            <pc:sldMk cId="3378595443" sldId="269"/>
            <ac:spMk id="2" creationId="{C626D9C8-A19D-38C4-E8BC-AD8A0EC807DF}"/>
          </ac:spMkLst>
        </pc:spChg>
        <pc:spChg chg="del">
          <ac:chgData name="Sabina Toufarová" userId="8f9128b9-8065-4dfb-9d4e-e4bf14a5b1cc" providerId="ADAL" clId="{E07A664F-513A-47A9-AFAC-5C817E7E698A}" dt="2023-05-11T19:03:53.831" v="4569"/>
          <ac:spMkLst>
            <pc:docMk/>
            <pc:sldMk cId="3378595443" sldId="269"/>
            <ac:spMk id="3" creationId="{C40D0988-B1F6-C14C-C790-C6D84BCC5624}"/>
          </ac:spMkLst>
        </pc:spChg>
        <pc:spChg chg="add del">
          <ac:chgData name="Sabina Toufarová" userId="8f9128b9-8065-4dfb-9d4e-e4bf14a5b1cc" providerId="ADAL" clId="{E07A664F-513A-47A9-AFAC-5C817E7E698A}" dt="2023-05-11T19:04:24.241" v="4579" actId="26606"/>
          <ac:spMkLst>
            <pc:docMk/>
            <pc:sldMk cId="3378595443" sldId="269"/>
            <ac:spMk id="10" creationId="{65B8F920-EE95-889B-2B24-19922D4A16A8}"/>
          </ac:spMkLst>
        </pc:spChg>
        <pc:spChg chg="add del">
          <ac:chgData name="Sabina Toufarová" userId="8f9128b9-8065-4dfb-9d4e-e4bf14a5b1cc" providerId="ADAL" clId="{E07A664F-513A-47A9-AFAC-5C817E7E698A}" dt="2023-05-11T19:04:24.241" v="4579" actId="26606"/>
          <ac:spMkLst>
            <pc:docMk/>
            <pc:sldMk cId="3378595443" sldId="269"/>
            <ac:spMk id="13" creationId="{231BF440-39FA-4087-84CC-2EEC0BBDAF29}"/>
          </ac:spMkLst>
        </pc:spChg>
        <pc:spChg chg="add del">
          <ac:chgData name="Sabina Toufarová" userId="8f9128b9-8065-4dfb-9d4e-e4bf14a5b1cc" providerId="ADAL" clId="{E07A664F-513A-47A9-AFAC-5C817E7E698A}" dt="2023-05-11T19:04:24.241" v="4579" actId="26606"/>
          <ac:spMkLst>
            <pc:docMk/>
            <pc:sldMk cId="3378595443" sldId="269"/>
            <ac:spMk id="15" creationId="{F04E4CBA-303B-48BD-8451-C2701CB0EEBF}"/>
          </ac:spMkLst>
        </pc:spChg>
        <pc:spChg chg="add del">
          <ac:chgData name="Sabina Toufarová" userId="8f9128b9-8065-4dfb-9d4e-e4bf14a5b1cc" providerId="ADAL" clId="{E07A664F-513A-47A9-AFAC-5C817E7E698A}" dt="2023-05-11T19:04:24.241" v="4579" actId="26606"/>
          <ac:spMkLst>
            <pc:docMk/>
            <pc:sldMk cId="3378595443" sldId="269"/>
            <ac:spMk id="17" creationId="{F6CA58B3-AFCC-4A40-9882-50D5080879B0}"/>
          </ac:spMkLst>
        </pc:spChg>
        <pc:spChg chg="add del">
          <ac:chgData name="Sabina Toufarová" userId="8f9128b9-8065-4dfb-9d4e-e4bf14a5b1cc" providerId="ADAL" clId="{E07A664F-513A-47A9-AFAC-5C817E7E698A}" dt="2023-05-11T19:04:24.241" v="4579" actId="26606"/>
          <ac:spMkLst>
            <pc:docMk/>
            <pc:sldMk cId="3378595443" sldId="269"/>
            <ac:spMk id="19" creationId="{75C56826-D4E5-42ED-8529-079651CB3005}"/>
          </ac:spMkLst>
        </pc:spChg>
        <pc:spChg chg="add del">
          <ac:chgData name="Sabina Toufarová" userId="8f9128b9-8065-4dfb-9d4e-e4bf14a5b1cc" providerId="ADAL" clId="{E07A664F-513A-47A9-AFAC-5C817E7E698A}" dt="2023-05-11T19:04:24.241" v="4579" actId="26606"/>
          <ac:spMkLst>
            <pc:docMk/>
            <pc:sldMk cId="3378595443" sldId="269"/>
            <ac:spMk id="21" creationId="{82095FCE-EF05-4443-B97A-85DEE3A5CA17}"/>
          </ac:spMkLst>
        </pc:spChg>
        <pc:spChg chg="add del">
          <ac:chgData name="Sabina Toufarová" userId="8f9128b9-8065-4dfb-9d4e-e4bf14a5b1cc" providerId="ADAL" clId="{E07A664F-513A-47A9-AFAC-5C817E7E698A}" dt="2023-05-11T19:04:24.241" v="4579" actId="26606"/>
          <ac:spMkLst>
            <pc:docMk/>
            <pc:sldMk cId="3378595443" sldId="269"/>
            <ac:spMk id="23" creationId="{CA00AE6B-AA30-4CF8-BA6F-339B780AD76C}"/>
          </ac:spMkLst>
        </pc:spChg>
        <pc:spChg chg="add del">
          <ac:chgData name="Sabina Toufarová" userId="8f9128b9-8065-4dfb-9d4e-e4bf14a5b1cc" providerId="ADAL" clId="{E07A664F-513A-47A9-AFAC-5C817E7E698A}" dt="2023-05-11T19:04:29.585" v="4581" actId="26606"/>
          <ac:spMkLst>
            <pc:docMk/>
            <pc:sldMk cId="3378595443" sldId="269"/>
            <ac:spMk id="25" creationId="{99F1FFA9-D672-408C-9220-ADEEC6ABDD09}"/>
          </ac:spMkLst>
        </pc:spChg>
        <pc:spChg chg="add del">
          <ac:chgData name="Sabina Toufarová" userId="8f9128b9-8065-4dfb-9d4e-e4bf14a5b1cc" providerId="ADAL" clId="{E07A664F-513A-47A9-AFAC-5C817E7E698A}" dt="2023-05-11T19:04:29.585" v="4581" actId="26606"/>
          <ac:spMkLst>
            <pc:docMk/>
            <pc:sldMk cId="3378595443" sldId="269"/>
            <ac:spMk id="26" creationId="{F762A55B-E8FB-8685-53AA-4520122292DC}"/>
          </ac:spMkLst>
        </pc:spChg>
        <pc:spChg chg="add">
          <ac:chgData name="Sabina Toufarová" userId="8f9128b9-8065-4dfb-9d4e-e4bf14a5b1cc" providerId="ADAL" clId="{E07A664F-513A-47A9-AFAC-5C817E7E698A}" dt="2023-05-11T19:04:29.601" v="4582" actId="26606"/>
          <ac:spMkLst>
            <pc:docMk/>
            <pc:sldMk cId="3378595443" sldId="269"/>
            <ac:spMk id="28" creationId="{231BF440-39FA-4087-84CC-2EEC0BBDAF29}"/>
          </ac:spMkLst>
        </pc:spChg>
        <pc:spChg chg="add">
          <ac:chgData name="Sabina Toufarová" userId="8f9128b9-8065-4dfb-9d4e-e4bf14a5b1cc" providerId="ADAL" clId="{E07A664F-513A-47A9-AFAC-5C817E7E698A}" dt="2023-05-11T19:04:29.601" v="4582" actId="26606"/>
          <ac:spMkLst>
            <pc:docMk/>
            <pc:sldMk cId="3378595443" sldId="269"/>
            <ac:spMk id="29" creationId="{F04E4CBA-303B-48BD-8451-C2701CB0EEBF}"/>
          </ac:spMkLst>
        </pc:spChg>
        <pc:spChg chg="add">
          <ac:chgData name="Sabina Toufarová" userId="8f9128b9-8065-4dfb-9d4e-e4bf14a5b1cc" providerId="ADAL" clId="{E07A664F-513A-47A9-AFAC-5C817E7E698A}" dt="2023-05-11T19:04:29.601" v="4582" actId="26606"/>
          <ac:spMkLst>
            <pc:docMk/>
            <pc:sldMk cId="3378595443" sldId="269"/>
            <ac:spMk id="30" creationId="{F6CA58B3-AFCC-4A40-9882-50D5080879B0}"/>
          </ac:spMkLst>
        </pc:spChg>
        <pc:spChg chg="add">
          <ac:chgData name="Sabina Toufarová" userId="8f9128b9-8065-4dfb-9d4e-e4bf14a5b1cc" providerId="ADAL" clId="{E07A664F-513A-47A9-AFAC-5C817E7E698A}" dt="2023-05-11T19:04:29.601" v="4582" actId="26606"/>
          <ac:spMkLst>
            <pc:docMk/>
            <pc:sldMk cId="3378595443" sldId="269"/>
            <ac:spMk id="31" creationId="{75C56826-D4E5-42ED-8529-079651CB3005}"/>
          </ac:spMkLst>
        </pc:spChg>
        <pc:spChg chg="add">
          <ac:chgData name="Sabina Toufarová" userId="8f9128b9-8065-4dfb-9d4e-e4bf14a5b1cc" providerId="ADAL" clId="{E07A664F-513A-47A9-AFAC-5C817E7E698A}" dt="2023-05-11T19:04:29.601" v="4582" actId="26606"/>
          <ac:spMkLst>
            <pc:docMk/>
            <pc:sldMk cId="3378595443" sldId="269"/>
            <ac:spMk id="32" creationId="{82095FCE-EF05-4443-B97A-85DEE3A5CA17}"/>
          </ac:spMkLst>
        </pc:spChg>
        <pc:spChg chg="add">
          <ac:chgData name="Sabina Toufarová" userId="8f9128b9-8065-4dfb-9d4e-e4bf14a5b1cc" providerId="ADAL" clId="{E07A664F-513A-47A9-AFAC-5C817E7E698A}" dt="2023-05-11T19:04:29.601" v="4582" actId="26606"/>
          <ac:spMkLst>
            <pc:docMk/>
            <pc:sldMk cId="3378595443" sldId="269"/>
            <ac:spMk id="33" creationId="{CA00AE6B-AA30-4CF8-BA6F-339B780AD76C}"/>
          </ac:spMkLst>
        </pc:spChg>
        <pc:spChg chg="add mod">
          <ac:chgData name="Sabina Toufarová" userId="8f9128b9-8065-4dfb-9d4e-e4bf14a5b1cc" providerId="ADAL" clId="{E07A664F-513A-47A9-AFAC-5C817E7E698A}" dt="2023-05-11T19:05:48.579" v="4734" actId="20577"/>
          <ac:spMkLst>
            <pc:docMk/>
            <pc:sldMk cId="3378595443" sldId="269"/>
            <ac:spMk id="34" creationId="{65B8F920-EE95-889B-2B24-19922D4A16A8}"/>
          </ac:spMkLst>
        </pc:spChg>
        <pc:picChg chg="add mod ord">
          <ac:chgData name="Sabina Toufarová" userId="8f9128b9-8065-4dfb-9d4e-e4bf14a5b1cc" providerId="ADAL" clId="{E07A664F-513A-47A9-AFAC-5C817E7E698A}" dt="2023-05-11T19:04:29.601" v="4582" actId="26606"/>
          <ac:picMkLst>
            <pc:docMk/>
            <pc:sldMk cId="3378595443" sldId="269"/>
            <ac:picMk id="5" creationId="{AE1A1480-ED5D-5916-C717-A2A3C1EC75AE}"/>
          </ac:picMkLst>
        </pc:picChg>
        <pc:picChg chg="add mod">
          <ac:chgData name="Sabina Toufarová" userId="8f9128b9-8065-4dfb-9d4e-e4bf14a5b1cc" providerId="ADAL" clId="{E07A664F-513A-47A9-AFAC-5C817E7E698A}" dt="2023-05-11T19:04:29.601" v="4582" actId="26606"/>
          <ac:picMkLst>
            <pc:docMk/>
            <pc:sldMk cId="3378595443" sldId="269"/>
            <ac:picMk id="6" creationId="{0E12676C-9DA5-DD07-B0B9-5E68DABD07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1FF40-225A-F0F4-4A52-7F2652D75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9E0AE2-5A19-F1CE-F2F5-54544BC0C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F9F20E-7480-22FC-A14B-39A7C95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FEC918-E8BE-A0B9-FA6F-3038D768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9DF7CC-22E9-CF40-717E-DAB47B29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21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BB8D3D-6E2F-D232-8D2D-FAAFA008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0CF3CF-5328-63C2-B9CD-E27284A22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AD85EC-2D5B-ADF2-53D4-326A4551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578A04-5F34-200A-0374-2B43EDDA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913E2F-4EC1-B458-F5EC-DEB1E055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A8571F-0932-2EC7-2E0D-86951F1E3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74D8C3-4FCA-EDFD-9431-58DE5A5F3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00D1D-A1DE-D97D-F84F-36BDBD6F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2F126-4891-982D-B367-DB803A0A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FE6D11-9CB0-C958-847C-C119EAF0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1EC90-88C6-786C-14B1-C3B33B2B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A9BF1-5EDE-7DFE-E41D-096DC431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E22A26-699B-27B3-0B77-52B0A385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91539E-67BD-42C3-788C-552CE37E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2DB495-B559-D86B-D00D-07BCC12A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0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E71C4-502E-D54D-4DC1-C568EF90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71C515-C6DE-93FD-C832-F08E4FB1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7C3C61-3427-C06A-6D8A-0C5BC367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872188-7BA3-8EA1-B840-D337C62E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652DD6-6C8E-2B60-6954-9A9FABA0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5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80030-41B5-D038-F6B0-6A15DC07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5BD30B-23F1-9A59-2D26-09356BFBF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C178B4-CBC0-201F-4B76-AAFF6EAED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252B0B-2DD4-B9FF-41F3-9ADC5C3D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29D931-887A-CFF7-9500-3828EF14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7A370F-6E87-12BF-10C5-9D224BBD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37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79F0F-98C0-03C5-029B-32D618FA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1B0E2E-DF61-2580-CE22-23C7603FE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3B1BD0-F569-8423-041D-2440C9FB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B77EB1-FCD1-1817-67FC-30A630D03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241E99-DC68-81CE-E888-2288CA9C5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61269A8-3E5F-882C-4E0B-422E05FC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F36C6B-D9BB-C359-FBAA-58E78062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326D00-7135-B32B-EE46-971C2299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5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24B1E-A120-3F59-D949-29D12EC6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CAE082-7A69-C9E6-0CDE-72FD13D5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BEA643-2F7B-6407-3674-03BAB164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26044A-377C-519A-3A08-FA0AB51B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95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FEE73B-4927-EFBA-104A-86B03EF8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66A449-119F-4E8F-55B1-4750C65A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DB39D2-1D7C-B1D1-2997-C54FEB37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54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8E6A8-D41E-C4C6-6CB1-46CD1B71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CD855-CAD4-F113-1C63-B4E982181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9F9F6A-9AF0-2BB1-8B4C-C0279CC39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F1FC67-D00D-5F04-1EA6-E43B6719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B0A2D9-3E16-9058-59F8-6EE4B539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FED6B2-DF3A-1C74-840B-4E536820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47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C953C-A016-E00E-61A4-1253BD0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2B4BAC-C0B5-9038-0B41-AE4A36174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50A998-EBD3-73A5-CB35-FAD5033CD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348CB-3DD6-47DE-46C6-036699CF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165370-9C1E-CAF9-3AA1-0254E8AD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E39497-89AF-1217-EC11-6016FC8B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94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7BA9EDF-2627-9368-B2C1-A6684B7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CE1425-9875-5FD9-3D74-BE41EF4C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F20A6-DA0C-8A46-D0FB-256731648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5DEE-F37F-405C-8699-1358F7B2FD1D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FFB66-A51A-6945-5A5D-1B601CF62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986B54-BED2-8321-D6BE-EDB3BC4A9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5FEDB-7D9F-45AC-9F80-56291048A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0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ariera.wienerberge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2FB3A-507A-5718-6C2B-E8B1CD6E1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413" y="1041400"/>
            <a:ext cx="10463174" cy="2387600"/>
          </a:xfrm>
        </p:spPr>
        <p:txBody>
          <a:bodyPr/>
          <a:lstStyle/>
          <a:p>
            <a:r>
              <a:rPr lang="cs-CZ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Obhajoba Závěrečné zprávy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139CFB-143A-2C33-34FF-118CC5A49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Sabina Toufarová, UČO: 28142</a:t>
            </a:r>
          </a:p>
          <a:p>
            <a:r>
              <a:rPr lang="cs-CZ" dirty="0"/>
              <a:t>Obor: Řízení lidských zdrojů, 6. semestr</a:t>
            </a:r>
          </a:p>
        </p:txBody>
      </p:sp>
    </p:spTree>
    <p:extLst>
      <p:ext uri="{BB962C8B-B14F-4D97-AF65-F5344CB8AC3E}">
        <p14:creationId xmlns:p14="http://schemas.microsoft.com/office/powerpoint/2010/main" val="6545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10C5B-C7A9-37A3-DBC1-66A49FFA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Agenda spojená s komunikací s příslušnými orgány státní a veřejné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9BECC-599C-E6E1-4351-74F5BCA6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Schůzka na mzdovém oddělení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Datová schránka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ČSSZ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/>
              <a:t>Zdravotní pojišťovny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Projekt na oddlužení zaměstnanců na výrobních závodech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Exekuce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Nezisková organizace Člověk v tísni</a:t>
            </a:r>
          </a:p>
        </p:txBody>
      </p:sp>
      <p:pic>
        <p:nvPicPr>
          <p:cNvPr id="5" name="Obrázek 4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BEB82E5F-E1B3-AA94-0B75-0ABC2068A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12" y="5549900"/>
            <a:ext cx="26955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32CFC-A8CC-718D-6A4C-46B7A15F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Přínos a zhodnocení odborné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0A749A-5D94-6757-6AD9-315C7A03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Prohloubení teoretických znalostí a získání praktických zkušeností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Utvrzení sama sebe ohledně práce v HR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Rozvoj v HR profesi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Rozšíření dovedností při tvorbě inzerce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Nabídka další pracovní spolupráce</a:t>
            </a:r>
          </a:p>
        </p:txBody>
      </p:sp>
      <p:pic>
        <p:nvPicPr>
          <p:cNvPr id="4" name="Obrázek 3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EEC3A36A-D50E-4F33-BFF3-97CC0916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12" y="5616575"/>
            <a:ext cx="2695575" cy="876300"/>
          </a:xfrm>
          <a:prstGeom prst="rect">
            <a:avLst/>
          </a:prstGeom>
        </p:spPr>
      </p:pic>
      <p:pic>
        <p:nvPicPr>
          <p:cNvPr id="6" name="Obrázek 5" descr="Obsah obrázku oblečení, osoba, boty, Lidská tvář&#10;&#10;Popis byl vytvořen automaticky">
            <a:extLst>
              <a:ext uri="{FF2B5EF4-FFF2-40B4-BE49-F238E27FC236}">
                <a16:creationId xmlns:a16="http://schemas.microsoft.com/office/drawing/2014/main" id="{046305C2-B06B-21B2-CE04-0339B4E34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38" y="1390901"/>
            <a:ext cx="2862096" cy="407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33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kresba, ilustrace, obraz, Dětské kresby&#10;&#10;Popis byl vytvořen automaticky">
            <a:extLst>
              <a:ext uri="{FF2B5EF4-FFF2-40B4-BE49-F238E27FC236}">
                <a16:creationId xmlns:a16="http://schemas.microsoft.com/office/drawing/2014/main" id="{D1F5B646-5044-CF4F-03D5-ED26C7CE8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9091" r="90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089247-EC50-421A-C610-AC9D000A4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057387"/>
            <a:ext cx="5835037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Velice Vám 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1AD4EA-243F-48FB-8DDE-7ABB8BE15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Sabina Toufarová, UČO: 28142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74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92AAE-0C1F-333A-9843-1E91407B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Společnost </a:t>
            </a:r>
            <a:r>
              <a:rPr lang="cs-CZ" sz="4000" b="1" dirty="0" err="1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Wienerberger</a:t>
            </a:r>
            <a:r>
              <a:rPr lang="cs-CZ" sz="40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27C31-ACCD-222F-8D64-C97CC01A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 ČR působí od roku 1991, centrála v Českých Budějovicích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Součást skupiny </a:t>
            </a:r>
            <a:r>
              <a:rPr lang="cs-CZ" sz="2000" dirty="0" err="1"/>
              <a:t>Wienerberger</a:t>
            </a:r>
            <a:r>
              <a:rPr lang="cs-CZ" sz="2000" dirty="0"/>
              <a:t> 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Největší výrobce pálených cihel a střešní krytiny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Členové skupiny </a:t>
            </a:r>
            <a:r>
              <a:rPr lang="cs-CZ" sz="2000" dirty="0" err="1"/>
              <a:t>Wienerberger</a:t>
            </a:r>
            <a:r>
              <a:rPr lang="cs-CZ" sz="20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err="1"/>
              <a:t>Eurostroj</a:t>
            </a:r>
            <a:r>
              <a:rPr lang="cs-CZ" sz="2000" dirty="0"/>
              <a:t>, spol. s.r.o., </a:t>
            </a:r>
            <a:r>
              <a:rPr lang="cs-CZ" sz="2000" dirty="0" err="1"/>
              <a:t>Pipelife</a:t>
            </a:r>
            <a:r>
              <a:rPr lang="cs-CZ" sz="2000" dirty="0"/>
              <a:t> Czech s.r.o., </a:t>
            </a:r>
            <a:r>
              <a:rPr lang="cs-CZ" sz="2000" dirty="0" err="1"/>
              <a:t>Steinzeug</a:t>
            </a:r>
            <a:r>
              <a:rPr lang="cs-CZ" sz="2000" dirty="0"/>
              <a:t> </a:t>
            </a:r>
            <a:r>
              <a:rPr lang="cs-CZ" sz="2000" dirty="0" err="1"/>
              <a:t>Keramo</a:t>
            </a:r>
            <a:r>
              <a:rPr lang="cs-CZ" sz="2000" dirty="0"/>
              <a:t> s.r.o., </a:t>
            </a:r>
            <a:r>
              <a:rPr lang="cs-CZ" sz="2000" dirty="0" err="1"/>
              <a:t>Silike</a:t>
            </a:r>
            <a:r>
              <a:rPr lang="cs-CZ" sz="2000" dirty="0"/>
              <a:t> keramika, spol. s.r.o., Cihelna Kinský </a:t>
            </a:r>
            <a:r>
              <a:rPr lang="cs-CZ" sz="2000" dirty="0" err="1"/>
              <a:t>spol.s.r.o</a:t>
            </a:r>
            <a:r>
              <a:rPr lang="cs-CZ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pic>
        <p:nvPicPr>
          <p:cNvPr id="5" name="Obrázek 4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678E4A58-0D54-4B2C-B740-04F1505D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66" y="5616575"/>
            <a:ext cx="2695575" cy="876300"/>
          </a:xfrm>
          <a:prstGeom prst="rect">
            <a:avLst/>
          </a:prstGeom>
        </p:spPr>
      </p:pic>
      <p:pic>
        <p:nvPicPr>
          <p:cNvPr id="9" name="Obrázek 8" descr="Obsah obrázku Písmo, logo, Grafika, bílé&#10;&#10;Popis byl vytvořen automaticky">
            <a:extLst>
              <a:ext uri="{FF2B5EF4-FFF2-40B4-BE49-F238E27FC236}">
                <a16:creationId xmlns:a16="http://schemas.microsoft.com/office/drawing/2014/main" id="{7D9225A9-3BAF-62A3-F29C-654E64BF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1" y="4073450"/>
            <a:ext cx="3016957" cy="1697371"/>
          </a:xfrm>
          <a:prstGeom prst="rect">
            <a:avLst/>
          </a:prstGeom>
        </p:spPr>
      </p:pic>
      <p:pic>
        <p:nvPicPr>
          <p:cNvPr id="6" name="Obrázek 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EE568D50-9206-F1E6-7277-20866E601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26" y="4683799"/>
            <a:ext cx="3645656" cy="710903"/>
          </a:xfrm>
          <a:prstGeom prst="rect">
            <a:avLst/>
          </a:prstGeom>
        </p:spPr>
      </p:pic>
      <p:pic>
        <p:nvPicPr>
          <p:cNvPr id="12" name="Obrázek 11" descr="Obsah obrázku Písmo, logo, Grafika, bílé&#10;&#10;Popis byl vytvořen automaticky">
            <a:extLst>
              <a:ext uri="{FF2B5EF4-FFF2-40B4-BE49-F238E27FC236}">
                <a16:creationId xmlns:a16="http://schemas.microsoft.com/office/drawing/2014/main" id="{17520127-0798-1677-7552-349DA0678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14" y="4128311"/>
            <a:ext cx="2821933" cy="1587648"/>
          </a:xfrm>
          <a:prstGeom prst="rect">
            <a:avLst/>
          </a:prstGeom>
        </p:spPr>
      </p:pic>
      <p:pic>
        <p:nvPicPr>
          <p:cNvPr id="14" name="Obrázek 13" descr="Obsah obrázku Písmo, logo, Grafika, text&#10;&#10;Popis byl vytvořen automaticky">
            <a:extLst>
              <a:ext uri="{FF2B5EF4-FFF2-40B4-BE49-F238E27FC236}">
                <a16:creationId xmlns:a16="http://schemas.microsoft.com/office/drawing/2014/main" id="{FC6840AB-ED5E-DC40-BA6F-C53C084C76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9" y="5329410"/>
            <a:ext cx="2520333" cy="882821"/>
          </a:xfrm>
          <a:prstGeom prst="rect">
            <a:avLst/>
          </a:prstGeom>
        </p:spPr>
      </p:pic>
      <p:pic>
        <p:nvPicPr>
          <p:cNvPr id="10" name="Obrázek 9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C400177F-9328-A690-000C-90F906CD6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19" y="5429970"/>
            <a:ext cx="2752889" cy="6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0FE8F-D1FB-36AA-1D07-195E958E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 descr="Obsah obrázku text, Písmo, mapa&#10;&#10;Popis byl vytvořen automaticky">
            <a:extLst>
              <a:ext uri="{FF2B5EF4-FFF2-40B4-BE49-F238E27FC236}">
                <a16:creationId xmlns:a16="http://schemas.microsoft.com/office/drawing/2014/main" id="{99EAC1E3-AD59-B4B7-89DF-4548F8420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10" y="1253331"/>
            <a:ext cx="7739579" cy="4351338"/>
          </a:xfrm>
        </p:spPr>
      </p:pic>
      <p:pic>
        <p:nvPicPr>
          <p:cNvPr id="8" name="Obrázek 7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E55F7FE8-C46D-65A6-4678-3B43C57F3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772" y="5738813"/>
            <a:ext cx="26955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8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5BF19-A162-50D5-C59E-D35F66AB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Oblast získávání, přijímání, výběr a adaptace zaměstnanců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4AA69-F55E-19A2-82A7-0AB23BC8C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Hledání uchazečů na LinkedIn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Tvorba Inzerce na dělnické pozice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err="1"/>
              <a:t>Teamio</a:t>
            </a:r>
            <a:r>
              <a:rPr lang="cs-CZ" sz="2000" dirty="0"/>
              <a:t>, neplacené portály, Facebook příspěvky pomocí </a:t>
            </a:r>
            <a:r>
              <a:rPr lang="cs-CZ" sz="2000" dirty="0" err="1"/>
              <a:t>Canva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Komentáře k zaslaným profilům na </a:t>
            </a:r>
            <a:r>
              <a:rPr lang="cs-CZ" sz="2000" dirty="0" err="1"/>
              <a:t>Teamio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Pohovory na aktuálně nabírané pozice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Otázky při pohovorech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Mnou vedený pohovor na pozici </a:t>
            </a:r>
            <a:r>
              <a:rPr lang="cs-CZ" sz="2000" dirty="0" err="1"/>
              <a:t>Trainee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Nástup nových zaměstnanců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Spolupráce s VŠ – veletrh na VUT v Brně a na JČU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Vytvoření inzerce pro studenty VUT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BEB67F0D-55EE-0D15-DF7A-AD55FB4B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772" y="5738813"/>
            <a:ext cx="2695575" cy="876300"/>
          </a:xfrm>
          <a:prstGeom prst="rect">
            <a:avLst/>
          </a:prstGeom>
        </p:spPr>
      </p:pic>
      <p:pic>
        <p:nvPicPr>
          <p:cNvPr id="8" name="Obrázek 7" descr="Obsah obrázku text, oblečení, Lidská tvář, interiér&#10;&#10;Popis byl vytvořen automaticky">
            <a:extLst>
              <a:ext uri="{FF2B5EF4-FFF2-40B4-BE49-F238E27FC236}">
                <a16:creationId xmlns:a16="http://schemas.microsoft.com/office/drawing/2014/main" id="{4E5455DE-7051-B274-EDDE-8BFD37C26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07" y="1232592"/>
            <a:ext cx="2984615" cy="397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Obsah obrázku stůl, oblečení, zeď, interiér&#10;&#10;Popis byl vytvořen automaticky">
            <a:extLst>
              <a:ext uri="{FF2B5EF4-FFF2-40B4-BE49-F238E27FC236}">
                <a16:creationId xmlns:a16="http://schemas.microsoft.com/office/drawing/2014/main" id="{51B98113-5E35-860B-D1E4-318EFADBDD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 r="6759"/>
          <a:stretch/>
        </p:blipFill>
        <p:spPr>
          <a:xfrm>
            <a:off x="6253683" y="3222335"/>
            <a:ext cx="2695575" cy="326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99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EBCBA5-8DF3-8EF7-21BE-A016CF43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40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Inzerce</a:t>
            </a:r>
            <a:endParaRPr lang="en-US" sz="4000" b="1" dirty="0">
              <a:solidFill>
                <a:srgbClr val="B3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A8C3A34-0C81-0100-D179-190ACE346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Pomocí </a:t>
            </a:r>
            <a:r>
              <a:rPr lang="cs-CZ" sz="2000" dirty="0" err="1"/>
              <a:t>Canva</a:t>
            </a:r>
            <a:r>
              <a:rPr lang="cs-CZ" sz="2000" dirty="0"/>
              <a:t> tvorba inzerce na facebookové pracovní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Tonalita dle HR </a:t>
            </a:r>
            <a:r>
              <a:rPr lang="cs-CZ" sz="2000" dirty="0" err="1"/>
              <a:t>brand</a:t>
            </a:r>
            <a:r>
              <a:rPr lang="cs-CZ" sz="2000" dirty="0"/>
              <a:t> </a:t>
            </a:r>
            <a:r>
              <a:rPr lang="cs-CZ" sz="2000" dirty="0" err="1"/>
              <a:t>book</a:t>
            </a:r>
            <a:endParaRPr lang="cs-CZ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Písmo, barevnost, oslovení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Tvorba inzerce pro nové kariérní stránky </a:t>
            </a:r>
            <a:r>
              <a:rPr lang="cs-CZ" sz="2000" dirty="0" err="1"/>
              <a:t>Wienerbergeru</a:t>
            </a:r>
            <a:endParaRPr lang="cs-CZ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hlinkClick r:id="rId2"/>
              </a:rPr>
              <a:t>Kariérní stránky</a:t>
            </a:r>
            <a:endParaRPr lang="cs-CZ" sz="2000" dirty="0"/>
          </a:p>
        </p:txBody>
      </p:sp>
      <p:pic>
        <p:nvPicPr>
          <p:cNvPr id="9" name="Obrázek 8" descr="Obsah obrázku text, snímek obrazovky, vizitka, Písmo&#10;&#10;Popis byl vytvořen automaticky">
            <a:extLst>
              <a:ext uri="{FF2B5EF4-FFF2-40B4-BE49-F238E27FC236}">
                <a16:creationId xmlns:a16="http://schemas.microsoft.com/office/drawing/2014/main" id="{178AA360-1D54-78B6-BA1C-14DE34E9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66" y="633615"/>
            <a:ext cx="3209953" cy="2688336"/>
          </a:xfrm>
          <a:prstGeom prst="rect">
            <a:avLst/>
          </a:prstGeom>
        </p:spPr>
      </p:pic>
      <p:pic>
        <p:nvPicPr>
          <p:cNvPr id="11" name="Obrázek 10" descr="Obsah obrázku text, snímek obrazovky, plakát, logo&#10;&#10;Popis byl vytvořen automaticky">
            <a:extLst>
              <a:ext uri="{FF2B5EF4-FFF2-40B4-BE49-F238E27FC236}">
                <a16:creationId xmlns:a16="http://schemas.microsoft.com/office/drawing/2014/main" id="{1D27AAE5-736E-98A9-C15F-7DBB834CA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13" y="633617"/>
            <a:ext cx="3209953" cy="2688336"/>
          </a:xfrm>
          <a:prstGeom prst="rect">
            <a:avLst/>
          </a:prstGeom>
        </p:spPr>
      </p:pic>
      <p:pic>
        <p:nvPicPr>
          <p:cNvPr id="5" name="Zástupný obsah 4" descr="Obsah obrázku text, Písmo, grafický design, snímek obrazovky&#10;&#10;Popis byl vytvořen automaticky">
            <a:extLst>
              <a:ext uri="{FF2B5EF4-FFF2-40B4-BE49-F238E27FC236}">
                <a16:creationId xmlns:a16="http://schemas.microsoft.com/office/drawing/2014/main" id="{7B42EA81-5393-26AF-A520-023D98279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19" y="3436664"/>
            <a:ext cx="3213450" cy="2691264"/>
          </a:xfrm>
          <a:prstGeom prst="rect">
            <a:avLst/>
          </a:prstGeom>
        </p:spPr>
      </p:pic>
      <p:pic>
        <p:nvPicPr>
          <p:cNvPr id="7" name="Obrázek 6" descr="Obsah obrázku text, plakát, snímek obrazovky, oblečení&#10;&#10;Popis byl vytvořen automaticky">
            <a:extLst>
              <a:ext uri="{FF2B5EF4-FFF2-40B4-BE49-F238E27FC236}">
                <a16:creationId xmlns:a16="http://schemas.microsoft.com/office/drawing/2014/main" id="{8F3A0641-D543-B394-2BE4-01900CEBD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13" y="3436664"/>
            <a:ext cx="3209953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692CA-F9EC-7C4B-29EE-10EE98F5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Oblast řízení, hodnocení pracovního výkonu zaměstnanců, rozvoj, motivace a odměňování zaměstnanců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347A0F-3A42-26F7-2C0F-2AC98CEA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Ohodnocení pracovních pozic, neboli Job </a:t>
            </a:r>
            <a:r>
              <a:rPr lang="cs-CZ" sz="2000" dirty="0" err="1"/>
              <a:t>Grading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Vzdělávání ve </a:t>
            </a:r>
            <a:r>
              <a:rPr lang="cs-CZ" sz="2000" dirty="0" err="1"/>
              <a:t>Wienerbergeru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Projekt studenti SOŠ pro výrobní závody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Roční rozhovory zaměstnanců a jejich roční cíle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Finanční a nefinanční benefity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err="1"/>
              <a:t>Cafeterie</a:t>
            </a:r>
            <a:endParaRPr lang="cs-CZ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err="1"/>
              <a:t>Multisport</a:t>
            </a:r>
            <a:r>
              <a:rPr lang="cs-CZ" sz="2000" dirty="0"/>
              <a:t> karta, příspěvek na stravování a dojíždění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Penzijní připojištění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Program zaměstnaneckých akcií</a:t>
            </a:r>
          </a:p>
        </p:txBody>
      </p:sp>
      <p:pic>
        <p:nvPicPr>
          <p:cNvPr id="5" name="Obrázek 4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A341CB07-7C17-34DD-62B4-ECCFE8FA3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52" y="5547995"/>
            <a:ext cx="2695575" cy="8763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0F66755-49BA-ED04-1206-6B7CE8E18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46" t="490" r="18931"/>
          <a:stretch/>
        </p:blipFill>
        <p:spPr>
          <a:xfrm>
            <a:off x="7088398" y="1614460"/>
            <a:ext cx="4628558" cy="20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16084-6842-7BF7-68AC-58D66D94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0" y="356813"/>
            <a:ext cx="10515600" cy="1325563"/>
          </a:xfrm>
        </p:spPr>
        <p:txBody>
          <a:bodyPr>
            <a:normAutofit/>
          </a:bodyPr>
          <a:lstStyle/>
          <a:p>
            <a:r>
              <a:rPr lang="cs-CZ" sz="35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Oblast podnikové kultury včetně etického řízení, zásady komunikace, tvorby týmu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74189-6F36-9741-2199-DCAECBEA3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0" y="1754124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Komunikace napříč celou společností </a:t>
            </a:r>
            <a:r>
              <a:rPr lang="cs-CZ" sz="2000" dirty="0" err="1"/>
              <a:t>Wienerberger</a:t>
            </a:r>
            <a:endParaRPr lang="cs-CZ" sz="2000" dirty="0"/>
          </a:p>
          <a:p>
            <a:pPr lvl="1"/>
            <a:r>
              <a:rPr lang="cs-CZ" sz="2000" dirty="0"/>
              <a:t>Porady HR oddělení</a:t>
            </a:r>
          </a:p>
          <a:p>
            <a:r>
              <a:rPr lang="cs-CZ" sz="2000" dirty="0"/>
              <a:t>Komunikace s vybranými kandidáty na pohovor, ale i </a:t>
            </a:r>
            <a:r>
              <a:rPr lang="cs-CZ" sz="2000" dirty="0" err="1"/>
              <a:t>poněm</a:t>
            </a:r>
            <a:endParaRPr lang="cs-CZ" sz="2000" dirty="0"/>
          </a:p>
          <a:p>
            <a:pPr lvl="1"/>
            <a:r>
              <a:rPr lang="cs-CZ" sz="2000" dirty="0"/>
              <a:t>Pohovory</a:t>
            </a:r>
          </a:p>
          <a:p>
            <a:pPr lvl="1"/>
            <a:r>
              <a:rPr lang="cs-CZ" sz="2000" dirty="0" err="1"/>
              <a:t>Prescreaningové</a:t>
            </a:r>
            <a:r>
              <a:rPr lang="cs-CZ" sz="2000" dirty="0"/>
              <a:t> telefonáty na dělnické pozice</a:t>
            </a:r>
          </a:p>
          <a:p>
            <a:r>
              <a:rPr lang="cs-CZ" sz="2000" dirty="0"/>
              <a:t>Společná snídaně na centrále</a:t>
            </a:r>
          </a:p>
          <a:p>
            <a:r>
              <a:rPr lang="cs-CZ" sz="2000" dirty="0"/>
              <a:t>E-mailová komunikace – školení: „Jak nedělat chyby v e-mailech</a:t>
            </a:r>
          </a:p>
          <a:p>
            <a:r>
              <a:rPr lang="cs-CZ" sz="2000" dirty="0" err="1"/>
              <a:t>Safety</a:t>
            </a:r>
            <a:r>
              <a:rPr lang="cs-CZ" sz="2000" dirty="0"/>
              <a:t> </a:t>
            </a:r>
            <a:r>
              <a:rPr lang="cs-CZ" sz="2000" dirty="0" err="1"/>
              <a:t>Day</a:t>
            </a:r>
            <a:r>
              <a:rPr lang="cs-CZ" sz="2000" dirty="0"/>
              <a:t> ve výrobním závodu </a:t>
            </a:r>
            <a:r>
              <a:rPr lang="cs-CZ" sz="2000" dirty="0" err="1"/>
              <a:t>Semmelrock</a:t>
            </a:r>
            <a:r>
              <a:rPr lang="cs-CZ" sz="2000" dirty="0"/>
              <a:t> </a:t>
            </a:r>
            <a:r>
              <a:rPr lang="cs-CZ" sz="2000" dirty="0" err="1"/>
              <a:t>stein+design</a:t>
            </a:r>
            <a:endParaRPr lang="cs-CZ" sz="2000" dirty="0"/>
          </a:p>
          <a:p>
            <a:r>
              <a:rPr lang="cs-CZ" sz="2000" dirty="0"/>
              <a:t>Školení pro JČU – téma: Využití soc. sítí v podnikání, ESG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93F00BB-055F-B966-9FAC-B2D82139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967" y="5876665"/>
            <a:ext cx="24098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oblečení, osoba, interiér, pracovní oděvy&#10;&#10;Popis byl vytvořen automaticky">
            <a:extLst>
              <a:ext uri="{FF2B5EF4-FFF2-40B4-BE49-F238E27FC236}">
                <a16:creationId xmlns:a16="http://schemas.microsoft.com/office/drawing/2014/main" id="{0E12676C-9DA5-DD07-B0B9-5E68DABD0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r="-2" b="2427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Zástupný obsah 4" descr="Obsah obrázku venku, obloha, dům, Nemovitost&#10;&#10;Popis byl vytvořen automaticky">
            <a:extLst>
              <a:ext uri="{FF2B5EF4-FFF2-40B4-BE49-F238E27FC236}">
                <a16:creationId xmlns:a16="http://schemas.microsoft.com/office/drawing/2014/main" id="{AE1A1480-ED5D-5916-C717-A2A3C1EC7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9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26D9C8-A19D-38C4-E8BC-AD8A0EC8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cs-CZ" sz="3500" dirty="0" err="1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Safety</a:t>
            </a:r>
            <a:r>
              <a:rPr lang="cs-CZ" sz="3500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3500" dirty="0" err="1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Day</a:t>
            </a:r>
            <a:r>
              <a:rPr lang="cs-CZ" sz="350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 Ledčice</a:t>
            </a:r>
            <a:endParaRPr lang="cs-CZ" sz="3500" dirty="0">
              <a:solidFill>
                <a:srgbClr val="B3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65B8F920-EE95-889B-2B24-19922D4A1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cs-CZ" sz="2000" dirty="0"/>
              <a:t>Seznámení s jednateli společnosti, zaměstnanci výrobního závodu</a:t>
            </a:r>
          </a:p>
          <a:p>
            <a:r>
              <a:rPr lang="cs-CZ" sz="2000" dirty="0"/>
              <a:t>Spolupráce v týmu, komunikace</a:t>
            </a:r>
          </a:p>
        </p:txBody>
      </p:sp>
    </p:spTree>
    <p:extLst>
      <p:ext uri="{BB962C8B-B14F-4D97-AF65-F5344CB8AC3E}">
        <p14:creationId xmlns:p14="http://schemas.microsoft.com/office/powerpoint/2010/main" val="337859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7EF6B-5288-BB8A-366F-D3F3F068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00" b="1" dirty="0">
                <a:solidFill>
                  <a:srgbClr val="B3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Ovládání zásad tvorby a vedení personální agendy včetně příslušené legislativy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DE1B4-A41C-7A8B-CE17-0A0BDFA2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Systém </a:t>
            </a:r>
            <a:r>
              <a:rPr lang="cs-CZ" sz="2000" dirty="0" err="1"/>
              <a:t>Instructor</a:t>
            </a:r>
            <a:r>
              <a:rPr lang="cs-CZ" sz="2000" dirty="0"/>
              <a:t> – vstupní školení a jeho evidence, pracovně lékařské prohlídky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Pomoc HR administrátorovi – osobní složky zaměstnanců, zadávání chybějících informací z PS do systému IISC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Příspěvky na dopravu, mzdové výměry, služební e-maily, pravidelné pracoviště a místo výkonu práce dle 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/>
              <a:t>Navnímání</a:t>
            </a:r>
            <a:r>
              <a:rPr lang="cs-CZ" sz="2000" dirty="0"/>
              <a:t> systému </a:t>
            </a:r>
            <a:r>
              <a:rPr lang="cs-CZ" sz="2000" dirty="0" err="1"/>
              <a:t>ANeT</a:t>
            </a:r>
            <a:r>
              <a:rPr lang="cs-CZ" sz="2000" dirty="0"/>
              <a:t> a CHRIS</a:t>
            </a:r>
          </a:p>
        </p:txBody>
      </p:sp>
      <p:pic>
        <p:nvPicPr>
          <p:cNvPr id="7" name="Obrázek 6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901D8ADB-31AB-70AC-3B14-B863D6293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12" y="5616575"/>
            <a:ext cx="26955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839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487</Words>
  <Application>Microsoft Office PowerPoint</Application>
  <PresentationFormat>Širokoúhlá obrazovka</PresentationFormat>
  <Paragraphs>70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Wingdings</vt:lpstr>
      <vt:lpstr>Motiv Office</vt:lpstr>
      <vt:lpstr>Obhajoba Závěrečné zprávy</vt:lpstr>
      <vt:lpstr>Společnost Wienerberger s.r.o.</vt:lpstr>
      <vt:lpstr>Prezentace aplikace PowerPoint</vt:lpstr>
      <vt:lpstr>1. Oblast získávání, přijímání, výběr a adaptace zaměstnanců</vt:lpstr>
      <vt:lpstr>Inzerce</vt:lpstr>
      <vt:lpstr>2. Oblast řízení, hodnocení pracovního výkonu zaměstnanců, rozvoj, motivace a odměňování zaměstnanců</vt:lpstr>
      <vt:lpstr>3. Oblast podnikové kultury včetně etického řízení, zásady komunikace, tvorby týmu</vt:lpstr>
      <vt:lpstr>Safety Day - Ledčice</vt:lpstr>
      <vt:lpstr>4. Ovládání zásad tvorby a vedení personální agendy včetně příslušené legislativy</vt:lpstr>
      <vt:lpstr>5. Agenda spojená s komunikací s příslušnými orgány státní a veřejné správy</vt:lpstr>
      <vt:lpstr>Přínos a zhodnocení odborné praxe</vt:lpstr>
      <vt:lpstr>Velice Vám 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Závěrečné zprávy</dc:title>
  <dc:creator>Sabina Toufarová</dc:creator>
  <cp:lastModifiedBy>Sabina Toufarová</cp:lastModifiedBy>
  <cp:revision>2</cp:revision>
  <dcterms:created xsi:type="dcterms:W3CDTF">2023-05-11T08:59:52Z</dcterms:created>
  <dcterms:modified xsi:type="dcterms:W3CDTF">2023-05-11T19:09:39Z</dcterms:modified>
</cp:coreProperties>
</file>