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949756-FC88-4434-A312-5A676A800D90}" type="doc">
      <dgm:prSet loTypeId="urn:microsoft.com/office/officeart/2005/8/layout/list1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DC8997-6D46-475C-8B00-082D6B97A5D1}">
      <dgm:prSet/>
      <dgm:spPr/>
      <dgm:t>
        <a:bodyPr/>
        <a:lstStyle/>
        <a:p>
          <a:r>
            <a:rPr lang="cs-CZ" dirty="0"/>
            <a:t>Představení společnosti</a:t>
          </a:r>
          <a:endParaRPr lang="en-US" dirty="0"/>
        </a:p>
      </dgm:t>
    </dgm:pt>
    <dgm:pt modelId="{96EC6937-32C7-486A-B30D-3D74BF93E5C9}" type="parTrans" cxnId="{1F1DBF67-8140-404E-B660-65776AC9DE24}">
      <dgm:prSet/>
      <dgm:spPr/>
      <dgm:t>
        <a:bodyPr/>
        <a:lstStyle/>
        <a:p>
          <a:endParaRPr lang="en-US"/>
        </a:p>
      </dgm:t>
    </dgm:pt>
    <dgm:pt modelId="{3E0BC56C-1BCE-43E8-BC03-38F68B8E1A43}" type="sibTrans" cxnId="{1F1DBF67-8140-404E-B660-65776AC9DE24}">
      <dgm:prSet/>
      <dgm:spPr/>
      <dgm:t>
        <a:bodyPr/>
        <a:lstStyle/>
        <a:p>
          <a:endParaRPr lang="en-US"/>
        </a:p>
      </dgm:t>
    </dgm:pt>
    <dgm:pt modelId="{95139CB8-6640-4C68-9239-1617242336DD}">
      <dgm:prSet/>
      <dgm:spPr/>
      <dgm:t>
        <a:bodyPr/>
        <a:lstStyle/>
        <a:p>
          <a:r>
            <a:rPr lang="cs-CZ"/>
            <a:t>Náplň a průběh praxe</a:t>
          </a:r>
          <a:endParaRPr lang="en-US"/>
        </a:p>
      </dgm:t>
    </dgm:pt>
    <dgm:pt modelId="{58F89CD2-C4C8-4A70-9175-5A49F427F567}" type="parTrans" cxnId="{CB235A47-3C82-42E8-BA51-78F2901F4FD5}">
      <dgm:prSet/>
      <dgm:spPr/>
      <dgm:t>
        <a:bodyPr/>
        <a:lstStyle/>
        <a:p>
          <a:endParaRPr lang="en-US"/>
        </a:p>
      </dgm:t>
    </dgm:pt>
    <dgm:pt modelId="{3A556DF2-90C6-4E2B-92CC-E53E2E312CED}" type="sibTrans" cxnId="{CB235A47-3C82-42E8-BA51-78F2901F4FD5}">
      <dgm:prSet/>
      <dgm:spPr/>
      <dgm:t>
        <a:bodyPr/>
        <a:lstStyle/>
        <a:p>
          <a:endParaRPr lang="en-US"/>
        </a:p>
      </dgm:t>
    </dgm:pt>
    <dgm:pt modelId="{CCE4273E-BE1F-41A7-B5B7-6A0693E72BCD}">
      <dgm:prSet/>
      <dgm:spPr/>
      <dgm:t>
        <a:bodyPr/>
        <a:lstStyle/>
        <a:p>
          <a:r>
            <a:rPr lang="cs-CZ"/>
            <a:t>Přínosy praxe</a:t>
          </a:r>
          <a:endParaRPr lang="en-US"/>
        </a:p>
      </dgm:t>
    </dgm:pt>
    <dgm:pt modelId="{79DD2577-8634-42F8-A52C-85B18ABA8B51}" type="parTrans" cxnId="{97F4286C-D09D-47D8-9179-9ECCF9D9F44E}">
      <dgm:prSet/>
      <dgm:spPr/>
      <dgm:t>
        <a:bodyPr/>
        <a:lstStyle/>
        <a:p>
          <a:endParaRPr lang="en-US"/>
        </a:p>
      </dgm:t>
    </dgm:pt>
    <dgm:pt modelId="{13719597-1328-4331-B903-7600987CBC69}" type="sibTrans" cxnId="{97F4286C-D09D-47D8-9179-9ECCF9D9F44E}">
      <dgm:prSet/>
      <dgm:spPr/>
      <dgm:t>
        <a:bodyPr/>
        <a:lstStyle/>
        <a:p>
          <a:endParaRPr lang="en-US"/>
        </a:p>
      </dgm:t>
    </dgm:pt>
    <dgm:pt modelId="{F4EE4ADB-CD08-4FE3-A516-4BF6F6499860}">
      <dgm:prSet/>
      <dgm:spPr/>
      <dgm:t>
        <a:bodyPr/>
        <a:lstStyle/>
        <a:p>
          <a:r>
            <a:rPr lang="cs-CZ"/>
            <a:t>Zhodnocení praxe</a:t>
          </a:r>
          <a:endParaRPr lang="en-US"/>
        </a:p>
      </dgm:t>
    </dgm:pt>
    <dgm:pt modelId="{B9ACF2B3-C942-4062-BEDA-AB2A9ECC3514}" type="parTrans" cxnId="{19051DE6-310C-4DD1-A22C-6C5FECDA54B5}">
      <dgm:prSet/>
      <dgm:spPr/>
      <dgm:t>
        <a:bodyPr/>
        <a:lstStyle/>
        <a:p>
          <a:endParaRPr lang="en-US"/>
        </a:p>
      </dgm:t>
    </dgm:pt>
    <dgm:pt modelId="{9517C321-7F36-4C69-ADAC-2045ECB18453}" type="sibTrans" cxnId="{19051DE6-310C-4DD1-A22C-6C5FECDA54B5}">
      <dgm:prSet/>
      <dgm:spPr/>
      <dgm:t>
        <a:bodyPr/>
        <a:lstStyle/>
        <a:p>
          <a:endParaRPr lang="en-US"/>
        </a:p>
      </dgm:t>
    </dgm:pt>
    <dgm:pt modelId="{749268C5-0479-441F-A3B9-EEFE2755901E}" type="pres">
      <dgm:prSet presAssocID="{68949756-FC88-4434-A312-5A676A800D90}" presName="linear" presStyleCnt="0">
        <dgm:presLayoutVars>
          <dgm:dir/>
          <dgm:animLvl val="lvl"/>
          <dgm:resizeHandles val="exact"/>
        </dgm:presLayoutVars>
      </dgm:prSet>
      <dgm:spPr/>
    </dgm:pt>
    <dgm:pt modelId="{477BF92C-1F43-4E97-988C-599A10D516D9}" type="pres">
      <dgm:prSet presAssocID="{21DC8997-6D46-475C-8B00-082D6B97A5D1}" presName="parentLin" presStyleCnt="0"/>
      <dgm:spPr/>
    </dgm:pt>
    <dgm:pt modelId="{E162E077-F2C2-411E-ABC6-7286BFA1364F}" type="pres">
      <dgm:prSet presAssocID="{21DC8997-6D46-475C-8B00-082D6B97A5D1}" presName="parentLeftMargin" presStyleLbl="node1" presStyleIdx="0" presStyleCnt="4"/>
      <dgm:spPr/>
    </dgm:pt>
    <dgm:pt modelId="{39532B55-D0A2-4398-BEEA-8010E9C06327}" type="pres">
      <dgm:prSet presAssocID="{21DC8997-6D46-475C-8B00-082D6B97A5D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046307A-53F6-4E13-80A5-A6BEEE9F10DC}" type="pres">
      <dgm:prSet presAssocID="{21DC8997-6D46-475C-8B00-082D6B97A5D1}" presName="negativeSpace" presStyleCnt="0"/>
      <dgm:spPr/>
    </dgm:pt>
    <dgm:pt modelId="{2E0F1E0B-4CA6-4390-8BE3-EB685BDFEF04}" type="pres">
      <dgm:prSet presAssocID="{21DC8997-6D46-475C-8B00-082D6B97A5D1}" presName="childText" presStyleLbl="conFgAcc1" presStyleIdx="0" presStyleCnt="4">
        <dgm:presLayoutVars>
          <dgm:bulletEnabled val="1"/>
        </dgm:presLayoutVars>
      </dgm:prSet>
      <dgm:spPr/>
    </dgm:pt>
    <dgm:pt modelId="{0E29B1FB-5633-42F4-8622-51938FF95DFD}" type="pres">
      <dgm:prSet presAssocID="{3E0BC56C-1BCE-43E8-BC03-38F68B8E1A43}" presName="spaceBetweenRectangles" presStyleCnt="0"/>
      <dgm:spPr/>
    </dgm:pt>
    <dgm:pt modelId="{FB4622BB-9100-440E-BEB7-9257F8111164}" type="pres">
      <dgm:prSet presAssocID="{95139CB8-6640-4C68-9239-1617242336DD}" presName="parentLin" presStyleCnt="0"/>
      <dgm:spPr/>
    </dgm:pt>
    <dgm:pt modelId="{2CA010E6-FDD2-416D-9592-F30822896329}" type="pres">
      <dgm:prSet presAssocID="{95139CB8-6640-4C68-9239-1617242336DD}" presName="parentLeftMargin" presStyleLbl="node1" presStyleIdx="0" presStyleCnt="4"/>
      <dgm:spPr/>
    </dgm:pt>
    <dgm:pt modelId="{9207DF91-BD9F-4C2B-BB62-26E8A8458881}" type="pres">
      <dgm:prSet presAssocID="{95139CB8-6640-4C68-9239-1617242336D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E30F83F-5D7A-4587-BAF7-8340B467F4FF}" type="pres">
      <dgm:prSet presAssocID="{95139CB8-6640-4C68-9239-1617242336DD}" presName="negativeSpace" presStyleCnt="0"/>
      <dgm:spPr/>
    </dgm:pt>
    <dgm:pt modelId="{B260B29F-88E4-4513-958F-753CAA73ACE0}" type="pres">
      <dgm:prSet presAssocID="{95139CB8-6640-4C68-9239-1617242336DD}" presName="childText" presStyleLbl="conFgAcc1" presStyleIdx="1" presStyleCnt="4">
        <dgm:presLayoutVars>
          <dgm:bulletEnabled val="1"/>
        </dgm:presLayoutVars>
      </dgm:prSet>
      <dgm:spPr/>
    </dgm:pt>
    <dgm:pt modelId="{715E3EE1-8CA8-4D40-B9BC-3919092A4B07}" type="pres">
      <dgm:prSet presAssocID="{3A556DF2-90C6-4E2B-92CC-E53E2E312CED}" presName="spaceBetweenRectangles" presStyleCnt="0"/>
      <dgm:spPr/>
    </dgm:pt>
    <dgm:pt modelId="{3908E4FE-FC19-41A2-9A89-B92827B8A4F9}" type="pres">
      <dgm:prSet presAssocID="{CCE4273E-BE1F-41A7-B5B7-6A0693E72BCD}" presName="parentLin" presStyleCnt="0"/>
      <dgm:spPr/>
    </dgm:pt>
    <dgm:pt modelId="{88585BBD-F3E6-4003-80B9-A23255DC7769}" type="pres">
      <dgm:prSet presAssocID="{CCE4273E-BE1F-41A7-B5B7-6A0693E72BCD}" presName="parentLeftMargin" presStyleLbl="node1" presStyleIdx="1" presStyleCnt="4"/>
      <dgm:spPr/>
    </dgm:pt>
    <dgm:pt modelId="{297CC899-994A-42C5-950E-F286BCAB19E0}" type="pres">
      <dgm:prSet presAssocID="{CCE4273E-BE1F-41A7-B5B7-6A0693E72BC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2009796-4015-4F1B-BBEC-03CA2700ED90}" type="pres">
      <dgm:prSet presAssocID="{CCE4273E-BE1F-41A7-B5B7-6A0693E72BCD}" presName="negativeSpace" presStyleCnt="0"/>
      <dgm:spPr/>
    </dgm:pt>
    <dgm:pt modelId="{AC46771D-ED43-4501-A816-DDC262B846FB}" type="pres">
      <dgm:prSet presAssocID="{CCE4273E-BE1F-41A7-B5B7-6A0693E72BCD}" presName="childText" presStyleLbl="conFgAcc1" presStyleIdx="2" presStyleCnt="4">
        <dgm:presLayoutVars>
          <dgm:bulletEnabled val="1"/>
        </dgm:presLayoutVars>
      </dgm:prSet>
      <dgm:spPr/>
    </dgm:pt>
    <dgm:pt modelId="{0AFDE27D-7FB5-43AB-8221-490ACDE8BC02}" type="pres">
      <dgm:prSet presAssocID="{13719597-1328-4331-B903-7600987CBC69}" presName="spaceBetweenRectangles" presStyleCnt="0"/>
      <dgm:spPr/>
    </dgm:pt>
    <dgm:pt modelId="{54664C48-ECC5-4262-8BDB-7E4A87AB09CE}" type="pres">
      <dgm:prSet presAssocID="{F4EE4ADB-CD08-4FE3-A516-4BF6F6499860}" presName="parentLin" presStyleCnt="0"/>
      <dgm:spPr/>
    </dgm:pt>
    <dgm:pt modelId="{D8E57B71-9F08-4D86-AB4C-6D1A27AAC50C}" type="pres">
      <dgm:prSet presAssocID="{F4EE4ADB-CD08-4FE3-A516-4BF6F6499860}" presName="parentLeftMargin" presStyleLbl="node1" presStyleIdx="2" presStyleCnt="4"/>
      <dgm:spPr/>
    </dgm:pt>
    <dgm:pt modelId="{2C7E4C4C-D469-4B22-8AEA-EBA7D8C831B4}" type="pres">
      <dgm:prSet presAssocID="{F4EE4ADB-CD08-4FE3-A516-4BF6F649986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A939C3A-8C9B-47AA-8921-50F19700F7A6}" type="pres">
      <dgm:prSet presAssocID="{F4EE4ADB-CD08-4FE3-A516-4BF6F6499860}" presName="negativeSpace" presStyleCnt="0"/>
      <dgm:spPr/>
    </dgm:pt>
    <dgm:pt modelId="{B520FFB2-05AF-4A73-8A27-ABBED2FD603F}" type="pres">
      <dgm:prSet presAssocID="{F4EE4ADB-CD08-4FE3-A516-4BF6F649986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FF26A1C-5304-41E1-8D20-D1212CCAF1E3}" type="presOf" srcId="{CCE4273E-BE1F-41A7-B5B7-6A0693E72BCD}" destId="{297CC899-994A-42C5-950E-F286BCAB19E0}" srcOrd="1" destOrd="0" presId="urn:microsoft.com/office/officeart/2005/8/layout/list1"/>
    <dgm:cxn modelId="{796F9621-CD36-4530-9E2C-45A3C0E5D4B0}" type="presOf" srcId="{21DC8997-6D46-475C-8B00-082D6B97A5D1}" destId="{39532B55-D0A2-4398-BEEA-8010E9C06327}" srcOrd="1" destOrd="0" presId="urn:microsoft.com/office/officeart/2005/8/layout/list1"/>
    <dgm:cxn modelId="{0D117427-E1E0-43A4-8B7E-395CC484F18E}" type="presOf" srcId="{CCE4273E-BE1F-41A7-B5B7-6A0693E72BCD}" destId="{88585BBD-F3E6-4003-80B9-A23255DC7769}" srcOrd="0" destOrd="0" presId="urn:microsoft.com/office/officeart/2005/8/layout/list1"/>
    <dgm:cxn modelId="{CB235A47-3C82-42E8-BA51-78F2901F4FD5}" srcId="{68949756-FC88-4434-A312-5A676A800D90}" destId="{95139CB8-6640-4C68-9239-1617242336DD}" srcOrd="1" destOrd="0" parTransId="{58F89CD2-C4C8-4A70-9175-5A49F427F567}" sibTransId="{3A556DF2-90C6-4E2B-92CC-E53E2E312CED}"/>
    <dgm:cxn modelId="{1F1DBF67-8140-404E-B660-65776AC9DE24}" srcId="{68949756-FC88-4434-A312-5A676A800D90}" destId="{21DC8997-6D46-475C-8B00-082D6B97A5D1}" srcOrd="0" destOrd="0" parTransId="{96EC6937-32C7-486A-B30D-3D74BF93E5C9}" sibTransId="{3E0BC56C-1BCE-43E8-BC03-38F68B8E1A43}"/>
    <dgm:cxn modelId="{97F4286C-D09D-47D8-9179-9ECCF9D9F44E}" srcId="{68949756-FC88-4434-A312-5A676A800D90}" destId="{CCE4273E-BE1F-41A7-B5B7-6A0693E72BCD}" srcOrd="2" destOrd="0" parTransId="{79DD2577-8634-42F8-A52C-85B18ABA8B51}" sibTransId="{13719597-1328-4331-B903-7600987CBC69}"/>
    <dgm:cxn modelId="{7A378779-7CCE-410A-9A87-53DBE93206A1}" type="presOf" srcId="{95139CB8-6640-4C68-9239-1617242336DD}" destId="{2CA010E6-FDD2-416D-9592-F30822896329}" srcOrd="0" destOrd="0" presId="urn:microsoft.com/office/officeart/2005/8/layout/list1"/>
    <dgm:cxn modelId="{8EA3FE82-13D1-400B-AE39-A0B72417F28C}" type="presOf" srcId="{F4EE4ADB-CD08-4FE3-A516-4BF6F6499860}" destId="{2C7E4C4C-D469-4B22-8AEA-EBA7D8C831B4}" srcOrd="1" destOrd="0" presId="urn:microsoft.com/office/officeart/2005/8/layout/list1"/>
    <dgm:cxn modelId="{40C31D8B-A0F8-4D1A-BBA1-AEE9B801D687}" type="presOf" srcId="{F4EE4ADB-CD08-4FE3-A516-4BF6F6499860}" destId="{D8E57B71-9F08-4D86-AB4C-6D1A27AAC50C}" srcOrd="0" destOrd="0" presId="urn:microsoft.com/office/officeart/2005/8/layout/list1"/>
    <dgm:cxn modelId="{FC8257D1-623C-4094-A0CF-7B0B5DFF5DB1}" type="presOf" srcId="{21DC8997-6D46-475C-8B00-082D6B97A5D1}" destId="{E162E077-F2C2-411E-ABC6-7286BFA1364F}" srcOrd="0" destOrd="0" presId="urn:microsoft.com/office/officeart/2005/8/layout/list1"/>
    <dgm:cxn modelId="{46590EDD-63AB-45ED-A0CD-7CC0BDDAF998}" type="presOf" srcId="{95139CB8-6640-4C68-9239-1617242336DD}" destId="{9207DF91-BD9F-4C2B-BB62-26E8A8458881}" srcOrd="1" destOrd="0" presId="urn:microsoft.com/office/officeart/2005/8/layout/list1"/>
    <dgm:cxn modelId="{19051DE6-310C-4DD1-A22C-6C5FECDA54B5}" srcId="{68949756-FC88-4434-A312-5A676A800D90}" destId="{F4EE4ADB-CD08-4FE3-A516-4BF6F6499860}" srcOrd="3" destOrd="0" parTransId="{B9ACF2B3-C942-4062-BEDA-AB2A9ECC3514}" sibTransId="{9517C321-7F36-4C69-ADAC-2045ECB18453}"/>
    <dgm:cxn modelId="{A802BDEA-3E8B-43BE-BC3F-589C03DF7BD1}" type="presOf" srcId="{68949756-FC88-4434-A312-5A676A800D90}" destId="{749268C5-0479-441F-A3B9-EEFE2755901E}" srcOrd="0" destOrd="0" presId="urn:microsoft.com/office/officeart/2005/8/layout/list1"/>
    <dgm:cxn modelId="{20854535-4EA9-48D3-A959-965DD3DA7B8F}" type="presParOf" srcId="{749268C5-0479-441F-A3B9-EEFE2755901E}" destId="{477BF92C-1F43-4E97-988C-599A10D516D9}" srcOrd="0" destOrd="0" presId="urn:microsoft.com/office/officeart/2005/8/layout/list1"/>
    <dgm:cxn modelId="{C7524523-6330-427D-8336-10F60E775602}" type="presParOf" srcId="{477BF92C-1F43-4E97-988C-599A10D516D9}" destId="{E162E077-F2C2-411E-ABC6-7286BFA1364F}" srcOrd="0" destOrd="0" presId="urn:microsoft.com/office/officeart/2005/8/layout/list1"/>
    <dgm:cxn modelId="{D1946FB2-1BE6-4145-9B88-CFF48DCB87E4}" type="presParOf" srcId="{477BF92C-1F43-4E97-988C-599A10D516D9}" destId="{39532B55-D0A2-4398-BEEA-8010E9C06327}" srcOrd="1" destOrd="0" presId="urn:microsoft.com/office/officeart/2005/8/layout/list1"/>
    <dgm:cxn modelId="{B46B075D-94BC-44EF-925E-8CE2D8EA8D1B}" type="presParOf" srcId="{749268C5-0479-441F-A3B9-EEFE2755901E}" destId="{9046307A-53F6-4E13-80A5-A6BEEE9F10DC}" srcOrd="1" destOrd="0" presId="urn:microsoft.com/office/officeart/2005/8/layout/list1"/>
    <dgm:cxn modelId="{9FE38E24-CDD0-4F74-B477-C4132E7B0809}" type="presParOf" srcId="{749268C5-0479-441F-A3B9-EEFE2755901E}" destId="{2E0F1E0B-4CA6-4390-8BE3-EB685BDFEF04}" srcOrd="2" destOrd="0" presId="urn:microsoft.com/office/officeart/2005/8/layout/list1"/>
    <dgm:cxn modelId="{FF280D68-1619-4C47-9BE8-7DF85A45ECC0}" type="presParOf" srcId="{749268C5-0479-441F-A3B9-EEFE2755901E}" destId="{0E29B1FB-5633-42F4-8622-51938FF95DFD}" srcOrd="3" destOrd="0" presId="urn:microsoft.com/office/officeart/2005/8/layout/list1"/>
    <dgm:cxn modelId="{906CA970-2F70-44B4-A951-506F75F29E98}" type="presParOf" srcId="{749268C5-0479-441F-A3B9-EEFE2755901E}" destId="{FB4622BB-9100-440E-BEB7-9257F8111164}" srcOrd="4" destOrd="0" presId="urn:microsoft.com/office/officeart/2005/8/layout/list1"/>
    <dgm:cxn modelId="{CC654FB7-B185-4E89-B718-5A4BD55174F9}" type="presParOf" srcId="{FB4622BB-9100-440E-BEB7-9257F8111164}" destId="{2CA010E6-FDD2-416D-9592-F30822896329}" srcOrd="0" destOrd="0" presId="urn:microsoft.com/office/officeart/2005/8/layout/list1"/>
    <dgm:cxn modelId="{E4418540-B3EE-4104-9FAE-B2A75E41EC06}" type="presParOf" srcId="{FB4622BB-9100-440E-BEB7-9257F8111164}" destId="{9207DF91-BD9F-4C2B-BB62-26E8A8458881}" srcOrd="1" destOrd="0" presId="urn:microsoft.com/office/officeart/2005/8/layout/list1"/>
    <dgm:cxn modelId="{465D1D83-A6D9-4DCE-AAC7-6F7132D77014}" type="presParOf" srcId="{749268C5-0479-441F-A3B9-EEFE2755901E}" destId="{BE30F83F-5D7A-4587-BAF7-8340B467F4FF}" srcOrd="5" destOrd="0" presId="urn:microsoft.com/office/officeart/2005/8/layout/list1"/>
    <dgm:cxn modelId="{E2BF0417-0868-4216-890A-143E2E4A425C}" type="presParOf" srcId="{749268C5-0479-441F-A3B9-EEFE2755901E}" destId="{B260B29F-88E4-4513-958F-753CAA73ACE0}" srcOrd="6" destOrd="0" presId="urn:microsoft.com/office/officeart/2005/8/layout/list1"/>
    <dgm:cxn modelId="{C2ACBC23-2E24-4BA2-B6DD-4985660E0253}" type="presParOf" srcId="{749268C5-0479-441F-A3B9-EEFE2755901E}" destId="{715E3EE1-8CA8-4D40-B9BC-3919092A4B07}" srcOrd="7" destOrd="0" presId="urn:microsoft.com/office/officeart/2005/8/layout/list1"/>
    <dgm:cxn modelId="{E42CA52F-5C89-4323-8609-16073AEEE49A}" type="presParOf" srcId="{749268C5-0479-441F-A3B9-EEFE2755901E}" destId="{3908E4FE-FC19-41A2-9A89-B92827B8A4F9}" srcOrd="8" destOrd="0" presId="urn:microsoft.com/office/officeart/2005/8/layout/list1"/>
    <dgm:cxn modelId="{08157A17-7927-4E55-B26C-B8B297E0EE2A}" type="presParOf" srcId="{3908E4FE-FC19-41A2-9A89-B92827B8A4F9}" destId="{88585BBD-F3E6-4003-80B9-A23255DC7769}" srcOrd="0" destOrd="0" presId="urn:microsoft.com/office/officeart/2005/8/layout/list1"/>
    <dgm:cxn modelId="{0AAE6BA6-BA8A-45F4-919C-F3323AFD4B62}" type="presParOf" srcId="{3908E4FE-FC19-41A2-9A89-B92827B8A4F9}" destId="{297CC899-994A-42C5-950E-F286BCAB19E0}" srcOrd="1" destOrd="0" presId="urn:microsoft.com/office/officeart/2005/8/layout/list1"/>
    <dgm:cxn modelId="{D5B22349-89A2-4D48-8CD2-F0D4B63DAA90}" type="presParOf" srcId="{749268C5-0479-441F-A3B9-EEFE2755901E}" destId="{72009796-4015-4F1B-BBEC-03CA2700ED90}" srcOrd="9" destOrd="0" presId="urn:microsoft.com/office/officeart/2005/8/layout/list1"/>
    <dgm:cxn modelId="{F943370B-F66A-41BF-ADBA-8D7E797960A2}" type="presParOf" srcId="{749268C5-0479-441F-A3B9-EEFE2755901E}" destId="{AC46771D-ED43-4501-A816-DDC262B846FB}" srcOrd="10" destOrd="0" presId="urn:microsoft.com/office/officeart/2005/8/layout/list1"/>
    <dgm:cxn modelId="{126D6D50-25C3-40A7-8A1E-2CE4D2FE8626}" type="presParOf" srcId="{749268C5-0479-441F-A3B9-EEFE2755901E}" destId="{0AFDE27D-7FB5-43AB-8221-490ACDE8BC02}" srcOrd="11" destOrd="0" presId="urn:microsoft.com/office/officeart/2005/8/layout/list1"/>
    <dgm:cxn modelId="{003E4097-0D57-4C12-B18B-7702063C2C2F}" type="presParOf" srcId="{749268C5-0479-441F-A3B9-EEFE2755901E}" destId="{54664C48-ECC5-4262-8BDB-7E4A87AB09CE}" srcOrd="12" destOrd="0" presId="urn:microsoft.com/office/officeart/2005/8/layout/list1"/>
    <dgm:cxn modelId="{20096493-13DD-4AAB-9FFF-260942FA219B}" type="presParOf" srcId="{54664C48-ECC5-4262-8BDB-7E4A87AB09CE}" destId="{D8E57B71-9F08-4D86-AB4C-6D1A27AAC50C}" srcOrd="0" destOrd="0" presId="urn:microsoft.com/office/officeart/2005/8/layout/list1"/>
    <dgm:cxn modelId="{B766AE30-6854-4E55-84DF-4B1E8BF721F1}" type="presParOf" srcId="{54664C48-ECC5-4262-8BDB-7E4A87AB09CE}" destId="{2C7E4C4C-D469-4B22-8AEA-EBA7D8C831B4}" srcOrd="1" destOrd="0" presId="urn:microsoft.com/office/officeart/2005/8/layout/list1"/>
    <dgm:cxn modelId="{2560464E-0C92-4E21-8A1F-A191AC84E62F}" type="presParOf" srcId="{749268C5-0479-441F-A3B9-EEFE2755901E}" destId="{1A939C3A-8C9B-47AA-8921-50F19700F7A6}" srcOrd="13" destOrd="0" presId="urn:microsoft.com/office/officeart/2005/8/layout/list1"/>
    <dgm:cxn modelId="{ACB73F95-4626-426F-8FEC-91E0694040CB}" type="presParOf" srcId="{749268C5-0479-441F-A3B9-EEFE2755901E}" destId="{B520FFB2-05AF-4A73-8A27-ABBED2FD603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0F1E0B-4CA6-4390-8BE3-EB685BDFEF04}">
      <dsp:nvSpPr>
        <dsp:cNvPr id="0" name=""/>
        <dsp:cNvSpPr/>
      </dsp:nvSpPr>
      <dsp:spPr>
        <a:xfrm>
          <a:off x="0" y="408800"/>
          <a:ext cx="573709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32B55-D0A2-4398-BEEA-8010E9C06327}">
      <dsp:nvSpPr>
        <dsp:cNvPr id="0" name=""/>
        <dsp:cNvSpPr/>
      </dsp:nvSpPr>
      <dsp:spPr>
        <a:xfrm>
          <a:off x="286854" y="25040"/>
          <a:ext cx="4015968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794" tIns="0" rIns="151794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Představení společnosti</a:t>
          </a:r>
          <a:endParaRPr lang="en-US" sz="2600" kern="1200" dirty="0"/>
        </a:p>
      </dsp:txBody>
      <dsp:txXfrm>
        <a:off x="324321" y="62507"/>
        <a:ext cx="3941034" cy="692586"/>
      </dsp:txXfrm>
    </dsp:sp>
    <dsp:sp modelId="{B260B29F-88E4-4513-958F-753CAA73ACE0}">
      <dsp:nvSpPr>
        <dsp:cNvPr id="0" name=""/>
        <dsp:cNvSpPr/>
      </dsp:nvSpPr>
      <dsp:spPr>
        <a:xfrm>
          <a:off x="0" y="1588160"/>
          <a:ext cx="573709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07DF91-BD9F-4C2B-BB62-26E8A8458881}">
      <dsp:nvSpPr>
        <dsp:cNvPr id="0" name=""/>
        <dsp:cNvSpPr/>
      </dsp:nvSpPr>
      <dsp:spPr>
        <a:xfrm>
          <a:off x="286854" y="1204400"/>
          <a:ext cx="4015968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794" tIns="0" rIns="151794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Náplň a průběh praxe</a:t>
          </a:r>
          <a:endParaRPr lang="en-US" sz="2600" kern="1200"/>
        </a:p>
      </dsp:txBody>
      <dsp:txXfrm>
        <a:off x="324321" y="1241867"/>
        <a:ext cx="3941034" cy="692586"/>
      </dsp:txXfrm>
    </dsp:sp>
    <dsp:sp modelId="{AC46771D-ED43-4501-A816-DDC262B846FB}">
      <dsp:nvSpPr>
        <dsp:cNvPr id="0" name=""/>
        <dsp:cNvSpPr/>
      </dsp:nvSpPr>
      <dsp:spPr>
        <a:xfrm>
          <a:off x="0" y="2767520"/>
          <a:ext cx="573709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7CC899-994A-42C5-950E-F286BCAB19E0}">
      <dsp:nvSpPr>
        <dsp:cNvPr id="0" name=""/>
        <dsp:cNvSpPr/>
      </dsp:nvSpPr>
      <dsp:spPr>
        <a:xfrm>
          <a:off x="286854" y="2383760"/>
          <a:ext cx="4015968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794" tIns="0" rIns="151794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Přínosy praxe</a:t>
          </a:r>
          <a:endParaRPr lang="en-US" sz="2600" kern="1200"/>
        </a:p>
      </dsp:txBody>
      <dsp:txXfrm>
        <a:off x="324321" y="2421227"/>
        <a:ext cx="3941034" cy="692586"/>
      </dsp:txXfrm>
    </dsp:sp>
    <dsp:sp modelId="{B520FFB2-05AF-4A73-8A27-ABBED2FD603F}">
      <dsp:nvSpPr>
        <dsp:cNvPr id="0" name=""/>
        <dsp:cNvSpPr/>
      </dsp:nvSpPr>
      <dsp:spPr>
        <a:xfrm>
          <a:off x="0" y="3946880"/>
          <a:ext cx="573709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7E4C4C-D469-4B22-8AEA-EBA7D8C831B4}">
      <dsp:nvSpPr>
        <dsp:cNvPr id="0" name=""/>
        <dsp:cNvSpPr/>
      </dsp:nvSpPr>
      <dsp:spPr>
        <a:xfrm>
          <a:off x="286854" y="3563120"/>
          <a:ext cx="4015968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794" tIns="0" rIns="151794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Zhodnocení praxe</a:t>
          </a:r>
          <a:endParaRPr lang="en-US" sz="2600" kern="1200"/>
        </a:p>
      </dsp:txBody>
      <dsp:txXfrm>
        <a:off x="324321" y="3600587"/>
        <a:ext cx="3941034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E85A76-41E8-29C7-37EF-10DE1B2C8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D62E6F2-DFEE-BE03-D9EC-689896BEE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816F42-7085-D458-94D6-B37099F54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7631-0E9A-41CF-AD72-EAA54F9EFA90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31E24D-ADFE-B95A-2F1A-FB88F1655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7FDF9B-9C6A-7769-1FFA-41DA6666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DA04-FF46-44F7-830F-5708CABF38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75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F9C4F0-C29F-C362-28F6-04434FEED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5994078-A750-A1F3-2018-D872C680D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0E47A6-5B78-7FC0-16AD-08B0AC18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7631-0E9A-41CF-AD72-EAA54F9EFA90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320960-BA9F-C5DC-8107-988615E5A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545046-F6B1-BD59-B031-70B62ABE1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DA04-FF46-44F7-830F-5708CABF38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7045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AA6CC45-9D3A-7D42-2674-E2F403E7BE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CFB447B-418E-6B52-01D6-76AFB4B277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97197F-536F-90F2-19F8-5F75802D0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7631-0E9A-41CF-AD72-EAA54F9EFA90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EE5941-CC90-B68C-B911-A105625FA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4A582E-F22E-9AB3-B9BB-C4CCD4E8B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DA04-FF46-44F7-830F-5708CABF38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515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E56D5F-C7AA-AD13-26C5-F884DBF7C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1936E2-3422-5165-E411-6C90F5608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980282-1909-CD57-47BF-C72D06EA5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7631-0E9A-41CF-AD72-EAA54F9EFA90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05E5D2-4124-DF80-CB69-09B9A3E26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CA5A7E-E1D4-68D1-4359-5DB9FFF1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DA04-FF46-44F7-830F-5708CABF38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15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200899-8833-8A3F-6471-654D2B967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918FFCF-7503-700A-167D-A8CA55064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BCB956-9288-B358-FD80-3DF35EDA8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7631-0E9A-41CF-AD72-EAA54F9EFA90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F6C898-E82D-2A02-F095-877CCE142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722F9A4-2CE3-5284-B5DF-14AEF4EFD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DA04-FF46-44F7-830F-5708CABF38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7740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F4712C-B8B1-28B4-DFA4-8743EC7C1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FC176E-7542-9253-5109-3FA409A371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51D55DB-F819-532E-9A5F-5AD354538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C55ACA8-4C56-7AC0-F81E-9415D663D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7631-0E9A-41CF-AD72-EAA54F9EFA90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F6AE1DF-26D8-C3D8-B0D8-127D41707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6E9C273-4348-B20E-245A-52DB04854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DA04-FF46-44F7-830F-5708CABF38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323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774A00-2430-2A3B-CAB9-AECD48F3B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3776DB2-581C-A494-1006-3F790195F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A865E30-AAD4-9754-51FD-037D635731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EC7AD7F-22F2-7EE6-8EAF-DF8C3D5F08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F908588-1B84-10F7-3C17-152AE979FC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FFF1622-D2C9-9023-D2CD-8FEC2CC4F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7631-0E9A-41CF-AD72-EAA54F9EFA90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07E5390-DB5A-4AD3-CC80-F01220D02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6760197-2381-6946-E47A-19BE7AC0C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DA04-FF46-44F7-830F-5708CABF38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164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E37D5B-718E-778A-B83C-36DC3FF57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0F0D401-62AB-8280-C175-D744790B5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7631-0E9A-41CF-AD72-EAA54F9EFA90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ED4CC78-ADB2-CF91-D844-7AC31BC38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FD01CDC-163B-6BD4-2BC6-7514A2A7C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DA04-FF46-44F7-830F-5708CABF38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8456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B08ECEB-D190-EE65-8553-01D5441B2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7631-0E9A-41CF-AD72-EAA54F9EFA90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541FF18-B574-621C-8449-D3ED06326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7268F76-A9F5-45CF-399B-2275127E6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DA04-FF46-44F7-830F-5708CABF38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1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A59688-C028-47F2-822F-8131A8446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4E0AC4-ED6A-1B52-12A6-0B4D205C9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666F03F-315F-A92C-168C-02DD79D4A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2F79424-BFE4-A948-7F76-D6310B64A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7631-0E9A-41CF-AD72-EAA54F9EFA90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41B536F-06D5-6A1D-0654-7829E43E3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DA47E7-6A38-975F-A90F-2D6A87453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DA04-FF46-44F7-830F-5708CABF38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27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E7FD13-B47E-7EEF-21F0-F17843425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FA4E7EA-632E-9560-D708-3A19DC8F5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0094873-5D6D-5C4B-B8AD-87BB007C3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1E2257C-EF8F-E404-2E39-1D05CDF16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7631-0E9A-41CF-AD72-EAA54F9EFA90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568B08A-73A3-867A-8519-B100E5CA8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AAE3A42-14A8-F602-3DC8-AC5741689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DA04-FF46-44F7-830F-5708CABF38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5301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4B75EDB-2D01-EA5F-2F7A-49D5172F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790B0C6-00F7-33B1-3CEA-C08DF17BF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717855-3E1A-AE84-0F29-0DB77BE56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F7631-0E9A-41CF-AD72-EAA54F9EFA90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11A04B-7B83-D69B-6F38-C6B21B92A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84D684-39E3-9C91-97D5-EACFBE1BF2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4DA04-FF46-44F7-830F-5708CABF38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016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BCB02B1-1B82-403C-B7D2-E2CED1882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CDE13A7-6382-4A67-BEBE-4FF1F37C7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9978FC9-2E40-4257-8D97-FAB20CA4B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0ABB98-77BA-4C40-8121-34D196E58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1AA752E-66C1-4835-8A3C-556475159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E9555AB-2295-4939-AEC9-B2CBFCB4C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7499201-5A2C-48B3-9B02-5519B88294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3FC2AE7-C60C-4C48-BCAE-410BB6C3D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0EA1593-6BC9-441E-8F3C-46DD50F810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3E4A92E-9071-AE64-AA45-3844A5051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1787" y="2158603"/>
            <a:ext cx="5448730" cy="2400082"/>
          </a:xfrm>
        </p:spPr>
        <p:txBody>
          <a:bodyPr anchor="b">
            <a:normAutofit/>
          </a:bodyPr>
          <a:lstStyle/>
          <a:p>
            <a:r>
              <a:rPr lang="cs-CZ" sz="5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Odborná praxe</a:t>
            </a:r>
            <a:br>
              <a:rPr lang="cs-CZ" sz="5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5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 Bosch, spol. s. r.o.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5DD0F37-9DF6-8755-5E50-D8D7FE1468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1161" y="4829175"/>
            <a:ext cx="5449982" cy="144099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Michaela Nečasová </a:t>
            </a:r>
          </a:p>
          <a:p>
            <a:r>
              <a:rPr lang="cs-CZ" dirty="0">
                <a:solidFill>
                  <a:schemeClr val="tx2"/>
                </a:solidFill>
              </a:rPr>
              <a:t>UČO: 27611</a:t>
            </a:r>
          </a:p>
          <a:p>
            <a:r>
              <a:rPr lang="cs-CZ" dirty="0">
                <a:solidFill>
                  <a:schemeClr val="tx2"/>
                </a:solidFill>
              </a:rPr>
              <a:t>Řízení lidských zdrojů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7147D5D-F01F-4164-BD81-D10DC6F23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142" y="2854"/>
            <a:ext cx="2783421" cy="2406445"/>
            <a:chOff x="-305" y="-4155"/>
            <a:chExt cx="2514948" cy="2174333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24C7412-3E2D-4708-8DC3-425A457A1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1483A6A-CB0B-4469-B09D-C9451F9B0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A935E9D-EB55-46F3-BCCB-9CB918E870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EDC5655-C7D7-4936-91EA-E188A96DC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D0E248E-80AB-4B35-BA8D-F940FCB44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417253" y="4456669"/>
            <a:ext cx="2783421" cy="2406445"/>
            <a:chOff x="-305" y="-4155"/>
            <a:chExt cx="2514948" cy="2174333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9E91B0A-66E8-4298-BAC6-004DBE491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A629C66-36BD-487E-B1CD-ED026D778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6BC2D2C-3D7D-4224-81BC-22C094C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3BDF903-22C5-4312-8776-C2ABC3EDC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Obrázek 4">
            <a:extLst>
              <a:ext uri="{FF2B5EF4-FFF2-40B4-BE49-F238E27FC236}">
                <a16:creationId xmlns:a16="http://schemas.microsoft.com/office/drawing/2014/main" id="{6B54B0A5-D044-B312-FD86-41F2FD82A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74" y="-1338256"/>
            <a:ext cx="114300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58086AEC-04C2-4BC4-BFB8-0135965C7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0C3BE3F-B8A9-4DC9-A867-EC91736FA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CA2F3D1-53F2-478B-949B-6D4EA2E4E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455386"/>
            <a:ext cx="5378624" cy="6402614"/>
            <a:chOff x="-19221" y="197691"/>
            <a:chExt cx="5378624" cy="6402614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E53A4EE-6F9B-4EC8-9840-708F509D9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D8289AA-777C-4230-BABC-203458BF6C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9D76777-71BF-4FFF-B568-E58E46EB1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2CDCD53-6393-431A-9E75-109BC8362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A62198F-7D76-4A2A-9669-40E5E8A3C8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EC3EE355-1DF9-4EB7-D26B-20677E697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072" y="1137411"/>
            <a:ext cx="3659777" cy="1834389"/>
          </a:xfrm>
        </p:spPr>
        <p:txBody>
          <a:bodyPr>
            <a:normAutofit/>
          </a:bodyPr>
          <a:lstStyle/>
          <a:p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</a:t>
            </a:r>
          </a:p>
        </p:txBody>
      </p:sp>
      <p:graphicFrame>
        <p:nvGraphicFramePr>
          <p:cNvPr id="33" name="Zástupný obsah 2">
            <a:extLst>
              <a:ext uri="{FF2B5EF4-FFF2-40B4-BE49-F238E27FC236}">
                <a16:creationId xmlns:a16="http://schemas.microsoft.com/office/drawing/2014/main" id="{4CDEE304-E304-6FE4-F30E-6DEFB4486D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6175639"/>
              </p:ext>
            </p:extLst>
          </p:nvPr>
        </p:nvGraphicFramePr>
        <p:xfrm>
          <a:off x="5378319" y="1544064"/>
          <a:ext cx="5737098" cy="4627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0526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AC448E0-5DEA-6BA4-4A0A-7F1312A724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r="5430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74C2C54-A6B1-A82A-AC7D-E3283C3A1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1" y="365125"/>
            <a:ext cx="5449077" cy="1183757"/>
          </a:xfrm>
        </p:spPr>
        <p:txBody>
          <a:bodyPr>
            <a:normAutofit/>
          </a:bodyPr>
          <a:lstStyle/>
          <a:p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 Bosch, spol. s. r. o 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6637A9-A667-121A-A74A-8E07AC295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48" y="1763486"/>
            <a:ext cx="5159832" cy="4413477"/>
          </a:xfrm>
        </p:spPr>
        <p:txBody>
          <a:bodyPr>
            <a:normAutofit fontScale="92500" lnSpcReduction="10000"/>
          </a:bodyPr>
          <a:lstStyle/>
          <a:p>
            <a:r>
              <a:rPr lang="cs-CZ" sz="2000" dirty="0"/>
              <a:t>Automobilový průmysl, domácí spotřebiče, elektrické nářadí, měření a testování vzorků</a:t>
            </a:r>
          </a:p>
          <a:p>
            <a:r>
              <a:rPr lang="cs-CZ" sz="2000" dirty="0"/>
              <a:t>Stuttgart 1886 </a:t>
            </a:r>
          </a:p>
          <a:p>
            <a:r>
              <a:rPr lang="cs-CZ" sz="2000" dirty="0"/>
              <a:t>Konstrukce zapalovacího zařízení pro stacionární motor</a:t>
            </a:r>
          </a:p>
          <a:p>
            <a:r>
              <a:rPr lang="cs-CZ" sz="2000" dirty="0"/>
              <a:t>Systémy s elektromagnetickým zapalováním </a:t>
            </a:r>
          </a:p>
          <a:p>
            <a:r>
              <a:rPr lang="cs-CZ" sz="2000" dirty="0" err="1"/>
              <a:t>Gottlob</a:t>
            </a:r>
            <a:r>
              <a:rPr lang="cs-CZ" sz="2000" dirty="0"/>
              <a:t> </a:t>
            </a:r>
            <a:r>
              <a:rPr lang="cs-CZ" sz="2000" dirty="0" err="1"/>
              <a:t>Honold</a:t>
            </a:r>
            <a:r>
              <a:rPr lang="cs-CZ" sz="2000" dirty="0"/>
              <a:t> – elektromagnetické zapalování se zapalovací svíčkou</a:t>
            </a:r>
          </a:p>
          <a:p>
            <a:r>
              <a:rPr lang="cs-CZ" sz="2000" dirty="0"/>
              <a:t>České Budějovice 1. 5. 1992 + Motor </a:t>
            </a:r>
            <a:r>
              <a:rPr lang="cs-CZ" sz="2000" dirty="0" err="1"/>
              <a:t>Jikov</a:t>
            </a:r>
            <a:r>
              <a:rPr lang="cs-CZ" sz="2000" dirty="0"/>
              <a:t>, a. s. </a:t>
            </a:r>
          </a:p>
          <a:p>
            <a:r>
              <a:rPr lang="cs-CZ" sz="2000" dirty="0"/>
              <a:t>1995</a:t>
            </a:r>
          </a:p>
          <a:p>
            <a:r>
              <a:rPr lang="cs-CZ" sz="2000" dirty="0"/>
              <a:t>ZK 177, 4 mil. Kč</a:t>
            </a:r>
          </a:p>
          <a:p>
            <a:r>
              <a:rPr lang="cs-CZ" sz="2000" dirty="0"/>
              <a:t>4 000 zaměstnanců</a:t>
            </a:r>
          </a:p>
          <a:p>
            <a:r>
              <a:rPr lang="cs-CZ" sz="2000" dirty="0"/>
              <a:t>50 zemí světa, 402 600 zaměstnanců</a:t>
            </a: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784075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935FE15E-6557-D55F-39A7-FD28DD1EBA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09" b="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254D2FF-5DBE-94E4-01AE-9EBD483EC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899912"/>
          </a:xfrm>
        </p:spPr>
        <p:txBody>
          <a:bodyPr>
            <a:normAutofit/>
          </a:bodyPr>
          <a:lstStyle/>
          <a:p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Náplň a průběh praxe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AA39DC5-CA54-A713-A163-F173666E0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5037"/>
            <a:ext cx="3822189" cy="3911926"/>
          </a:xfrm>
        </p:spPr>
        <p:txBody>
          <a:bodyPr>
            <a:normAutofit fontScale="92500" lnSpcReduction="10000"/>
          </a:bodyPr>
          <a:lstStyle/>
          <a:p>
            <a:r>
              <a:rPr lang="cs-CZ" sz="2200" dirty="0"/>
              <a:t>Pohovory, přijetí</a:t>
            </a:r>
          </a:p>
          <a:p>
            <a:r>
              <a:rPr lang="cs-CZ" sz="2200" dirty="0"/>
              <a:t>Oddělení kvality QMM</a:t>
            </a:r>
          </a:p>
          <a:p>
            <a:r>
              <a:rPr lang="cs-CZ" sz="2200" dirty="0"/>
              <a:t>520 hodin</a:t>
            </a:r>
          </a:p>
          <a:p>
            <a:r>
              <a:rPr lang="cs-CZ" sz="2200" dirty="0"/>
              <a:t>Program </a:t>
            </a:r>
            <a:r>
              <a:rPr lang="cs-CZ" sz="2200" dirty="0" err="1"/>
              <a:t>ANeT</a:t>
            </a:r>
            <a:r>
              <a:rPr lang="cs-CZ" sz="2200" dirty="0"/>
              <a:t> a SAP – docházka, dovolené, reklamace</a:t>
            </a:r>
          </a:p>
          <a:p>
            <a:r>
              <a:rPr lang="cs-CZ" sz="2200" dirty="0"/>
              <a:t>Motivace, leadership, komunikace</a:t>
            </a:r>
          </a:p>
          <a:p>
            <a:r>
              <a:rPr lang="cs-CZ" sz="2200" dirty="0"/>
              <a:t>Pravidelné schůzky a </a:t>
            </a:r>
            <a:r>
              <a:rPr lang="cs-CZ" sz="2200" dirty="0" err="1"/>
              <a:t>Teamboard</a:t>
            </a:r>
            <a:endParaRPr lang="cs-CZ" sz="2200" dirty="0"/>
          </a:p>
          <a:p>
            <a:r>
              <a:rPr lang="cs-CZ" sz="2200" dirty="0"/>
              <a:t>Inzeráty – analýza, tvorba</a:t>
            </a:r>
          </a:p>
          <a:p>
            <a:r>
              <a:rPr lang="cs-CZ" sz="2200" dirty="0"/>
              <a:t>Pracovní právo v ČR</a:t>
            </a:r>
          </a:p>
          <a:p>
            <a:r>
              <a:rPr lang="cs-CZ" sz="2200" dirty="0"/>
              <a:t>Objednávky</a:t>
            </a:r>
          </a:p>
          <a:p>
            <a:endParaRPr lang="cs-CZ" sz="1900" dirty="0"/>
          </a:p>
          <a:p>
            <a:endParaRPr lang="cs-CZ" sz="1900" dirty="0"/>
          </a:p>
          <a:p>
            <a:endParaRPr lang="cs-CZ" sz="1900" dirty="0"/>
          </a:p>
          <a:p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933710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6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EAA8542-464C-1F18-5D07-57F58C8F7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279" y="1741337"/>
            <a:ext cx="6739136" cy="23879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52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3" name="Group 10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5" y="0"/>
            <a:ext cx="5163047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12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9262397" y="3928396"/>
            <a:ext cx="3142400" cy="2716805"/>
            <a:chOff x="-305" y="-4155"/>
            <a:chExt cx="2514948" cy="2174333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id="{A92AE510-E295-B8F9-9462-14A68DA09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488" y="-299257"/>
            <a:ext cx="4992047" cy="715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4F94C4-3535-9901-6C5C-A4AE3530F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463004"/>
            <a:ext cx="9984074" cy="775338"/>
          </a:xfrm>
        </p:spPr>
        <p:txBody>
          <a:bodyPr anchor="b">
            <a:normAutofit/>
          </a:bodyPr>
          <a:lstStyle/>
          <a:p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Přínosy praxe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C94078-6E0A-574F-0A23-7280F758A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1432561"/>
            <a:ext cx="9833548" cy="4354386"/>
          </a:xfrm>
        </p:spPr>
        <p:txBody>
          <a:bodyPr>
            <a:normAutofit/>
          </a:bodyPr>
          <a:lstStyle/>
          <a:p>
            <a:r>
              <a:rPr lang="cs-CZ" sz="2000" dirty="0"/>
              <a:t>Komunikace v cizích jazycích</a:t>
            </a:r>
          </a:p>
          <a:p>
            <a:r>
              <a:rPr lang="cs-CZ" sz="2000" dirty="0"/>
              <a:t>Sociální i technické znalosti</a:t>
            </a:r>
          </a:p>
          <a:p>
            <a:r>
              <a:rPr lang="cs-CZ" sz="2000" dirty="0"/>
              <a:t>Naučení se užívání nových programů</a:t>
            </a:r>
          </a:p>
          <a:p>
            <a:r>
              <a:rPr lang="cs-CZ" sz="2000" dirty="0"/>
              <a:t>Nové kontakty, přátelství</a:t>
            </a:r>
          </a:p>
          <a:p>
            <a:r>
              <a:rPr lang="cs-CZ" sz="2000" dirty="0"/>
              <a:t>Možnost další spolupráce</a:t>
            </a:r>
          </a:p>
          <a:p>
            <a:r>
              <a:rPr lang="cs-CZ" sz="2000" dirty="0"/>
              <a:t>Získání o přehledu fungování nadnárodní společnosti</a:t>
            </a:r>
          </a:p>
          <a:p>
            <a:r>
              <a:rPr lang="cs-CZ" sz="2000" dirty="0"/>
              <a:t>Získání mnoha dovedností a informací</a:t>
            </a:r>
          </a:p>
          <a:p>
            <a:r>
              <a:rPr lang="cs-CZ" sz="2000" dirty="0"/>
              <a:t>Ověření si teoretických znalostí v praxi</a:t>
            </a:r>
          </a:p>
          <a:p>
            <a:endParaRPr lang="cs-CZ" sz="18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Obrázek 6">
            <a:extLst>
              <a:ext uri="{FF2B5EF4-FFF2-40B4-BE49-F238E27FC236}">
                <a16:creationId xmlns:a16="http://schemas.microsoft.com/office/drawing/2014/main" id="{4185B332-DB01-3A3B-057E-17A78751D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286" y="418105"/>
            <a:ext cx="2379785" cy="239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76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DD4367AC-FEAD-F4E4-9FF6-537CAD2D65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" r="2833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7344716-E4D7-31AC-6764-3D71ACC38A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Zhodnocení praxe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432A6307-9BE1-CFBD-5580-A67DD7DA2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062481"/>
            <a:ext cx="3822189" cy="3423920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 err="1"/>
              <a:t>Velmi</a:t>
            </a:r>
            <a:r>
              <a:rPr lang="en-US" sz="2000" dirty="0"/>
              <a:t> </a:t>
            </a:r>
            <a:r>
              <a:rPr lang="en-US" sz="2000" dirty="0" err="1"/>
              <a:t>pozitivní</a:t>
            </a:r>
            <a:endParaRPr lang="en-US" sz="20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 err="1"/>
              <a:t>Životní</a:t>
            </a:r>
            <a:r>
              <a:rPr lang="en-US" sz="2000" dirty="0"/>
              <a:t> </a:t>
            </a:r>
            <a:r>
              <a:rPr lang="en-US" sz="2000" dirty="0" err="1"/>
              <a:t>zkušenost</a:t>
            </a:r>
            <a:endParaRPr lang="en-US" sz="20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 err="1"/>
              <a:t>Nové</a:t>
            </a:r>
            <a:r>
              <a:rPr lang="en-US" sz="2000" dirty="0"/>
              <a:t> </a:t>
            </a:r>
            <a:r>
              <a:rPr lang="en-US" sz="2000" dirty="0" err="1"/>
              <a:t>možnosti</a:t>
            </a:r>
            <a:endParaRPr lang="en-US" sz="20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 err="1"/>
              <a:t>Žádné</a:t>
            </a:r>
            <a:r>
              <a:rPr lang="en-US" sz="2000" dirty="0"/>
              <a:t> </a:t>
            </a:r>
            <a:r>
              <a:rPr lang="en-US" sz="2000" dirty="0" err="1"/>
              <a:t>důležité</a:t>
            </a:r>
            <a:r>
              <a:rPr lang="en-US" sz="2000" dirty="0"/>
              <a:t> </a:t>
            </a:r>
            <a:r>
              <a:rPr lang="en-US" sz="2000" dirty="0" err="1"/>
              <a:t>nedostatky</a:t>
            </a:r>
            <a:r>
              <a:rPr lang="en-US" sz="2000" dirty="0"/>
              <a:t> ze </a:t>
            </a:r>
            <a:r>
              <a:rPr lang="en-US" sz="2000" dirty="0" err="1"/>
              <a:t>strany</a:t>
            </a:r>
            <a:r>
              <a:rPr lang="en-US" sz="2000" dirty="0"/>
              <a:t> </a:t>
            </a:r>
            <a:r>
              <a:rPr lang="en-US" sz="2000" dirty="0" err="1"/>
              <a:t>firmy</a:t>
            </a:r>
            <a:endParaRPr lang="en-US" sz="20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 err="1"/>
              <a:t>Návrh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zlepšení</a:t>
            </a:r>
            <a:r>
              <a:rPr lang="en-US" sz="2000" dirty="0"/>
              <a:t> – </a:t>
            </a:r>
            <a:r>
              <a:rPr lang="en-US" sz="2000" dirty="0" err="1"/>
              <a:t>snížení</a:t>
            </a:r>
            <a:r>
              <a:rPr lang="en-US" sz="2000" dirty="0"/>
              <a:t> </a:t>
            </a:r>
            <a:r>
              <a:rPr lang="en-US" sz="2000" dirty="0" err="1"/>
              <a:t>nároků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cs-CZ" sz="2000" dirty="0"/>
              <a:t> výstupy</a:t>
            </a:r>
            <a:endParaRPr lang="en-US" sz="20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856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37797E6-9F7E-D6E7-D4C7-6489CDB40A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1A82DBF-33C4-5301-DD59-0C164A94F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pozornost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440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C88EECB3-061A-5AA5-C628-909E16CA6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76" y="445592"/>
            <a:ext cx="3855720" cy="1012507"/>
          </a:xfrm>
        </p:spPr>
        <p:txBody>
          <a:bodyPr>
            <a:normAutofit/>
          </a:bodyPr>
          <a:lstStyle/>
          <a:p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Seznam zdrojů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58E201-614C-FAED-22C5-54A7B0943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271" y="1903690"/>
            <a:ext cx="10595153" cy="2687360"/>
          </a:xfrm>
        </p:spPr>
        <p:txBody>
          <a:bodyPr anchor="ctr">
            <a:noAutofit/>
          </a:bodyPr>
          <a:lstStyle/>
          <a:p>
            <a:r>
              <a:rPr lang="cs-CZ" sz="2000" dirty="0"/>
              <a:t>https://inside.bosch.com/irj/portal/?NavigationTarget=HLPFS%3A%2F%2Fwcms_rgeu_Bosch_20GlobalNet%2Fwcms_rgeu_02_20Organization%2Fwcms_rgeu_Regional_20Subsidiaries_20RG%2Fwcms_rgeu_Bosch_CZ%2Fwcms_rgeu_03_cz_locations%2Fwcms_rgeu_cz_ceske_budejovice%2Fwcms_rgeu_cz_rbcb%2Fwcms_rgeu_about_rbcb</a:t>
            </a:r>
          </a:p>
          <a:p>
            <a:r>
              <a:rPr lang="cs-CZ" sz="2000" dirty="0"/>
              <a:t>https://www.presseportal.de/pm/61631/5387958</a:t>
            </a:r>
          </a:p>
          <a:p>
            <a:r>
              <a:rPr lang="cs-CZ" sz="2000" dirty="0"/>
              <a:t>https://www.pruvodcepodnikanim.cz/clanek/co-je-potreba-vyridit-pri-nastupu-noveho-zamestnance/</a:t>
            </a:r>
          </a:p>
          <a:p>
            <a:r>
              <a:rPr lang="cs-CZ" sz="2000" dirty="0"/>
              <a:t>https://zapojmevsechny.cz/clanek/detail/kdyz-zaci-hodnoti-ucitele-2-cast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5376822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</TotalTime>
  <Words>339</Words>
  <Application>Microsoft Office PowerPoint</Application>
  <PresentationFormat>Širokoúhlá obrazovka</PresentationFormat>
  <Paragraphs>54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Odborná praxe Robert Bosch, spol. s. r.o.</vt:lpstr>
      <vt:lpstr>Obsah</vt:lpstr>
      <vt:lpstr>Robert Bosch, spol. s. r. o .</vt:lpstr>
      <vt:lpstr>Náplň a průběh praxe</vt:lpstr>
      <vt:lpstr>Prezentace aplikace PowerPoint</vt:lpstr>
      <vt:lpstr>Přínosy praxe</vt:lpstr>
      <vt:lpstr>Zhodnocení praxe</vt:lpstr>
      <vt:lpstr>Děkuji za pozornost! </vt:lpstr>
      <vt:lpstr>Seznam zdrojů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Odborná praxe Robert Bosch, spol. s. r.o.</dc:title>
  <dc:creator>FIXED-TERM Necasova Michaela (PS/QMM-Bj)</dc:creator>
  <cp:lastModifiedBy>FIXED-TERM Necasova Michaela (PS/QMM-Bj)</cp:lastModifiedBy>
  <cp:revision>7</cp:revision>
  <dcterms:created xsi:type="dcterms:W3CDTF">2023-05-09T11:19:24Z</dcterms:created>
  <dcterms:modified xsi:type="dcterms:W3CDTF">2023-05-11T08:26:33Z</dcterms:modified>
</cp:coreProperties>
</file>