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FDF16-B956-46B0-97D2-2A628F61FF89}" v="26" dt="2023-05-11T07:27:43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Dalihod" userId="9b71303e1655f8a5" providerId="LiveId" clId="{D9BFDF16-B956-46B0-97D2-2A628F61FF89}"/>
    <pc:docChg chg="undo custSel addSld delSld modSld sldOrd">
      <pc:chgData name="Jakub Dalihod" userId="9b71303e1655f8a5" providerId="LiveId" clId="{D9BFDF16-B956-46B0-97D2-2A628F61FF89}" dt="2023-05-11T07:33:21.379" v="3322" actId="20577"/>
      <pc:docMkLst>
        <pc:docMk/>
      </pc:docMkLst>
      <pc:sldChg chg="addSp delSp modSp mod">
        <pc:chgData name="Jakub Dalihod" userId="9b71303e1655f8a5" providerId="LiveId" clId="{D9BFDF16-B956-46B0-97D2-2A628F61FF89}" dt="2023-05-10T12:55:46.077" v="107" actId="1076"/>
        <pc:sldMkLst>
          <pc:docMk/>
          <pc:sldMk cId="548396723" sldId="257"/>
        </pc:sldMkLst>
        <pc:spChg chg="mod">
          <ac:chgData name="Jakub Dalihod" userId="9b71303e1655f8a5" providerId="LiveId" clId="{D9BFDF16-B956-46B0-97D2-2A628F61FF89}" dt="2023-05-10T12:53:37.559" v="98" actId="948"/>
          <ac:spMkLst>
            <pc:docMk/>
            <pc:sldMk cId="548396723" sldId="257"/>
            <ac:spMk id="7" creationId="{73BAFF9F-1D0B-1593-9B29-54D10722ACE4}"/>
          </ac:spMkLst>
        </pc:spChg>
        <pc:picChg chg="mod">
          <ac:chgData name="Jakub Dalihod" userId="9b71303e1655f8a5" providerId="LiveId" clId="{D9BFDF16-B956-46B0-97D2-2A628F61FF89}" dt="2023-05-10T12:55:32.488" v="104" actId="1076"/>
          <ac:picMkLst>
            <pc:docMk/>
            <pc:sldMk cId="548396723" sldId="257"/>
            <ac:picMk id="4" creationId="{D69B1D20-7178-8381-751E-BC14E8D4E260}"/>
          </ac:picMkLst>
        </pc:picChg>
        <pc:picChg chg="add del mod">
          <ac:chgData name="Jakub Dalihod" userId="9b71303e1655f8a5" providerId="LiveId" clId="{D9BFDF16-B956-46B0-97D2-2A628F61FF89}" dt="2023-05-10T12:51:35.648" v="83" actId="478"/>
          <ac:picMkLst>
            <pc:docMk/>
            <pc:sldMk cId="548396723" sldId="257"/>
            <ac:picMk id="8" creationId="{5D160A51-0B93-B01A-2792-4032137DA0BF}"/>
          </ac:picMkLst>
        </pc:picChg>
        <pc:picChg chg="add del mod">
          <ac:chgData name="Jakub Dalihod" userId="9b71303e1655f8a5" providerId="LiveId" clId="{D9BFDF16-B956-46B0-97D2-2A628F61FF89}" dt="2023-05-10T12:51:45.762" v="85" actId="478"/>
          <ac:picMkLst>
            <pc:docMk/>
            <pc:sldMk cId="548396723" sldId="257"/>
            <ac:picMk id="9" creationId="{73974BDB-1FF3-0407-3FC8-3EE65C7DA804}"/>
          </ac:picMkLst>
        </pc:picChg>
        <pc:picChg chg="add mod ord">
          <ac:chgData name="Jakub Dalihod" userId="9b71303e1655f8a5" providerId="LiveId" clId="{D9BFDF16-B956-46B0-97D2-2A628F61FF89}" dt="2023-05-10T12:55:46.077" v="107" actId="1076"/>
          <ac:picMkLst>
            <pc:docMk/>
            <pc:sldMk cId="548396723" sldId="257"/>
            <ac:picMk id="11" creationId="{50C28087-BA88-E60F-3349-A03435E344D0}"/>
          </ac:picMkLst>
        </pc:picChg>
      </pc:sldChg>
      <pc:sldChg chg="addSp delSp modSp add mod">
        <pc:chgData name="Jakub Dalihod" userId="9b71303e1655f8a5" providerId="LiveId" clId="{D9BFDF16-B956-46B0-97D2-2A628F61FF89}" dt="2023-05-11T07:22:23.907" v="3256" actId="478"/>
        <pc:sldMkLst>
          <pc:docMk/>
          <pc:sldMk cId="746907515" sldId="258"/>
        </pc:sldMkLst>
        <pc:spChg chg="mod">
          <ac:chgData name="Jakub Dalihod" userId="9b71303e1655f8a5" providerId="LiveId" clId="{D9BFDF16-B956-46B0-97D2-2A628F61FF89}" dt="2023-05-10T12:57:55.218" v="169" actId="20577"/>
          <ac:spMkLst>
            <pc:docMk/>
            <pc:sldMk cId="746907515" sldId="258"/>
            <ac:spMk id="2" creationId="{4B2763CB-4BBA-C7E8-EFC5-E20E22A314C8}"/>
          </ac:spMkLst>
        </pc:spChg>
        <pc:spChg chg="mod">
          <ac:chgData name="Jakub Dalihod" userId="9b71303e1655f8a5" providerId="LiveId" clId="{D9BFDF16-B956-46B0-97D2-2A628F61FF89}" dt="2023-05-11T07:15:10.287" v="3242" actId="948"/>
          <ac:spMkLst>
            <pc:docMk/>
            <pc:sldMk cId="746907515" sldId="258"/>
            <ac:spMk id="7" creationId="{73BAFF9F-1D0B-1593-9B29-54D10722ACE4}"/>
          </ac:spMkLst>
        </pc:spChg>
        <pc:picChg chg="add del mod modCrop">
          <ac:chgData name="Jakub Dalihod" userId="9b71303e1655f8a5" providerId="LiveId" clId="{D9BFDF16-B956-46B0-97D2-2A628F61FF89}" dt="2023-05-11T07:22:23.907" v="3256" actId="478"/>
          <ac:picMkLst>
            <pc:docMk/>
            <pc:sldMk cId="746907515" sldId="258"/>
            <ac:picMk id="5" creationId="{0C0C8D6B-89D8-6C64-1D22-088B9A2E153C}"/>
          </ac:picMkLst>
        </pc:picChg>
      </pc:sldChg>
      <pc:sldChg chg="new add del">
        <pc:chgData name="Jakub Dalihod" userId="9b71303e1655f8a5" providerId="LiveId" clId="{D9BFDF16-B956-46B0-97D2-2A628F61FF89}" dt="2023-05-10T12:55:41.439" v="106" actId="2696"/>
        <pc:sldMkLst>
          <pc:docMk/>
          <pc:sldMk cId="944013082" sldId="258"/>
        </pc:sldMkLst>
      </pc:sldChg>
      <pc:sldChg chg="addSp delSp modSp add mod">
        <pc:chgData name="Jakub Dalihod" userId="9b71303e1655f8a5" providerId="LiveId" clId="{D9BFDF16-B956-46B0-97D2-2A628F61FF89}" dt="2023-05-11T07:13:23.839" v="3231" actId="948"/>
        <pc:sldMkLst>
          <pc:docMk/>
          <pc:sldMk cId="3610108424" sldId="259"/>
        </pc:sldMkLst>
        <pc:spChg chg="mod">
          <ac:chgData name="Jakub Dalihod" userId="9b71303e1655f8a5" providerId="LiveId" clId="{D9BFDF16-B956-46B0-97D2-2A628F61FF89}" dt="2023-05-10T12:59:14.469" v="255" actId="404"/>
          <ac:spMkLst>
            <pc:docMk/>
            <pc:sldMk cId="3610108424" sldId="259"/>
            <ac:spMk id="2" creationId="{4B2763CB-4BBA-C7E8-EFC5-E20E22A314C8}"/>
          </ac:spMkLst>
        </pc:spChg>
        <pc:spChg chg="add mod">
          <ac:chgData name="Jakub Dalihod" userId="9b71303e1655f8a5" providerId="LiveId" clId="{D9BFDF16-B956-46B0-97D2-2A628F61FF89}" dt="2023-05-11T07:13:23.839" v="3231" actId="948"/>
          <ac:spMkLst>
            <pc:docMk/>
            <pc:sldMk cId="3610108424" sldId="259"/>
            <ac:spMk id="3" creationId="{566CA76A-3E77-2E14-BC03-76E87875DC9C}"/>
          </ac:spMkLst>
        </pc:spChg>
        <pc:spChg chg="del mod">
          <ac:chgData name="Jakub Dalihod" userId="9b71303e1655f8a5" providerId="LiveId" clId="{D9BFDF16-B956-46B0-97D2-2A628F61FF89}" dt="2023-05-10T13:02:56.107" v="421"/>
          <ac:spMkLst>
            <pc:docMk/>
            <pc:sldMk cId="3610108424" sldId="259"/>
            <ac:spMk id="7" creationId="{73BAFF9F-1D0B-1593-9B29-54D10722ACE4}"/>
          </ac:spMkLst>
        </pc:spChg>
      </pc:sldChg>
      <pc:sldChg chg="modSp add mod">
        <pc:chgData name="Jakub Dalihod" userId="9b71303e1655f8a5" providerId="LiveId" clId="{D9BFDF16-B956-46B0-97D2-2A628F61FF89}" dt="2023-05-10T13:45:58.768" v="2010" actId="948"/>
        <pc:sldMkLst>
          <pc:docMk/>
          <pc:sldMk cId="2924581631" sldId="260"/>
        </pc:sldMkLst>
        <pc:spChg chg="mod">
          <ac:chgData name="Jakub Dalihod" userId="9b71303e1655f8a5" providerId="LiveId" clId="{D9BFDF16-B956-46B0-97D2-2A628F61FF89}" dt="2023-05-10T12:59:56.432" v="306" actId="20577"/>
          <ac:spMkLst>
            <pc:docMk/>
            <pc:sldMk cId="2924581631" sldId="260"/>
            <ac:spMk id="2" creationId="{4B2763CB-4BBA-C7E8-EFC5-E20E22A314C8}"/>
          </ac:spMkLst>
        </pc:spChg>
        <pc:spChg chg="mod">
          <ac:chgData name="Jakub Dalihod" userId="9b71303e1655f8a5" providerId="LiveId" clId="{D9BFDF16-B956-46B0-97D2-2A628F61FF89}" dt="2023-05-10T13:45:58.768" v="2010" actId="948"/>
          <ac:spMkLst>
            <pc:docMk/>
            <pc:sldMk cId="2924581631" sldId="260"/>
            <ac:spMk id="7" creationId="{73BAFF9F-1D0B-1593-9B29-54D10722ACE4}"/>
          </ac:spMkLst>
        </pc:spChg>
      </pc:sldChg>
      <pc:sldChg chg="modSp add mod">
        <pc:chgData name="Jakub Dalihod" userId="9b71303e1655f8a5" providerId="LiveId" clId="{D9BFDF16-B956-46B0-97D2-2A628F61FF89}" dt="2023-05-11T07:15:31.829" v="3243" actId="948"/>
        <pc:sldMkLst>
          <pc:docMk/>
          <pc:sldMk cId="2506216823" sldId="261"/>
        </pc:sldMkLst>
        <pc:spChg chg="mod">
          <ac:chgData name="Jakub Dalihod" userId="9b71303e1655f8a5" providerId="LiveId" clId="{D9BFDF16-B956-46B0-97D2-2A628F61FF89}" dt="2023-05-10T13:00:40.275" v="367" actId="20577"/>
          <ac:spMkLst>
            <pc:docMk/>
            <pc:sldMk cId="2506216823" sldId="261"/>
            <ac:spMk id="2" creationId="{4B2763CB-4BBA-C7E8-EFC5-E20E22A314C8}"/>
          </ac:spMkLst>
        </pc:spChg>
        <pc:spChg chg="mod">
          <ac:chgData name="Jakub Dalihod" userId="9b71303e1655f8a5" providerId="LiveId" clId="{D9BFDF16-B956-46B0-97D2-2A628F61FF89}" dt="2023-05-11T07:15:31.829" v="3243" actId="948"/>
          <ac:spMkLst>
            <pc:docMk/>
            <pc:sldMk cId="2506216823" sldId="261"/>
            <ac:spMk id="7" creationId="{73BAFF9F-1D0B-1593-9B29-54D10722ACE4}"/>
          </ac:spMkLst>
        </pc:spChg>
        <pc:picChg chg="mod">
          <ac:chgData name="Jakub Dalihod" userId="9b71303e1655f8a5" providerId="LiveId" clId="{D9BFDF16-B956-46B0-97D2-2A628F61FF89}" dt="2023-05-10T13:00:16.837" v="331" actId="1076"/>
          <ac:picMkLst>
            <pc:docMk/>
            <pc:sldMk cId="2506216823" sldId="261"/>
            <ac:picMk id="4" creationId="{D69B1D20-7178-8381-751E-BC14E8D4E260}"/>
          </ac:picMkLst>
        </pc:picChg>
      </pc:sldChg>
      <pc:sldChg chg="modSp add mod">
        <pc:chgData name="Jakub Dalihod" userId="9b71303e1655f8a5" providerId="LiveId" clId="{D9BFDF16-B956-46B0-97D2-2A628F61FF89}" dt="2023-05-11T07:33:21.379" v="3322" actId="20577"/>
        <pc:sldMkLst>
          <pc:docMk/>
          <pc:sldMk cId="2361590379" sldId="262"/>
        </pc:sldMkLst>
        <pc:spChg chg="mod">
          <ac:chgData name="Jakub Dalihod" userId="9b71303e1655f8a5" providerId="LiveId" clId="{D9BFDF16-B956-46B0-97D2-2A628F61FF89}" dt="2023-05-10T13:01:15.929" v="413" actId="20577"/>
          <ac:spMkLst>
            <pc:docMk/>
            <pc:sldMk cId="2361590379" sldId="262"/>
            <ac:spMk id="2" creationId="{4B2763CB-4BBA-C7E8-EFC5-E20E22A314C8}"/>
          </ac:spMkLst>
        </pc:spChg>
        <pc:spChg chg="mod">
          <ac:chgData name="Jakub Dalihod" userId="9b71303e1655f8a5" providerId="LiveId" clId="{D9BFDF16-B956-46B0-97D2-2A628F61FF89}" dt="2023-05-11T07:33:21.379" v="3322" actId="20577"/>
          <ac:spMkLst>
            <pc:docMk/>
            <pc:sldMk cId="2361590379" sldId="262"/>
            <ac:spMk id="7" creationId="{73BAFF9F-1D0B-1593-9B29-54D10722ACE4}"/>
          </ac:spMkLst>
        </pc:spChg>
      </pc:sldChg>
      <pc:sldChg chg="modSp add mod">
        <pc:chgData name="Jakub Dalihod" userId="9b71303e1655f8a5" providerId="LiveId" clId="{D9BFDF16-B956-46B0-97D2-2A628F61FF89}" dt="2023-05-10T14:15:19.176" v="3190" actId="948"/>
        <pc:sldMkLst>
          <pc:docMk/>
          <pc:sldMk cId="714974557" sldId="263"/>
        </pc:sldMkLst>
        <pc:spChg chg="mod">
          <ac:chgData name="Jakub Dalihod" userId="9b71303e1655f8a5" providerId="LiveId" clId="{D9BFDF16-B956-46B0-97D2-2A628F61FF89}" dt="2023-05-10T14:09:16.368" v="2854" actId="20577"/>
          <ac:spMkLst>
            <pc:docMk/>
            <pc:sldMk cId="714974557" sldId="263"/>
            <ac:spMk id="2" creationId="{4B2763CB-4BBA-C7E8-EFC5-E20E22A314C8}"/>
          </ac:spMkLst>
        </pc:spChg>
        <pc:spChg chg="mod">
          <ac:chgData name="Jakub Dalihod" userId="9b71303e1655f8a5" providerId="LiveId" clId="{D9BFDF16-B956-46B0-97D2-2A628F61FF89}" dt="2023-05-10T14:15:19.176" v="3190" actId="948"/>
          <ac:spMkLst>
            <pc:docMk/>
            <pc:sldMk cId="714974557" sldId="263"/>
            <ac:spMk id="7" creationId="{73BAFF9F-1D0B-1593-9B29-54D10722ACE4}"/>
          </ac:spMkLst>
        </pc:spChg>
      </pc:sldChg>
      <pc:sldChg chg="add del ord">
        <pc:chgData name="Jakub Dalihod" userId="9b71303e1655f8a5" providerId="LiveId" clId="{D9BFDF16-B956-46B0-97D2-2A628F61FF89}" dt="2023-05-10T14:45:21.388" v="3226" actId="2696"/>
        <pc:sldMkLst>
          <pc:docMk/>
          <pc:sldMk cId="3444283099" sldId="264"/>
        </pc:sldMkLst>
      </pc:sldChg>
      <pc:sldChg chg="delSp modSp new mod">
        <pc:chgData name="Jakub Dalihod" userId="9b71303e1655f8a5" providerId="LiveId" clId="{D9BFDF16-B956-46B0-97D2-2A628F61FF89}" dt="2023-05-10T14:15:57.514" v="3219" actId="20577"/>
        <pc:sldMkLst>
          <pc:docMk/>
          <pc:sldMk cId="1746959628" sldId="265"/>
        </pc:sldMkLst>
        <pc:spChg chg="mod">
          <ac:chgData name="Jakub Dalihod" userId="9b71303e1655f8a5" providerId="LiveId" clId="{D9BFDF16-B956-46B0-97D2-2A628F61FF89}" dt="2023-05-10T14:15:57.514" v="3219" actId="20577"/>
          <ac:spMkLst>
            <pc:docMk/>
            <pc:sldMk cId="1746959628" sldId="265"/>
            <ac:spMk id="2" creationId="{893339B5-86AF-3D63-F445-CAFDC4295A90}"/>
          </ac:spMkLst>
        </pc:spChg>
        <pc:spChg chg="del">
          <ac:chgData name="Jakub Dalihod" userId="9b71303e1655f8a5" providerId="LiveId" clId="{D9BFDF16-B956-46B0-97D2-2A628F61FF89}" dt="2023-05-10T14:15:37.493" v="3192" actId="478"/>
          <ac:spMkLst>
            <pc:docMk/>
            <pc:sldMk cId="1746959628" sldId="265"/>
            <ac:spMk id="3" creationId="{FA736550-E25E-E92E-D0B2-97C4BAA5493E}"/>
          </ac:spMkLst>
        </pc:spChg>
      </pc:sldChg>
      <pc:sldChg chg="addSp delSp modSp add mod">
        <pc:chgData name="Jakub Dalihod" userId="9b71303e1655f8a5" providerId="LiveId" clId="{D9BFDF16-B956-46B0-97D2-2A628F61FF89}" dt="2023-05-11T07:28:09.090" v="3321" actId="1076"/>
        <pc:sldMkLst>
          <pc:docMk/>
          <pc:sldMk cId="1969991538" sldId="266"/>
        </pc:sldMkLst>
        <pc:spChg chg="mod">
          <ac:chgData name="Jakub Dalihod" userId="9b71303e1655f8a5" providerId="LiveId" clId="{D9BFDF16-B956-46B0-97D2-2A628F61FF89}" dt="2023-05-11T07:22:55.702" v="3298" actId="20577"/>
          <ac:spMkLst>
            <pc:docMk/>
            <pc:sldMk cId="1969991538" sldId="266"/>
            <ac:spMk id="2" creationId="{4B2763CB-4BBA-C7E8-EFC5-E20E22A314C8}"/>
          </ac:spMkLst>
        </pc:spChg>
        <pc:spChg chg="del">
          <ac:chgData name="Jakub Dalihod" userId="9b71303e1655f8a5" providerId="LiveId" clId="{D9BFDF16-B956-46B0-97D2-2A628F61FF89}" dt="2023-05-11T07:23:01.932" v="3300" actId="478"/>
          <ac:spMkLst>
            <pc:docMk/>
            <pc:sldMk cId="1969991538" sldId="266"/>
            <ac:spMk id="7" creationId="{73BAFF9F-1D0B-1593-9B29-54D10722ACE4}"/>
          </ac:spMkLst>
        </pc:spChg>
        <pc:picChg chg="mod">
          <ac:chgData name="Jakub Dalihod" userId="9b71303e1655f8a5" providerId="LiveId" clId="{D9BFDF16-B956-46B0-97D2-2A628F61FF89}" dt="2023-05-11T07:27:43.355" v="3315" actId="14100"/>
          <ac:picMkLst>
            <pc:docMk/>
            <pc:sldMk cId="1969991538" sldId="266"/>
            <ac:picMk id="4" creationId="{D69B1D20-7178-8381-751E-BC14E8D4E260}"/>
          </ac:picMkLst>
        </pc:picChg>
        <pc:picChg chg="add mod modCrop">
          <ac:chgData name="Jakub Dalihod" userId="9b71303e1655f8a5" providerId="LiveId" clId="{D9BFDF16-B956-46B0-97D2-2A628F61FF89}" dt="2023-05-11T07:27:58.859" v="3319" actId="14100"/>
          <ac:picMkLst>
            <pc:docMk/>
            <pc:sldMk cId="1969991538" sldId="266"/>
            <ac:picMk id="5" creationId="{194975B5-DF95-452D-96EC-B4328E642308}"/>
          </ac:picMkLst>
        </pc:picChg>
        <pc:picChg chg="mod">
          <ac:chgData name="Jakub Dalihod" userId="9b71303e1655f8a5" providerId="LiveId" clId="{D9BFDF16-B956-46B0-97D2-2A628F61FF89}" dt="2023-05-11T07:27:47.078" v="3316" actId="1076"/>
          <ac:picMkLst>
            <pc:docMk/>
            <pc:sldMk cId="1969991538" sldId="266"/>
            <ac:picMk id="6" creationId="{743703AC-D53D-A615-5E61-C660C507CAC0}"/>
          </ac:picMkLst>
        </pc:picChg>
        <pc:picChg chg="add mod modCrop">
          <ac:chgData name="Jakub Dalihod" userId="9b71303e1655f8a5" providerId="LiveId" clId="{D9BFDF16-B956-46B0-97D2-2A628F61FF89}" dt="2023-05-11T07:28:09.090" v="3321" actId="1076"/>
          <ac:picMkLst>
            <pc:docMk/>
            <pc:sldMk cId="1969991538" sldId="266"/>
            <ac:picMk id="9" creationId="{BD796544-53F1-2A1A-EB80-4AC44965C665}"/>
          </ac:picMkLst>
        </pc:picChg>
        <pc:picChg chg="del">
          <ac:chgData name="Jakub Dalihod" userId="9b71303e1655f8a5" providerId="LiveId" clId="{D9BFDF16-B956-46B0-97D2-2A628F61FF89}" dt="2023-05-11T07:23:00.510" v="3299" actId="478"/>
          <ac:picMkLst>
            <pc:docMk/>
            <pc:sldMk cId="1969991538" sldId="266"/>
            <ac:picMk id="11" creationId="{50C28087-BA88-E60F-3349-A03435E344D0}"/>
          </ac:picMkLst>
        </pc:picChg>
      </pc:sldChg>
      <pc:sldChg chg="new del">
        <pc:chgData name="Jakub Dalihod" userId="9b71303e1655f8a5" providerId="LiveId" clId="{D9BFDF16-B956-46B0-97D2-2A628F61FF89}" dt="2023-05-11T07:22:37.448" v="3258" actId="47"/>
        <pc:sldMkLst>
          <pc:docMk/>
          <pc:sldMk cId="342763087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9EAFB-2364-CFC3-AF3F-E30C6B974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A24E98-1CA4-477F-1D77-679C9DC83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1D32B8-0920-64A7-B085-9E9BD157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BFB465-52FB-F474-0D43-35EAB0C5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118843-A2EF-07AA-E63E-0FBC8461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9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A7B13-7207-AEE4-D154-ED4FFFC9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D20250-B335-CB54-AE42-C15F150C8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66B7F0-3AA6-2D22-4CB9-71E407D6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FB1EAC-9404-D345-BA30-D7DF0AC1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A2531C-22FF-1FE5-9B97-E429ADE4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2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B615CE-F81C-366D-8EF8-6AE949E55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759989-CCB3-4739-BDBC-119D17B51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0A3D26-A1B2-FD60-09F6-CFD983B3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15411-64B3-C411-D5DB-E853781D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603271-3C90-043F-B7D6-4B59CE2E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6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72E01-ABE6-8B6B-5786-A7234240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D5C5E-8F54-E94B-85CB-C48F5741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72886C-A707-DBD3-FF22-7ABC790B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F75B0D-0EA2-0BD4-86A4-AAF31832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B465F0-C616-0758-354A-7E3DC222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01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76106-C208-74AA-EDE8-BE8DE483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82620A-34A9-D495-0CAB-CD61721B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DDBEC-ECC9-9CAE-50C1-671B0858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23384C-539F-0671-EB70-B1A6C135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E36D90-86EA-790D-C522-998C5A71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89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FD343-EF56-3309-65B9-E519A365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0575F-306B-25C1-C9D9-7A2E4365C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30EA85-E00C-CB9D-3DA2-37A9D48C6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EEABA1-9FDB-BAFE-91E5-47030782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CED60B-0DF2-3C15-E0D8-78EA2038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099C9F-1229-7D57-E17F-5F505050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1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3F29-4FD2-D31D-72CC-D9773058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0B19E-A383-EE6E-E543-EBE426605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51031C-74B0-7875-F124-28B334354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7208B2-E883-C972-3874-A4D8205DE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87B142-633A-F40D-5B9E-BDE5F482D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9FA66D-92ED-074E-8483-987CD8F1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685109-7004-8283-2D45-A73DCFC3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01BE59-1E17-4BFD-CDCA-C196B366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93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B9E91-F55A-8A2F-5EC9-51A2F61E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AFFF00-FBF7-A50D-753C-3CCE1912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A5E5E8-EB17-40DE-A0D0-7116EB98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71441A-BC96-F47C-C437-3D39AA8D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09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5F9A68-3DA1-49C2-EA10-9E16380F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DF2D49-57A3-DF1B-160F-A5A32FA9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9F430F-057E-0298-2400-F5009119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3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B2CC9-531D-28D2-89BA-AFA962EF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2AB62-854D-D209-3DBE-8BC8D219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46B4E8-2B09-7A08-2478-1F157E722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49F334-5233-8CCF-D900-6005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9D73B-9EB1-369F-9860-C4C520C9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1C4685-1A9C-085C-AF42-8B17965D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24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DE8B-1BC6-DC66-DA9A-1C7A8DDA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3DF417-9F9D-F25C-6BD7-C2C8DD1BD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E36FF9-BB29-CD4F-1A3B-8A4CB72A3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B5275B-C20B-7BC7-9FD6-1B7D7F68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E1D812-BD50-793B-A880-D103D874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72D548-3157-E293-8C84-C339C2C5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06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EED48B-1A28-8BCC-285F-C08295DA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F610D-7AA0-654D-1687-18418E4E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3F6A81-70C4-CD9F-D0B8-502238D9D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779A-66D6-456B-8D29-5E6B73561403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2DA966-E704-2CE3-5F0F-EA1240B64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577A1-3219-72B0-832A-62AEDFF9B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99F4-5F1D-4CCC-BCB7-0230A7CACD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95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74B47-A023-6142-539C-769515502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Obhajoba závěrečné zprávy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E0B80E-F6AD-CDC1-CC8A-D08454704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1432"/>
            <a:ext cx="9144000" cy="1008205"/>
          </a:xfrm>
        </p:spPr>
        <p:txBody>
          <a:bodyPr/>
          <a:lstStyle/>
          <a:p>
            <a:r>
              <a:rPr lang="cs-CZ" dirty="0"/>
              <a:t>Jakub Dalihod</a:t>
            </a:r>
          </a:p>
          <a:p>
            <a:r>
              <a:rPr lang="cs-CZ" dirty="0"/>
              <a:t>UČO: 27347</a:t>
            </a:r>
          </a:p>
        </p:txBody>
      </p:sp>
    </p:spTree>
    <p:extLst>
      <p:ext uri="{BB962C8B-B14F-4D97-AF65-F5344CB8AC3E}">
        <p14:creationId xmlns:p14="http://schemas.microsoft.com/office/powerpoint/2010/main" val="286794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339B5-86AF-3D63-F445-CAFDC429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469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Kovosvit MAS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FF9F-1D0B-1593-9B29-54D10722ACE4}"/>
              </a:ext>
            </a:extLst>
          </p:cNvPr>
          <p:cNvSpPr txBox="1"/>
          <p:nvPr/>
        </p:nvSpPr>
        <p:spPr>
          <a:xfrm>
            <a:off x="279615" y="2298031"/>
            <a:ext cx="5949790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 jak 80letá tradice ve výrobě a vývoji obráběcích strojů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Disponuje vlastní slévárnou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nabízí CNC stroje s automatickým provozem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řídícího systému MADAM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odlitků pro automobilový a lodní průmysl</a:t>
            </a:r>
          </a:p>
        </p:txBody>
      </p:sp>
    </p:spTree>
    <p:extLst>
      <p:ext uri="{BB962C8B-B14F-4D97-AF65-F5344CB8AC3E}">
        <p14:creationId xmlns:p14="http://schemas.microsoft.com/office/powerpoint/2010/main" val="54839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9363075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Získávání, přijímání, výběr a adaptace zaměstnanců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FF9F-1D0B-1593-9B29-54D10722ACE4}"/>
              </a:ext>
            </a:extLst>
          </p:cNvPr>
          <p:cNvSpPr txBox="1"/>
          <p:nvPr/>
        </p:nvSpPr>
        <p:spPr>
          <a:xfrm>
            <a:off x="279615" y="2298031"/>
            <a:ext cx="5949790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náboru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pracovních inzerátů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nejvhodnějších kandidátů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přijímacích pohovorech, později jejich vedení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Provedení uchazeče areálem a pracovištěm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stručné informační brožury pro nové zaměstnance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prezentace na veletrh práce</a:t>
            </a:r>
          </a:p>
        </p:txBody>
      </p:sp>
    </p:spTree>
    <p:extLst>
      <p:ext uri="{BB962C8B-B14F-4D97-AF65-F5344CB8AC3E}">
        <p14:creationId xmlns:p14="http://schemas.microsoft.com/office/powerpoint/2010/main" val="74690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60" y="166976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9363075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brožura pro nové zaměstnance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4975B5-DF95-452D-96EC-B4328E642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38" t="19519" r="24691" b="11753"/>
          <a:stretch/>
        </p:blipFill>
        <p:spPr>
          <a:xfrm>
            <a:off x="43987" y="1812279"/>
            <a:ext cx="6224838" cy="48254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D796544-53F1-2A1A-EB80-4AC44965C6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29" t="21270" r="25000" b="7628"/>
          <a:stretch/>
        </p:blipFill>
        <p:spPr>
          <a:xfrm>
            <a:off x="6271517" y="1812279"/>
            <a:ext cx="5876496" cy="47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9334500" cy="1325563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Řízení a hodnocení pracovního výkonu, rozvoj, motivace a odměňování zaměstnanců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66CA76A-3E77-2E14-BC03-76E87875DC9C}"/>
              </a:ext>
            </a:extLst>
          </p:cNvPr>
          <p:cNvSpPr txBox="1"/>
          <p:nvPr/>
        </p:nvSpPr>
        <p:spPr>
          <a:xfrm>
            <a:off x="238125" y="1819275"/>
            <a:ext cx="57778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Hodnoticí pohovory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Vyhotovení vytýkacích dopisů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Kontrola alkoholu na pracovišti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Návrh mimořádné odměny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Zajištění a kontrola platnosti odborných školení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Zjišťování potřeb školení od zaměstnanců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Přednesení výsledků na poradě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Účast na poradě TOP managementu ohledně dotační podpory pro jednotlivá školení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/>
              <a:t>Roční prověrka BOZP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10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9363075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Podniková kultura, zásady komunikace a tvorby týmu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FF9F-1D0B-1593-9B29-54D10722ACE4}"/>
              </a:ext>
            </a:extLst>
          </p:cNvPr>
          <p:cNvSpPr txBox="1"/>
          <p:nvPr/>
        </p:nvSpPr>
        <p:spPr>
          <a:xfrm>
            <a:off x="146210" y="1717006"/>
            <a:ext cx="5949790" cy="536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a plánování implementace nového personálního, docházkového a účetního programu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týmu klíčových uživatelů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porovnání mezi požadovanými a nabízenými vlastnostmi programů a pravidelná prezentace výsledků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tabulky s fázemi implementace a podrobným cenovým rozpisem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nákladů roční podpory stávajících programů s náklady roční podpory nového programu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výsledků generálnímu řediteli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jednání ohledně platebních podmínek s generálním ředitelem, HR a IT oddělení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8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3113"/>
            <a:ext cx="9334500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a vedení personální agendy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FF9F-1D0B-1593-9B29-54D10722ACE4}"/>
              </a:ext>
            </a:extLst>
          </p:cNvPr>
          <p:cNvSpPr txBox="1"/>
          <p:nvPr/>
        </p:nvSpPr>
        <p:spPr>
          <a:xfrm>
            <a:off x="279615" y="2298031"/>
            <a:ext cx="5949790" cy="287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pracovní smlouvy, DPP nebo DPČ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mzdového výměru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osobního spisu zaměstnance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Zanesení nového zaměstnance do personálního a účetního programu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Archivace personálních a účetních dokladů</a:t>
            </a:r>
          </a:p>
        </p:txBody>
      </p:sp>
    </p:spTree>
    <p:extLst>
      <p:ext uri="{BB962C8B-B14F-4D97-AF65-F5344CB8AC3E}">
        <p14:creationId xmlns:p14="http://schemas.microsoft.com/office/powerpoint/2010/main" val="25062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9334500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orgány státní a veřejné správy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FF9F-1D0B-1593-9B29-54D10722ACE4}"/>
              </a:ext>
            </a:extLst>
          </p:cNvPr>
          <p:cNvSpPr txBox="1"/>
          <p:nvPr/>
        </p:nvSpPr>
        <p:spPr>
          <a:xfrm>
            <a:off x="279615" y="2298031"/>
            <a:ext cx="594979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úřadem práce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na mzdové účtárně – komunikace se zdravotními pojišťovnami a okresní správou sociálního zabezpečení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se soudním exekutorem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Předkládání ELDP České správě sociálního zabezpečení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Ministerstvem životního prostředí – zpráva o plnění podmínek integrovaného povolení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Českým statistickým úřadem – čtvrtletní výkaz o práci</a:t>
            </a:r>
          </a:p>
        </p:txBody>
      </p:sp>
    </p:spTree>
    <p:extLst>
      <p:ext uri="{BB962C8B-B14F-4D97-AF65-F5344CB8AC3E}">
        <p14:creationId xmlns:p14="http://schemas.microsoft.com/office/powerpoint/2010/main" val="236159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venku, obloha, silnice">
            <a:extLst>
              <a:ext uri="{FF2B5EF4-FFF2-40B4-BE49-F238E27FC236}">
                <a16:creationId xmlns:a16="http://schemas.microsoft.com/office/drawing/2014/main" id="{50C28087-BA88-E60F-3349-A03435E3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0" y="1458676"/>
            <a:ext cx="6176010" cy="431292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D69B1D20-7178-8381-751E-BC14E8D4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46"/>
            <a:ext cx="12192000" cy="195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obsah 5" descr="Obsah obrázku logo&#10;&#10;Popis byl vytvořen automaticky">
            <a:extLst>
              <a:ext uri="{FF2B5EF4-FFF2-40B4-BE49-F238E27FC236}">
                <a16:creationId xmlns:a16="http://schemas.microsoft.com/office/drawing/2014/main" id="{743703AC-D53D-A615-5E61-C660C507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1" y="346314"/>
            <a:ext cx="1798879" cy="1278721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2763CB-4BBA-C7E8-EFC5-E20E22A3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13"/>
            <a:ext cx="9334500" cy="1325563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 a zhodnocení odborné praxe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BAFF9F-1D0B-1593-9B29-54D10722ACE4}"/>
              </a:ext>
            </a:extLst>
          </p:cNvPr>
          <p:cNvSpPr txBox="1"/>
          <p:nvPr/>
        </p:nvSpPr>
        <p:spPr>
          <a:xfrm>
            <a:off x="279615" y="2298031"/>
            <a:ext cx="5949790" cy="267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Ověření teoretických znalostí a získání praktických zkušeností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reálné práce personalisty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Profesní rozvoj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komunikačních dovedností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Nabídka další pracovní spolupráce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74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334</Words>
  <Application>Microsoft Office PowerPoint</Application>
  <PresentationFormat>Širokoúhlá obrazovka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Motiv Office</vt:lpstr>
      <vt:lpstr>Obhajoba závěrečné zprávy</vt:lpstr>
      <vt:lpstr>Společnost Kovosvit MAS</vt:lpstr>
      <vt:lpstr>Získávání, přijímání, výběr a adaptace zaměstnanců</vt:lpstr>
      <vt:lpstr>Informační brožura pro nové zaměstnance</vt:lpstr>
      <vt:lpstr>Řízení a hodnocení pracovního výkonu, rozvoj, motivace a odměňování zaměstnanců</vt:lpstr>
      <vt:lpstr>Podniková kultura, zásady komunikace a tvorby týmu</vt:lpstr>
      <vt:lpstr>Tvorba a vedení personální agendy</vt:lpstr>
      <vt:lpstr>Komunikace s orgány státní a veřejné správy</vt:lpstr>
      <vt:lpstr>Přínos a zhodnocení odborné praxe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závěrečné zprávy</dc:title>
  <dc:creator>Jakub Dalihod</dc:creator>
  <cp:lastModifiedBy>Jakub Dalihod</cp:lastModifiedBy>
  <cp:revision>1</cp:revision>
  <dcterms:created xsi:type="dcterms:W3CDTF">2023-05-10T11:55:53Z</dcterms:created>
  <dcterms:modified xsi:type="dcterms:W3CDTF">2023-05-11T07:33:32Z</dcterms:modified>
</cp:coreProperties>
</file>