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77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08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66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323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921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582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479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473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404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6014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89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118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33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94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68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24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41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318AC-E11D-4DD2-B0EA-76FB04FDE85D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0B02D-A338-4FF3-BC7B-BFD88CA32D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375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715CA0-2694-A46E-B309-46AEAE488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2225884"/>
            <a:ext cx="9448800" cy="1825096"/>
          </a:xfrm>
        </p:spPr>
        <p:txBody>
          <a:bodyPr/>
          <a:lstStyle/>
          <a:p>
            <a:pPr algn="ctr"/>
            <a:r>
              <a:rPr lang="cs-CZ" dirty="0"/>
              <a:t>ODBORNÁ PRAXE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CEAD9E-417D-B5A5-E90A-BFA09631C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6901" y="4034545"/>
            <a:ext cx="3766739" cy="6858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dirty="0"/>
              <a:t>Dominika Češková</a:t>
            </a:r>
          </a:p>
          <a:p>
            <a:pPr algn="just"/>
            <a:r>
              <a:rPr lang="cs-CZ" dirty="0"/>
              <a:t>Řízení lidských zdrojů, 6. semestr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241BF8E-E052-3CB6-BFF0-0B0BC7120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989" y="967493"/>
            <a:ext cx="2266876" cy="210945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4FECA3B-BDC5-DF36-396B-B1D0DBFF4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83" y="1571057"/>
            <a:ext cx="1278331" cy="127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8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0ABED9-D255-BC6B-AA76-FC238219D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8990E1-A796-6CB4-091C-D76EFD0CF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3316" y="2639728"/>
            <a:ext cx="10820400" cy="40241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/>
              <a:t>DĚKUJI VÁM ZA POZORNOST </a:t>
            </a:r>
            <a:r>
              <a:rPr lang="cs-CZ" sz="4000" b="1" dirty="0">
                <a:sym typeface="Wingdings" pitchFamily="2" charset="2"/>
              </a:rPr>
              <a:t></a:t>
            </a:r>
            <a:endParaRPr lang="cs-CZ" sz="4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BFB0D09-0B06-AD58-8744-FFEF9C82F5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1" r="2814"/>
          <a:stretch/>
        </p:blipFill>
        <p:spPr>
          <a:xfrm>
            <a:off x="7901405" y="3302000"/>
            <a:ext cx="4290595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BBFF8-071B-E08E-5BD0-579D52B9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ARTO DESIGN, s.r.o.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9C1298-82D4-56EA-A583-6129DA512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Reklamní firma                                                     b) Logo a firemní identita</a:t>
            </a:r>
          </a:p>
          <a:p>
            <a:r>
              <a:rPr lang="cs-CZ" dirty="0"/>
              <a:t>Zajištění od návrhu až po realizaci</a:t>
            </a:r>
          </a:p>
          <a:p>
            <a:r>
              <a:rPr lang="cs-CZ" dirty="0"/>
              <a:t>Služby:</a:t>
            </a:r>
          </a:p>
          <a:p>
            <a:pPr marL="457200" lvl="1" indent="0">
              <a:buNone/>
            </a:pPr>
            <a:r>
              <a:rPr lang="cs-CZ" dirty="0"/>
              <a:t>a) Grafika &amp; branding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62924CE-6A7F-5083-4D14-FA165300E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014" y="3863986"/>
            <a:ext cx="3831139" cy="186768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8DA8F74-DA0A-157F-761F-A0EF31526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50" y="2799106"/>
            <a:ext cx="4368737" cy="212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5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B4A23-8711-C9EC-B57B-295519976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B67A96-AF67-A5D6-D8D7-998D483A0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c) Tisk reklamních materiálů                                d) Malby reklam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Další poskytované služby: reklamní předměty, reklamy na textil, vlajky a muší křídla, 3D loga, orientační systémy, světelná reklama, prezentační a výstavní systémy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59194A3-09CE-8EDC-F154-07F448E7A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47" y="2661100"/>
            <a:ext cx="4678322" cy="22806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9C751B-EDA4-2719-0D42-61FFDE828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0" y="2661100"/>
            <a:ext cx="4678322" cy="22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67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CB1916-E0BC-BA1B-77D7-C61761314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200" dirty="0"/>
              <a:t>1) Oblast získávání, přijímání a výběr zaměstnanců </a:t>
            </a:r>
            <a:br>
              <a:rPr lang="cs-CZ" sz="2200" dirty="0"/>
            </a:br>
            <a:r>
              <a:rPr lang="cs-CZ" sz="2200" dirty="0"/>
              <a:t>a adaptace zaměstnanců a adaptace zaměstnanců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4C45BB-155E-BEDA-919E-3667BBD37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61514"/>
            <a:ext cx="10820400" cy="4507107"/>
          </a:xfrm>
        </p:spPr>
        <p:txBody>
          <a:bodyPr/>
          <a:lstStyle/>
          <a:p>
            <a:r>
              <a:rPr lang="cs-CZ" dirty="0"/>
              <a:t>Samotný proces získávání zaměstnanců</a:t>
            </a:r>
          </a:p>
          <a:p>
            <a:r>
              <a:rPr lang="cs-CZ" dirty="0"/>
              <a:t>Zapisování do programu Pohoda Mini</a:t>
            </a:r>
          </a:p>
          <a:p>
            <a:r>
              <a:rPr lang="cs-CZ" dirty="0"/>
              <a:t>Vytváření pracovního inzerátu </a:t>
            </a:r>
          </a:p>
          <a:p>
            <a:r>
              <a:rPr lang="cs-CZ" dirty="0"/>
              <a:t>Vytvoření firemního profilu na LinkedIn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4983564-BA5A-5BDA-1848-DC830123EA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1" r="2814"/>
          <a:stretch/>
        </p:blipFill>
        <p:spPr>
          <a:xfrm>
            <a:off x="7901405" y="3302000"/>
            <a:ext cx="4290595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23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DB1E2-71DB-E576-8555-000F0083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697" y="843607"/>
            <a:ext cx="8733503" cy="1272786"/>
          </a:xfrm>
        </p:spPr>
        <p:txBody>
          <a:bodyPr>
            <a:normAutofit/>
          </a:bodyPr>
          <a:lstStyle/>
          <a:p>
            <a:pPr algn="ctr"/>
            <a:r>
              <a:rPr lang="cs-CZ" sz="2000" dirty="0"/>
              <a:t>2) Hodnocení pracovního výkonu zaměstnanců, motivace </a:t>
            </a:r>
            <a:br>
              <a:rPr lang="cs-CZ" sz="2000" dirty="0"/>
            </a:br>
            <a:r>
              <a:rPr lang="cs-CZ" sz="2000" dirty="0"/>
              <a:t>a odměňování zaměstnanců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C88B6-3AD3-2FCF-D263-EB4B73509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Probíhá průběžně</a:t>
            </a:r>
          </a:p>
          <a:p>
            <a:r>
              <a:rPr lang="cs-CZ" dirty="0"/>
              <a:t>Komunikace a zpětná vazba</a:t>
            </a:r>
          </a:p>
          <a:p>
            <a:r>
              <a:rPr lang="cs-CZ" dirty="0"/>
              <a:t>Spokojený zákazník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AEC5299-8D39-7C96-F964-490948C79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1" r="2814"/>
          <a:stretch/>
        </p:blipFill>
        <p:spPr>
          <a:xfrm>
            <a:off x="7901405" y="3302000"/>
            <a:ext cx="4290595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2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01982-54F7-F480-C97B-415B614C6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200" dirty="0"/>
              <a:t>3) OBLAST PODNIKOVÉ KULTURY VČETNĚ ETICKÉHO ŘÍZENÍ, ZÁSADY KOMUNIKACE, TVORBY TÝMU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6E358F-5A7D-4A38-9BD9-261D24225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  <a:p>
            <a:r>
              <a:rPr lang="cs-CZ" dirty="0"/>
              <a:t>Výjezdy za zákazníky</a:t>
            </a:r>
          </a:p>
          <a:p>
            <a:r>
              <a:rPr lang="cs-CZ" dirty="0"/>
              <a:t>Realizace zakázek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5759905-A9F7-5A74-94F9-A4163D1FE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1" r="2814"/>
          <a:stretch/>
        </p:blipFill>
        <p:spPr>
          <a:xfrm>
            <a:off x="7901405" y="3302000"/>
            <a:ext cx="4290595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70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C568D-4D70-E5A6-05AC-FF070B17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200" dirty="0"/>
              <a:t>4) TVORBA A VEDENÍ PERSONÁLNÍ AGENDY VČETNĚ PŘÍSLUŠNÉ LEGISLATIVY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DCB97B-D963-6A13-D413-E8967B954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Ověření znalostí z hodin Personální agendy</a:t>
            </a:r>
          </a:p>
          <a:p>
            <a:r>
              <a:rPr lang="cs-CZ" dirty="0"/>
              <a:t>Vyplňování formulářů po přijetí nového zaměstnance</a:t>
            </a:r>
          </a:p>
          <a:p>
            <a:r>
              <a:rPr lang="cs-CZ" dirty="0"/>
              <a:t>Samostatné úkoly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1C557F-3C32-1C92-C5DC-4AED5FE2F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1" r="2814"/>
          <a:stretch/>
        </p:blipFill>
        <p:spPr>
          <a:xfrm>
            <a:off x="7901405" y="3302000"/>
            <a:ext cx="4290595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87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B9F6FC-D149-CDE7-76E3-0BD42201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200" dirty="0"/>
              <a:t>5) Agenda spojená s komunikací s příslušnými orgány státní a veřejné správy v oblasti hr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DF24D8-4B57-1949-8593-DF5B0A184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Vyplňování formulářů ohledně OSSZ, ZP a FÚ</a:t>
            </a:r>
          </a:p>
          <a:p>
            <a:r>
              <a:rPr lang="cs-CZ" dirty="0"/>
              <a:t>Ukončení neschopenky</a:t>
            </a:r>
          </a:p>
          <a:p>
            <a:r>
              <a:rPr lang="cs-CZ" dirty="0"/>
              <a:t>Ukončení pracovního poměru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B84AAA-DADE-BC6C-E774-C37F44B500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1" r="2814"/>
          <a:stretch/>
        </p:blipFill>
        <p:spPr>
          <a:xfrm>
            <a:off x="7901405" y="3302000"/>
            <a:ext cx="4290595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4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DFB3A9-7598-F404-CD02-7D97CF28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PŘÍNOS A ZHODNOCENÍ ODBORNÉ PRAXE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941B42-D74A-F97F-4AA3-87F4C2029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Nové pracovní zkušenosti </a:t>
            </a:r>
          </a:p>
          <a:p>
            <a:r>
              <a:rPr lang="cs-CZ" dirty="0"/>
              <a:t>Utvrzení mé budoucí práce</a:t>
            </a:r>
          </a:p>
          <a:p>
            <a:r>
              <a:rPr lang="cs-CZ" dirty="0"/>
              <a:t>Nabídka další pracovní spolupráce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BD104CA-AE2F-7062-8619-D0D1F8C34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3753853"/>
            <a:ext cx="3850105" cy="28875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2F83B3B-3A4C-8695-6CF1-E815056F2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7" y="3753853"/>
            <a:ext cx="3850105" cy="288757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7AC9ADB-A2AC-933B-BA9A-59FA12239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20" y="3753852"/>
            <a:ext cx="3577391" cy="268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53871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zační stopa">
  <a:themeElements>
    <a:clrScheme name="Kondenzační stopa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zační stop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ační stop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TM04033937[[fn=Kondenzační stopa]]</Template>
  <TotalTime>82</TotalTime>
  <Words>227</Words>
  <Application>Microsoft Macintosh PowerPoint</Application>
  <PresentationFormat>Širokoúhlá obrazovka</PresentationFormat>
  <Paragraphs>43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Kondenzační stopa</vt:lpstr>
      <vt:lpstr>ODBORNÁ PRAXE</vt:lpstr>
      <vt:lpstr>ARTO DESIGN, s.r.o.</vt:lpstr>
      <vt:lpstr>Prezentace aplikace PowerPoint</vt:lpstr>
      <vt:lpstr>1) Oblast získávání, přijímání a výběr zaměstnanců  a adaptace zaměstnanců a adaptace zaměstnanců </vt:lpstr>
      <vt:lpstr>2) Hodnocení pracovního výkonu zaměstnanců, motivace  a odměňování zaměstnanců</vt:lpstr>
      <vt:lpstr>3) OBLAST PODNIKOVÉ KULTURY VČETNĚ ETICKÉHO ŘÍZENÍ, ZÁSADY KOMUNIKACE, TVORBY TÝMU</vt:lpstr>
      <vt:lpstr>4) TVORBA A VEDENÍ PERSONÁLNÍ AGENDY VČETNĚ PŘÍSLUŠNÉ LEGISLATIVY</vt:lpstr>
      <vt:lpstr>5) Agenda spojená s komunikací s příslušnými orgány státní a veřejné správy v oblasti hr</vt:lpstr>
      <vt:lpstr>PŘÍNOS A ZHODNOCENÍ ODBORNÉ PRAXE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ODBORNÁ PRAXE</dc:title>
  <dc:creator>ARTO DESIGN</dc:creator>
  <cp:lastModifiedBy>Dominika Češková</cp:lastModifiedBy>
  <cp:revision>6</cp:revision>
  <dcterms:created xsi:type="dcterms:W3CDTF">2023-05-11T07:30:06Z</dcterms:created>
  <dcterms:modified xsi:type="dcterms:W3CDTF">2023-05-11T21:35:39Z</dcterms:modified>
</cp:coreProperties>
</file>