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76D60-5D30-4A44-B082-DEB701A89DE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59B08CDA-0EFE-45F9-A905-41E61BF1C57F}">
      <dgm:prSet/>
      <dgm:spPr/>
      <dgm:t>
        <a:bodyPr/>
        <a:lstStyle/>
        <a:p>
          <a:pPr>
            <a:defRPr cap="all"/>
          </a:pPr>
          <a:r>
            <a:rPr lang="cs-CZ" b="1" dirty="0"/>
            <a:t>Praxe v rámci zaměstnání (personalistka FSV UK) 1.9.2022 – současnost</a:t>
          </a:r>
          <a:endParaRPr lang="en-US" b="1" dirty="0"/>
        </a:p>
      </dgm:t>
    </dgm:pt>
    <dgm:pt modelId="{7581E710-1749-4BC2-B386-C2E9D69AD7B3}" type="parTrans" cxnId="{A8188F6F-3513-489A-B31A-72B6D267D35F}">
      <dgm:prSet/>
      <dgm:spPr/>
      <dgm:t>
        <a:bodyPr/>
        <a:lstStyle/>
        <a:p>
          <a:endParaRPr lang="en-US"/>
        </a:p>
      </dgm:t>
    </dgm:pt>
    <dgm:pt modelId="{950B8938-AF14-47AC-9EF2-678330B875E9}" type="sibTrans" cxnId="{A8188F6F-3513-489A-B31A-72B6D267D35F}">
      <dgm:prSet/>
      <dgm:spPr/>
      <dgm:t>
        <a:bodyPr/>
        <a:lstStyle/>
        <a:p>
          <a:endParaRPr lang="en-US"/>
        </a:p>
      </dgm:t>
    </dgm:pt>
    <dgm:pt modelId="{F21EBB15-1188-4BE9-9FDB-D83F522CB51A}">
      <dgm:prSet/>
      <dgm:spPr/>
      <dgm:t>
        <a:bodyPr/>
        <a:lstStyle/>
        <a:p>
          <a:pPr>
            <a:defRPr cap="all"/>
          </a:pPr>
          <a:r>
            <a:rPr lang="cs-CZ" b="1" dirty="0"/>
            <a:t>Systém pevně ukotven na základě zákonů, směrnic UK a směrnic FSV</a:t>
          </a:r>
          <a:endParaRPr lang="en-US" b="1" dirty="0"/>
        </a:p>
      </dgm:t>
    </dgm:pt>
    <dgm:pt modelId="{E48A7EEF-76FF-4C59-AD9C-D1D1CC912D6D}" type="parTrans" cxnId="{90902667-2168-4C87-9FDF-1237E6344053}">
      <dgm:prSet/>
      <dgm:spPr/>
      <dgm:t>
        <a:bodyPr/>
        <a:lstStyle/>
        <a:p>
          <a:endParaRPr lang="en-US"/>
        </a:p>
      </dgm:t>
    </dgm:pt>
    <dgm:pt modelId="{0703D263-3EBD-4162-AA41-F8BE7CD0E693}" type="sibTrans" cxnId="{90902667-2168-4C87-9FDF-1237E6344053}">
      <dgm:prSet/>
      <dgm:spPr/>
      <dgm:t>
        <a:bodyPr/>
        <a:lstStyle/>
        <a:p>
          <a:endParaRPr lang="en-US"/>
        </a:p>
      </dgm:t>
    </dgm:pt>
    <dgm:pt modelId="{F7AE2E16-095A-40A0-9E7B-BD86503B735C}">
      <dgm:prSet/>
      <dgm:spPr/>
      <dgm:t>
        <a:bodyPr/>
        <a:lstStyle/>
        <a:p>
          <a:pPr>
            <a:defRPr cap="all"/>
          </a:pPr>
          <a:r>
            <a:rPr lang="cs-CZ" b="1" dirty="0"/>
            <a:t>Kontrola zavedených postupů, podílení se na úpravách a implementací postupů nových</a:t>
          </a:r>
          <a:endParaRPr lang="en-US" b="1" dirty="0"/>
        </a:p>
      </dgm:t>
    </dgm:pt>
    <dgm:pt modelId="{8C176427-8423-4CA5-A4F8-74AAA8B3E6DF}" type="parTrans" cxnId="{1362906E-7647-4400-8C79-A4BA1354C5BA}">
      <dgm:prSet/>
      <dgm:spPr/>
      <dgm:t>
        <a:bodyPr/>
        <a:lstStyle/>
        <a:p>
          <a:endParaRPr lang="en-US"/>
        </a:p>
      </dgm:t>
    </dgm:pt>
    <dgm:pt modelId="{62E04306-EAD1-492F-8B06-D6C4A65D0D3E}" type="sibTrans" cxnId="{1362906E-7647-4400-8C79-A4BA1354C5BA}">
      <dgm:prSet/>
      <dgm:spPr/>
      <dgm:t>
        <a:bodyPr/>
        <a:lstStyle/>
        <a:p>
          <a:endParaRPr lang="en-US"/>
        </a:p>
      </dgm:t>
    </dgm:pt>
    <dgm:pt modelId="{8DDBC840-B498-40BC-AF2A-3E993630273F}">
      <dgm:prSet/>
      <dgm:spPr/>
      <dgm:t>
        <a:bodyPr/>
        <a:lstStyle/>
        <a:p>
          <a:pPr>
            <a:defRPr cap="all"/>
          </a:pPr>
          <a:r>
            <a:rPr lang="cs-CZ" b="1" dirty="0"/>
            <a:t>Zvyšování kvalifikace a další vzdělávání</a:t>
          </a:r>
          <a:endParaRPr lang="en-US" b="1" dirty="0"/>
        </a:p>
      </dgm:t>
    </dgm:pt>
    <dgm:pt modelId="{6160EC46-F2E1-4903-B7C8-36488E8DA849}" type="parTrans" cxnId="{026CFF31-DA6D-4574-AEF2-FDF7B97AA780}">
      <dgm:prSet/>
      <dgm:spPr/>
      <dgm:t>
        <a:bodyPr/>
        <a:lstStyle/>
        <a:p>
          <a:endParaRPr lang="en-US"/>
        </a:p>
      </dgm:t>
    </dgm:pt>
    <dgm:pt modelId="{DA9AFEE2-3D43-4049-8B39-E115F1BEBFF6}" type="sibTrans" cxnId="{026CFF31-DA6D-4574-AEF2-FDF7B97AA780}">
      <dgm:prSet/>
      <dgm:spPr/>
      <dgm:t>
        <a:bodyPr/>
        <a:lstStyle/>
        <a:p>
          <a:endParaRPr lang="en-US"/>
        </a:p>
      </dgm:t>
    </dgm:pt>
    <dgm:pt modelId="{8695D228-940B-4030-8267-961BD1B7F7EE}">
      <dgm:prSet/>
      <dgm:spPr/>
      <dgm:t>
        <a:bodyPr/>
        <a:lstStyle/>
        <a:p>
          <a:pPr>
            <a:defRPr cap="all"/>
          </a:pPr>
          <a:r>
            <a:rPr lang="cs-CZ" b="1" dirty="0"/>
            <a:t>Vidina dalšího pokroku a posunu</a:t>
          </a:r>
          <a:endParaRPr lang="en-US" b="1" dirty="0"/>
        </a:p>
      </dgm:t>
    </dgm:pt>
    <dgm:pt modelId="{F7072523-B29C-4E73-8956-E7627FCCF954}" type="parTrans" cxnId="{EAD2E388-1CD4-4F2E-8393-D7CCE77426BE}">
      <dgm:prSet/>
      <dgm:spPr/>
      <dgm:t>
        <a:bodyPr/>
        <a:lstStyle/>
        <a:p>
          <a:endParaRPr lang="en-US"/>
        </a:p>
      </dgm:t>
    </dgm:pt>
    <dgm:pt modelId="{3244A096-02B2-4877-BFA4-9F9C3451080C}" type="sibTrans" cxnId="{EAD2E388-1CD4-4F2E-8393-D7CCE77426BE}">
      <dgm:prSet/>
      <dgm:spPr/>
      <dgm:t>
        <a:bodyPr/>
        <a:lstStyle/>
        <a:p>
          <a:endParaRPr lang="en-US"/>
        </a:p>
      </dgm:t>
    </dgm:pt>
    <dgm:pt modelId="{07D8FFE1-B4F6-4236-99C1-7B8EAF133F88}">
      <dgm:prSet/>
      <dgm:spPr/>
      <dgm:t>
        <a:bodyPr/>
        <a:lstStyle/>
        <a:p>
          <a:pPr>
            <a:defRPr cap="all"/>
          </a:pPr>
          <a:r>
            <a:rPr lang="cs-CZ" b="1" dirty="0"/>
            <a:t>Přání a budoucí očekávání technického pokroku a zjednodušení procesů</a:t>
          </a:r>
          <a:endParaRPr lang="en-US" b="1" dirty="0"/>
        </a:p>
      </dgm:t>
    </dgm:pt>
    <dgm:pt modelId="{7A529C4C-65F9-467F-A542-903AC5FD27AD}" type="parTrans" cxnId="{FC92B30F-7F34-4C1D-8E48-196435ABB658}">
      <dgm:prSet/>
      <dgm:spPr/>
      <dgm:t>
        <a:bodyPr/>
        <a:lstStyle/>
        <a:p>
          <a:endParaRPr lang="en-US"/>
        </a:p>
      </dgm:t>
    </dgm:pt>
    <dgm:pt modelId="{765D5E2D-92C3-446C-BDFC-84200F220B47}" type="sibTrans" cxnId="{FC92B30F-7F34-4C1D-8E48-196435ABB658}">
      <dgm:prSet/>
      <dgm:spPr/>
      <dgm:t>
        <a:bodyPr/>
        <a:lstStyle/>
        <a:p>
          <a:endParaRPr lang="en-US"/>
        </a:p>
      </dgm:t>
    </dgm:pt>
    <dgm:pt modelId="{87AFCBF7-1ADF-4E0E-B4A2-946A3C5F004D}" type="pres">
      <dgm:prSet presAssocID="{AE776D60-5D30-4A44-B082-DEB701A89DEF}" presName="root" presStyleCnt="0">
        <dgm:presLayoutVars>
          <dgm:dir/>
          <dgm:resizeHandles val="exact"/>
        </dgm:presLayoutVars>
      </dgm:prSet>
      <dgm:spPr/>
    </dgm:pt>
    <dgm:pt modelId="{7EDA6EE0-83F2-4898-8693-3017937B2380}" type="pres">
      <dgm:prSet presAssocID="{59B08CDA-0EFE-45F9-A905-41E61BF1C57F}" presName="compNode" presStyleCnt="0"/>
      <dgm:spPr/>
    </dgm:pt>
    <dgm:pt modelId="{48CDEC4E-2102-4D7D-96E1-18E550BD6401}" type="pres">
      <dgm:prSet presAssocID="{59B08CDA-0EFE-45F9-A905-41E61BF1C57F}" presName="iconBgRect" presStyleLbl="bgShp" presStyleIdx="0" presStyleCnt="6"/>
      <dgm:spPr/>
    </dgm:pt>
    <dgm:pt modelId="{910497F2-C87C-4AB4-AAB0-FF332230A82E}" type="pres">
      <dgm:prSet presAssocID="{59B08CDA-0EFE-45F9-A905-41E61BF1C57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18250C7-A21B-41C5-8C70-B59347A231A2}" type="pres">
      <dgm:prSet presAssocID="{59B08CDA-0EFE-45F9-A905-41E61BF1C57F}" presName="spaceRect" presStyleCnt="0"/>
      <dgm:spPr/>
    </dgm:pt>
    <dgm:pt modelId="{86F5A40C-D89F-44A5-A649-6CB8C1C17C30}" type="pres">
      <dgm:prSet presAssocID="{59B08CDA-0EFE-45F9-A905-41E61BF1C57F}" presName="textRect" presStyleLbl="revTx" presStyleIdx="0" presStyleCnt="6">
        <dgm:presLayoutVars>
          <dgm:chMax val="1"/>
          <dgm:chPref val="1"/>
        </dgm:presLayoutVars>
      </dgm:prSet>
      <dgm:spPr/>
    </dgm:pt>
    <dgm:pt modelId="{F7AE6A32-FA6D-49F5-AE4C-BCE526088F09}" type="pres">
      <dgm:prSet presAssocID="{950B8938-AF14-47AC-9EF2-678330B875E9}" presName="sibTrans" presStyleCnt="0"/>
      <dgm:spPr/>
    </dgm:pt>
    <dgm:pt modelId="{7AC576DC-134D-4A16-ACC0-12FFF8A80C5A}" type="pres">
      <dgm:prSet presAssocID="{F21EBB15-1188-4BE9-9FDB-D83F522CB51A}" presName="compNode" presStyleCnt="0"/>
      <dgm:spPr/>
    </dgm:pt>
    <dgm:pt modelId="{AE8F367B-919C-4298-B9A4-59FA953B23B4}" type="pres">
      <dgm:prSet presAssocID="{F21EBB15-1188-4BE9-9FDB-D83F522CB51A}" presName="iconBgRect" presStyleLbl="bgShp" presStyleIdx="1" presStyleCnt="6"/>
      <dgm:spPr/>
    </dgm:pt>
    <dgm:pt modelId="{3C43C510-35CA-4348-A70C-EC107710B79B}" type="pres">
      <dgm:prSet presAssocID="{F21EBB15-1188-4BE9-9FDB-D83F522CB51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udce"/>
        </a:ext>
      </dgm:extLst>
    </dgm:pt>
    <dgm:pt modelId="{46374EC7-C7CB-444E-B38A-91C6816E502D}" type="pres">
      <dgm:prSet presAssocID="{F21EBB15-1188-4BE9-9FDB-D83F522CB51A}" presName="spaceRect" presStyleCnt="0"/>
      <dgm:spPr/>
    </dgm:pt>
    <dgm:pt modelId="{3FDED048-1B89-4CBD-9C0A-C123DC20E0CC}" type="pres">
      <dgm:prSet presAssocID="{F21EBB15-1188-4BE9-9FDB-D83F522CB51A}" presName="textRect" presStyleLbl="revTx" presStyleIdx="1" presStyleCnt="6">
        <dgm:presLayoutVars>
          <dgm:chMax val="1"/>
          <dgm:chPref val="1"/>
        </dgm:presLayoutVars>
      </dgm:prSet>
      <dgm:spPr/>
    </dgm:pt>
    <dgm:pt modelId="{4F4963E9-B010-4DEC-8CC5-70FBFE32AA1F}" type="pres">
      <dgm:prSet presAssocID="{0703D263-3EBD-4162-AA41-F8BE7CD0E693}" presName="sibTrans" presStyleCnt="0"/>
      <dgm:spPr/>
    </dgm:pt>
    <dgm:pt modelId="{3B58D0CB-299A-4185-A7F2-539591DB8F6F}" type="pres">
      <dgm:prSet presAssocID="{F7AE2E16-095A-40A0-9E7B-BD86503B735C}" presName="compNode" presStyleCnt="0"/>
      <dgm:spPr/>
    </dgm:pt>
    <dgm:pt modelId="{3EA789FA-A482-4502-B80B-E3DF53AB2573}" type="pres">
      <dgm:prSet presAssocID="{F7AE2E16-095A-40A0-9E7B-BD86503B735C}" presName="iconBgRect" presStyleLbl="bgShp" presStyleIdx="2" presStyleCnt="6"/>
      <dgm:spPr/>
    </dgm:pt>
    <dgm:pt modelId="{ECDB895A-469F-4779-A798-55B6D0B42C56}" type="pres">
      <dgm:prSet presAssocID="{F7AE2E16-095A-40A0-9E7B-BD86503B735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06B2F84-C873-4D83-A569-FEE57825B1F4}" type="pres">
      <dgm:prSet presAssocID="{F7AE2E16-095A-40A0-9E7B-BD86503B735C}" presName="spaceRect" presStyleCnt="0"/>
      <dgm:spPr/>
    </dgm:pt>
    <dgm:pt modelId="{399F02CE-4D71-4FA3-A8A2-0F4F303BC5A0}" type="pres">
      <dgm:prSet presAssocID="{F7AE2E16-095A-40A0-9E7B-BD86503B735C}" presName="textRect" presStyleLbl="revTx" presStyleIdx="2" presStyleCnt="6">
        <dgm:presLayoutVars>
          <dgm:chMax val="1"/>
          <dgm:chPref val="1"/>
        </dgm:presLayoutVars>
      </dgm:prSet>
      <dgm:spPr/>
    </dgm:pt>
    <dgm:pt modelId="{DF2C4D1B-BBF8-4436-8505-8E3233E64DB2}" type="pres">
      <dgm:prSet presAssocID="{62E04306-EAD1-492F-8B06-D6C4A65D0D3E}" presName="sibTrans" presStyleCnt="0"/>
      <dgm:spPr/>
    </dgm:pt>
    <dgm:pt modelId="{5785E485-5C87-4110-9DF0-86D739E67E69}" type="pres">
      <dgm:prSet presAssocID="{8DDBC840-B498-40BC-AF2A-3E993630273F}" presName="compNode" presStyleCnt="0"/>
      <dgm:spPr/>
    </dgm:pt>
    <dgm:pt modelId="{C84E61B7-32FC-4FB7-B9F7-5D0D64C286C9}" type="pres">
      <dgm:prSet presAssocID="{8DDBC840-B498-40BC-AF2A-3E993630273F}" presName="iconBgRect" presStyleLbl="bgShp" presStyleIdx="3" presStyleCnt="6"/>
      <dgm:spPr/>
    </dgm:pt>
    <dgm:pt modelId="{E04D59CA-03FA-4261-9493-12C7924F845B}" type="pres">
      <dgm:prSet presAssocID="{8DDBC840-B498-40BC-AF2A-3E993630273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0577A894-79DE-4A37-87F9-74E15F580347}" type="pres">
      <dgm:prSet presAssocID="{8DDBC840-B498-40BC-AF2A-3E993630273F}" presName="spaceRect" presStyleCnt="0"/>
      <dgm:spPr/>
    </dgm:pt>
    <dgm:pt modelId="{B7CE55BD-B3C5-4B79-89E2-0335A8CBF59F}" type="pres">
      <dgm:prSet presAssocID="{8DDBC840-B498-40BC-AF2A-3E993630273F}" presName="textRect" presStyleLbl="revTx" presStyleIdx="3" presStyleCnt="6">
        <dgm:presLayoutVars>
          <dgm:chMax val="1"/>
          <dgm:chPref val="1"/>
        </dgm:presLayoutVars>
      </dgm:prSet>
      <dgm:spPr/>
    </dgm:pt>
    <dgm:pt modelId="{86E4BA11-0DB0-4CAE-AB24-B6FC7E85D3B2}" type="pres">
      <dgm:prSet presAssocID="{DA9AFEE2-3D43-4049-8B39-E115F1BEBFF6}" presName="sibTrans" presStyleCnt="0"/>
      <dgm:spPr/>
    </dgm:pt>
    <dgm:pt modelId="{B171C1D1-FD48-45EA-B02D-2967AFD5FBC4}" type="pres">
      <dgm:prSet presAssocID="{8695D228-940B-4030-8267-961BD1B7F7EE}" presName="compNode" presStyleCnt="0"/>
      <dgm:spPr/>
    </dgm:pt>
    <dgm:pt modelId="{CD5372B9-1495-4627-849A-9510EB3E8EC2}" type="pres">
      <dgm:prSet presAssocID="{8695D228-940B-4030-8267-961BD1B7F7EE}" presName="iconBgRect" presStyleLbl="bgShp" presStyleIdx="4" presStyleCnt="6"/>
      <dgm:spPr/>
    </dgm:pt>
    <dgm:pt modelId="{A5D35B6E-1B50-474D-8736-D4D2CB937333}" type="pres">
      <dgm:prSet presAssocID="{8695D228-940B-4030-8267-961BD1B7F7E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63523521-1AB7-4188-8C30-27F7EE7E09C0}" type="pres">
      <dgm:prSet presAssocID="{8695D228-940B-4030-8267-961BD1B7F7EE}" presName="spaceRect" presStyleCnt="0"/>
      <dgm:spPr/>
    </dgm:pt>
    <dgm:pt modelId="{CDEA4876-7781-460B-BE5E-06FA69C09076}" type="pres">
      <dgm:prSet presAssocID="{8695D228-940B-4030-8267-961BD1B7F7EE}" presName="textRect" presStyleLbl="revTx" presStyleIdx="4" presStyleCnt="6">
        <dgm:presLayoutVars>
          <dgm:chMax val="1"/>
          <dgm:chPref val="1"/>
        </dgm:presLayoutVars>
      </dgm:prSet>
      <dgm:spPr/>
    </dgm:pt>
    <dgm:pt modelId="{A412F018-FEC8-428D-A1BA-A5A2DC107A92}" type="pres">
      <dgm:prSet presAssocID="{3244A096-02B2-4877-BFA4-9F9C3451080C}" presName="sibTrans" presStyleCnt="0"/>
      <dgm:spPr/>
    </dgm:pt>
    <dgm:pt modelId="{E2469610-4CAF-4CB4-AE5B-9BF1634224AC}" type="pres">
      <dgm:prSet presAssocID="{07D8FFE1-B4F6-4236-99C1-7B8EAF133F88}" presName="compNode" presStyleCnt="0"/>
      <dgm:spPr/>
    </dgm:pt>
    <dgm:pt modelId="{998FAED2-41B5-4FE7-BC39-3DFCBF5D58E7}" type="pres">
      <dgm:prSet presAssocID="{07D8FFE1-B4F6-4236-99C1-7B8EAF133F88}" presName="iconBgRect" presStyleLbl="bgShp" presStyleIdx="5" presStyleCnt="6"/>
      <dgm:spPr/>
    </dgm:pt>
    <dgm:pt modelId="{7E311FB9-E572-4E35-AED3-37EAD5A07440}" type="pres">
      <dgm:prSet presAssocID="{07D8FFE1-B4F6-4236-99C1-7B8EAF133F8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CBFF6D2-8192-4344-AE8C-228A12A16560}" type="pres">
      <dgm:prSet presAssocID="{07D8FFE1-B4F6-4236-99C1-7B8EAF133F88}" presName="spaceRect" presStyleCnt="0"/>
      <dgm:spPr/>
    </dgm:pt>
    <dgm:pt modelId="{9E6FF7F3-145B-47D2-A775-824D889BDFBE}" type="pres">
      <dgm:prSet presAssocID="{07D8FFE1-B4F6-4236-99C1-7B8EAF133F8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C92B30F-7F34-4C1D-8E48-196435ABB658}" srcId="{AE776D60-5D30-4A44-B082-DEB701A89DEF}" destId="{07D8FFE1-B4F6-4236-99C1-7B8EAF133F88}" srcOrd="5" destOrd="0" parTransId="{7A529C4C-65F9-467F-A542-903AC5FD27AD}" sibTransId="{765D5E2D-92C3-446C-BDFC-84200F220B47}"/>
    <dgm:cxn modelId="{A39ABE23-8F84-4826-A0BF-0E0DDB2CCA5D}" type="presOf" srcId="{F7AE2E16-095A-40A0-9E7B-BD86503B735C}" destId="{399F02CE-4D71-4FA3-A8A2-0F4F303BC5A0}" srcOrd="0" destOrd="0" presId="urn:microsoft.com/office/officeart/2018/5/layout/IconCircleLabelList"/>
    <dgm:cxn modelId="{026CFF31-DA6D-4574-AEF2-FDF7B97AA780}" srcId="{AE776D60-5D30-4A44-B082-DEB701A89DEF}" destId="{8DDBC840-B498-40BC-AF2A-3E993630273F}" srcOrd="3" destOrd="0" parTransId="{6160EC46-F2E1-4903-B7C8-36488E8DA849}" sibTransId="{DA9AFEE2-3D43-4049-8B39-E115F1BEBFF6}"/>
    <dgm:cxn modelId="{90902667-2168-4C87-9FDF-1237E6344053}" srcId="{AE776D60-5D30-4A44-B082-DEB701A89DEF}" destId="{F21EBB15-1188-4BE9-9FDB-D83F522CB51A}" srcOrd="1" destOrd="0" parTransId="{E48A7EEF-76FF-4C59-AD9C-D1D1CC912D6D}" sibTransId="{0703D263-3EBD-4162-AA41-F8BE7CD0E693}"/>
    <dgm:cxn modelId="{1362906E-7647-4400-8C79-A4BA1354C5BA}" srcId="{AE776D60-5D30-4A44-B082-DEB701A89DEF}" destId="{F7AE2E16-095A-40A0-9E7B-BD86503B735C}" srcOrd="2" destOrd="0" parTransId="{8C176427-8423-4CA5-A4F8-74AAA8B3E6DF}" sibTransId="{62E04306-EAD1-492F-8B06-D6C4A65D0D3E}"/>
    <dgm:cxn modelId="{A8188F6F-3513-489A-B31A-72B6D267D35F}" srcId="{AE776D60-5D30-4A44-B082-DEB701A89DEF}" destId="{59B08CDA-0EFE-45F9-A905-41E61BF1C57F}" srcOrd="0" destOrd="0" parTransId="{7581E710-1749-4BC2-B386-C2E9D69AD7B3}" sibTransId="{950B8938-AF14-47AC-9EF2-678330B875E9}"/>
    <dgm:cxn modelId="{EAD2E388-1CD4-4F2E-8393-D7CCE77426BE}" srcId="{AE776D60-5D30-4A44-B082-DEB701A89DEF}" destId="{8695D228-940B-4030-8267-961BD1B7F7EE}" srcOrd="4" destOrd="0" parTransId="{F7072523-B29C-4E73-8956-E7627FCCF954}" sibTransId="{3244A096-02B2-4877-BFA4-9F9C3451080C}"/>
    <dgm:cxn modelId="{DCD5B889-6BE2-4B28-B031-CCD3046BDDE7}" type="presOf" srcId="{AE776D60-5D30-4A44-B082-DEB701A89DEF}" destId="{87AFCBF7-1ADF-4E0E-B4A2-946A3C5F004D}" srcOrd="0" destOrd="0" presId="urn:microsoft.com/office/officeart/2018/5/layout/IconCircleLabelList"/>
    <dgm:cxn modelId="{D534D6BB-BCB8-4E69-89F4-AF6CF4B7DC3A}" type="presOf" srcId="{F21EBB15-1188-4BE9-9FDB-D83F522CB51A}" destId="{3FDED048-1B89-4CBD-9C0A-C123DC20E0CC}" srcOrd="0" destOrd="0" presId="urn:microsoft.com/office/officeart/2018/5/layout/IconCircleLabelList"/>
    <dgm:cxn modelId="{722DFFBE-CA29-45E6-B470-37264FD7D4D4}" type="presOf" srcId="{8DDBC840-B498-40BC-AF2A-3E993630273F}" destId="{B7CE55BD-B3C5-4B79-89E2-0335A8CBF59F}" srcOrd="0" destOrd="0" presId="urn:microsoft.com/office/officeart/2018/5/layout/IconCircleLabelList"/>
    <dgm:cxn modelId="{D7211CC5-9671-42E2-8A74-F3C295E13BDD}" type="presOf" srcId="{07D8FFE1-B4F6-4236-99C1-7B8EAF133F88}" destId="{9E6FF7F3-145B-47D2-A775-824D889BDFBE}" srcOrd="0" destOrd="0" presId="urn:microsoft.com/office/officeart/2018/5/layout/IconCircleLabelList"/>
    <dgm:cxn modelId="{833670C9-5AE4-4383-929B-A51EA5B71EA3}" type="presOf" srcId="{8695D228-940B-4030-8267-961BD1B7F7EE}" destId="{CDEA4876-7781-460B-BE5E-06FA69C09076}" srcOrd="0" destOrd="0" presId="urn:microsoft.com/office/officeart/2018/5/layout/IconCircleLabelList"/>
    <dgm:cxn modelId="{06D399EA-825E-45D1-BD3D-3900B281526C}" type="presOf" srcId="{59B08CDA-0EFE-45F9-A905-41E61BF1C57F}" destId="{86F5A40C-D89F-44A5-A649-6CB8C1C17C30}" srcOrd="0" destOrd="0" presId="urn:microsoft.com/office/officeart/2018/5/layout/IconCircleLabelList"/>
    <dgm:cxn modelId="{EE2DF3D0-52A1-453A-B9C0-455FAF8421F2}" type="presParOf" srcId="{87AFCBF7-1ADF-4E0E-B4A2-946A3C5F004D}" destId="{7EDA6EE0-83F2-4898-8693-3017937B2380}" srcOrd="0" destOrd="0" presId="urn:microsoft.com/office/officeart/2018/5/layout/IconCircleLabelList"/>
    <dgm:cxn modelId="{4930C1A9-608E-468B-82D8-408F700014E4}" type="presParOf" srcId="{7EDA6EE0-83F2-4898-8693-3017937B2380}" destId="{48CDEC4E-2102-4D7D-96E1-18E550BD6401}" srcOrd="0" destOrd="0" presId="urn:microsoft.com/office/officeart/2018/5/layout/IconCircleLabelList"/>
    <dgm:cxn modelId="{B89FF1A2-28E6-46B5-8FA8-5B5DB4970EDF}" type="presParOf" srcId="{7EDA6EE0-83F2-4898-8693-3017937B2380}" destId="{910497F2-C87C-4AB4-AAB0-FF332230A82E}" srcOrd="1" destOrd="0" presId="urn:microsoft.com/office/officeart/2018/5/layout/IconCircleLabelList"/>
    <dgm:cxn modelId="{6D943BFF-E0B8-4DA3-A52E-52C8CEFB1A43}" type="presParOf" srcId="{7EDA6EE0-83F2-4898-8693-3017937B2380}" destId="{B18250C7-A21B-41C5-8C70-B59347A231A2}" srcOrd="2" destOrd="0" presId="urn:microsoft.com/office/officeart/2018/5/layout/IconCircleLabelList"/>
    <dgm:cxn modelId="{D8FDD139-3307-443E-82E4-8D2CCBF6AC8D}" type="presParOf" srcId="{7EDA6EE0-83F2-4898-8693-3017937B2380}" destId="{86F5A40C-D89F-44A5-A649-6CB8C1C17C30}" srcOrd="3" destOrd="0" presId="urn:microsoft.com/office/officeart/2018/5/layout/IconCircleLabelList"/>
    <dgm:cxn modelId="{DC9843EB-9C7E-4FDA-93F6-F664A271C572}" type="presParOf" srcId="{87AFCBF7-1ADF-4E0E-B4A2-946A3C5F004D}" destId="{F7AE6A32-FA6D-49F5-AE4C-BCE526088F09}" srcOrd="1" destOrd="0" presId="urn:microsoft.com/office/officeart/2018/5/layout/IconCircleLabelList"/>
    <dgm:cxn modelId="{FCB95FEB-723F-4ED8-AF04-7C0CA0E7F519}" type="presParOf" srcId="{87AFCBF7-1ADF-4E0E-B4A2-946A3C5F004D}" destId="{7AC576DC-134D-4A16-ACC0-12FFF8A80C5A}" srcOrd="2" destOrd="0" presId="urn:microsoft.com/office/officeart/2018/5/layout/IconCircleLabelList"/>
    <dgm:cxn modelId="{E78F3A86-A397-42E3-856C-641D96250240}" type="presParOf" srcId="{7AC576DC-134D-4A16-ACC0-12FFF8A80C5A}" destId="{AE8F367B-919C-4298-B9A4-59FA953B23B4}" srcOrd="0" destOrd="0" presId="urn:microsoft.com/office/officeart/2018/5/layout/IconCircleLabelList"/>
    <dgm:cxn modelId="{6E51BD32-2800-4FDB-8CDE-A2B66CE960B4}" type="presParOf" srcId="{7AC576DC-134D-4A16-ACC0-12FFF8A80C5A}" destId="{3C43C510-35CA-4348-A70C-EC107710B79B}" srcOrd="1" destOrd="0" presId="urn:microsoft.com/office/officeart/2018/5/layout/IconCircleLabelList"/>
    <dgm:cxn modelId="{0B4B8EE1-22EF-40E8-93D1-619114AEE907}" type="presParOf" srcId="{7AC576DC-134D-4A16-ACC0-12FFF8A80C5A}" destId="{46374EC7-C7CB-444E-B38A-91C6816E502D}" srcOrd="2" destOrd="0" presId="urn:microsoft.com/office/officeart/2018/5/layout/IconCircleLabelList"/>
    <dgm:cxn modelId="{CF281748-AEE7-44C9-A41B-CC7FDC910054}" type="presParOf" srcId="{7AC576DC-134D-4A16-ACC0-12FFF8A80C5A}" destId="{3FDED048-1B89-4CBD-9C0A-C123DC20E0CC}" srcOrd="3" destOrd="0" presId="urn:microsoft.com/office/officeart/2018/5/layout/IconCircleLabelList"/>
    <dgm:cxn modelId="{D38B7884-FC63-4D63-92A1-24B4E9B3FE85}" type="presParOf" srcId="{87AFCBF7-1ADF-4E0E-B4A2-946A3C5F004D}" destId="{4F4963E9-B010-4DEC-8CC5-70FBFE32AA1F}" srcOrd="3" destOrd="0" presId="urn:microsoft.com/office/officeart/2018/5/layout/IconCircleLabelList"/>
    <dgm:cxn modelId="{71510492-07E0-42D0-BD1E-9984C3C48AB2}" type="presParOf" srcId="{87AFCBF7-1ADF-4E0E-B4A2-946A3C5F004D}" destId="{3B58D0CB-299A-4185-A7F2-539591DB8F6F}" srcOrd="4" destOrd="0" presId="urn:microsoft.com/office/officeart/2018/5/layout/IconCircleLabelList"/>
    <dgm:cxn modelId="{AF861EFB-42AB-4B99-96F0-F62D6AD49040}" type="presParOf" srcId="{3B58D0CB-299A-4185-A7F2-539591DB8F6F}" destId="{3EA789FA-A482-4502-B80B-E3DF53AB2573}" srcOrd="0" destOrd="0" presId="urn:microsoft.com/office/officeart/2018/5/layout/IconCircleLabelList"/>
    <dgm:cxn modelId="{B5E85E09-FDEE-4EB8-B53B-3B28FFAF4A4F}" type="presParOf" srcId="{3B58D0CB-299A-4185-A7F2-539591DB8F6F}" destId="{ECDB895A-469F-4779-A798-55B6D0B42C56}" srcOrd="1" destOrd="0" presId="urn:microsoft.com/office/officeart/2018/5/layout/IconCircleLabelList"/>
    <dgm:cxn modelId="{313F7675-DA89-46EA-93C6-211A8290AA7B}" type="presParOf" srcId="{3B58D0CB-299A-4185-A7F2-539591DB8F6F}" destId="{906B2F84-C873-4D83-A569-FEE57825B1F4}" srcOrd="2" destOrd="0" presId="urn:microsoft.com/office/officeart/2018/5/layout/IconCircleLabelList"/>
    <dgm:cxn modelId="{98058AD0-A5CB-4CEC-81F8-E907AA347228}" type="presParOf" srcId="{3B58D0CB-299A-4185-A7F2-539591DB8F6F}" destId="{399F02CE-4D71-4FA3-A8A2-0F4F303BC5A0}" srcOrd="3" destOrd="0" presId="urn:microsoft.com/office/officeart/2018/5/layout/IconCircleLabelList"/>
    <dgm:cxn modelId="{4561C2FC-6B6C-407F-BF0E-18499DC4B917}" type="presParOf" srcId="{87AFCBF7-1ADF-4E0E-B4A2-946A3C5F004D}" destId="{DF2C4D1B-BBF8-4436-8505-8E3233E64DB2}" srcOrd="5" destOrd="0" presId="urn:microsoft.com/office/officeart/2018/5/layout/IconCircleLabelList"/>
    <dgm:cxn modelId="{67317D8E-C561-479F-B42F-4D7E4DA3C887}" type="presParOf" srcId="{87AFCBF7-1ADF-4E0E-B4A2-946A3C5F004D}" destId="{5785E485-5C87-4110-9DF0-86D739E67E69}" srcOrd="6" destOrd="0" presId="urn:microsoft.com/office/officeart/2018/5/layout/IconCircleLabelList"/>
    <dgm:cxn modelId="{21825386-1445-488D-83DA-1CD3EC42301F}" type="presParOf" srcId="{5785E485-5C87-4110-9DF0-86D739E67E69}" destId="{C84E61B7-32FC-4FB7-B9F7-5D0D64C286C9}" srcOrd="0" destOrd="0" presId="urn:microsoft.com/office/officeart/2018/5/layout/IconCircleLabelList"/>
    <dgm:cxn modelId="{C6025BE9-6BEE-4464-A898-80DCD193078D}" type="presParOf" srcId="{5785E485-5C87-4110-9DF0-86D739E67E69}" destId="{E04D59CA-03FA-4261-9493-12C7924F845B}" srcOrd="1" destOrd="0" presId="urn:microsoft.com/office/officeart/2018/5/layout/IconCircleLabelList"/>
    <dgm:cxn modelId="{9FBA4CE5-1CE4-4F9E-B435-BDC9F2ED7D7A}" type="presParOf" srcId="{5785E485-5C87-4110-9DF0-86D739E67E69}" destId="{0577A894-79DE-4A37-87F9-74E15F580347}" srcOrd="2" destOrd="0" presId="urn:microsoft.com/office/officeart/2018/5/layout/IconCircleLabelList"/>
    <dgm:cxn modelId="{E749E5A5-9D3E-4B6B-BA32-BBE53348F7F3}" type="presParOf" srcId="{5785E485-5C87-4110-9DF0-86D739E67E69}" destId="{B7CE55BD-B3C5-4B79-89E2-0335A8CBF59F}" srcOrd="3" destOrd="0" presId="urn:microsoft.com/office/officeart/2018/5/layout/IconCircleLabelList"/>
    <dgm:cxn modelId="{27A82965-0CF2-46AA-854D-E7BA5F1FEEE8}" type="presParOf" srcId="{87AFCBF7-1ADF-4E0E-B4A2-946A3C5F004D}" destId="{86E4BA11-0DB0-4CAE-AB24-B6FC7E85D3B2}" srcOrd="7" destOrd="0" presId="urn:microsoft.com/office/officeart/2018/5/layout/IconCircleLabelList"/>
    <dgm:cxn modelId="{55BC3090-FF20-4941-A22C-14B0068E3129}" type="presParOf" srcId="{87AFCBF7-1ADF-4E0E-B4A2-946A3C5F004D}" destId="{B171C1D1-FD48-45EA-B02D-2967AFD5FBC4}" srcOrd="8" destOrd="0" presId="urn:microsoft.com/office/officeart/2018/5/layout/IconCircleLabelList"/>
    <dgm:cxn modelId="{4B8EACEC-5C06-4381-815B-23B725B731CA}" type="presParOf" srcId="{B171C1D1-FD48-45EA-B02D-2967AFD5FBC4}" destId="{CD5372B9-1495-4627-849A-9510EB3E8EC2}" srcOrd="0" destOrd="0" presId="urn:microsoft.com/office/officeart/2018/5/layout/IconCircleLabelList"/>
    <dgm:cxn modelId="{18A81A95-4D74-47A7-BD1A-420E07319C49}" type="presParOf" srcId="{B171C1D1-FD48-45EA-B02D-2967AFD5FBC4}" destId="{A5D35B6E-1B50-474D-8736-D4D2CB937333}" srcOrd="1" destOrd="0" presId="urn:microsoft.com/office/officeart/2018/5/layout/IconCircleLabelList"/>
    <dgm:cxn modelId="{3687F37F-16C2-46B8-A6CF-9ED1D574FBD8}" type="presParOf" srcId="{B171C1D1-FD48-45EA-B02D-2967AFD5FBC4}" destId="{63523521-1AB7-4188-8C30-27F7EE7E09C0}" srcOrd="2" destOrd="0" presId="urn:microsoft.com/office/officeart/2018/5/layout/IconCircleLabelList"/>
    <dgm:cxn modelId="{F78A080B-A250-42EF-AA60-D3893B63AD65}" type="presParOf" srcId="{B171C1D1-FD48-45EA-B02D-2967AFD5FBC4}" destId="{CDEA4876-7781-460B-BE5E-06FA69C09076}" srcOrd="3" destOrd="0" presId="urn:microsoft.com/office/officeart/2018/5/layout/IconCircleLabelList"/>
    <dgm:cxn modelId="{5F25E63C-912D-4B26-B11E-C266D9838150}" type="presParOf" srcId="{87AFCBF7-1ADF-4E0E-B4A2-946A3C5F004D}" destId="{A412F018-FEC8-428D-A1BA-A5A2DC107A92}" srcOrd="9" destOrd="0" presId="urn:microsoft.com/office/officeart/2018/5/layout/IconCircleLabelList"/>
    <dgm:cxn modelId="{2529013B-F112-4930-B784-3058F119424C}" type="presParOf" srcId="{87AFCBF7-1ADF-4E0E-B4A2-946A3C5F004D}" destId="{E2469610-4CAF-4CB4-AE5B-9BF1634224AC}" srcOrd="10" destOrd="0" presId="urn:microsoft.com/office/officeart/2018/5/layout/IconCircleLabelList"/>
    <dgm:cxn modelId="{78F088D8-124B-4F1E-889B-8A721E2DD040}" type="presParOf" srcId="{E2469610-4CAF-4CB4-AE5B-9BF1634224AC}" destId="{998FAED2-41B5-4FE7-BC39-3DFCBF5D58E7}" srcOrd="0" destOrd="0" presId="urn:microsoft.com/office/officeart/2018/5/layout/IconCircleLabelList"/>
    <dgm:cxn modelId="{9D148BF7-2924-45DB-B0BB-B1CB2A279AC9}" type="presParOf" srcId="{E2469610-4CAF-4CB4-AE5B-9BF1634224AC}" destId="{7E311FB9-E572-4E35-AED3-37EAD5A07440}" srcOrd="1" destOrd="0" presId="urn:microsoft.com/office/officeart/2018/5/layout/IconCircleLabelList"/>
    <dgm:cxn modelId="{6FF0825E-544A-4017-B175-2FD5A7CB0C6C}" type="presParOf" srcId="{E2469610-4CAF-4CB4-AE5B-9BF1634224AC}" destId="{BCBFF6D2-8192-4344-AE8C-228A12A16560}" srcOrd="2" destOrd="0" presId="urn:microsoft.com/office/officeart/2018/5/layout/IconCircleLabelList"/>
    <dgm:cxn modelId="{70C4E0DC-050D-4F0B-AD97-42186BC23B12}" type="presParOf" srcId="{E2469610-4CAF-4CB4-AE5B-9BF1634224AC}" destId="{9E6FF7F3-145B-47D2-A775-824D889BDFB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DEC4E-2102-4D7D-96E1-18E550BD6401}">
      <dsp:nvSpPr>
        <dsp:cNvPr id="0" name=""/>
        <dsp:cNvSpPr/>
      </dsp:nvSpPr>
      <dsp:spPr>
        <a:xfrm>
          <a:off x="900693" y="558"/>
          <a:ext cx="958605" cy="958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497F2-C87C-4AB4-AAB0-FF332230A82E}">
      <dsp:nvSpPr>
        <dsp:cNvPr id="0" name=""/>
        <dsp:cNvSpPr/>
      </dsp:nvSpPr>
      <dsp:spPr>
        <a:xfrm>
          <a:off x="1104986" y="204851"/>
          <a:ext cx="550019" cy="550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A40C-D89F-44A5-A649-6CB8C1C17C30}">
      <dsp:nvSpPr>
        <dsp:cNvPr id="0" name=""/>
        <dsp:cNvSpPr/>
      </dsp:nvSpPr>
      <dsp:spPr>
        <a:xfrm>
          <a:off x="594253" y="1257746"/>
          <a:ext cx="1571484" cy="6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 dirty="0"/>
            <a:t>Praxe v rámci zaměstnání (personalistka FSV UK) 1.9.2022 – současnost</a:t>
          </a:r>
          <a:endParaRPr lang="en-US" sz="1100" b="1" kern="1200" dirty="0"/>
        </a:p>
      </dsp:txBody>
      <dsp:txXfrm>
        <a:off x="594253" y="1257746"/>
        <a:ext cx="1571484" cy="687524"/>
      </dsp:txXfrm>
    </dsp:sp>
    <dsp:sp modelId="{AE8F367B-919C-4298-B9A4-59FA953B23B4}">
      <dsp:nvSpPr>
        <dsp:cNvPr id="0" name=""/>
        <dsp:cNvSpPr/>
      </dsp:nvSpPr>
      <dsp:spPr>
        <a:xfrm>
          <a:off x="2747187" y="558"/>
          <a:ext cx="958605" cy="958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3C510-35CA-4348-A70C-EC107710B79B}">
      <dsp:nvSpPr>
        <dsp:cNvPr id="0" name=""/>
        <dsp:cNvSpPr/>
      </dsp:nvSpPr>
      <dsp:spPr>
        <a:xfrm>
          <a:off x="2951480" y="204851"/>
          <a:ext cx="550019" cy="550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ED048-1B89-4CBD-9C0A-C123DC20E0CC}">
      <dsp:nvSpPr>
        <dsp:cNvPr id="0" name=""/>
        <dsp:cNvSpPr/>
      </dsp:nvSpPr>
      <dsp:spPr>
        <a:xfrm>
          <a:off x="2440747" y="1257746"/>
          <a:ext cx="1571484" cy="6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 dirty="0"/>
            <a:t>Systém pevně ukotven na základě zákonů, směrnic UK a směrnic FSV</a:t>
          </a:r>
          <a:endParaRPr lang="en-US" sz="1100" b="1" kern="1200" dirty="0"/>
        </a:p>
      </dsp:txBody>
      <dsp:txXfrm>
        <a:off x="2440747" y="1257746"/>
        <a:ext cx="1571484" cy="687524"/>
      </dsp:txXfrm>
    </dsp:sp>
    <dsp:sp modelId="{3EA789FA-A482-4502-B80B-E3DF53AB2573}">
      <dsp:nvSpPr>
        <dsp:cNvPr id="0" name=""/>
        <dsp:cNvSpPr/>
      </dsp:nvSpPr>
      <dsp:spPr>
        <a:xfrm>
          <a:off x="4593681" y="558"/>
          <a:ext cx="958605" cy="958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895A-469F-4779-A798-55B6D0B42C56}">
      <dsp:nvSpPr>
        <dsp:cNvPr id="0" name=""/>
        <dsp:cNvSpPr/>
      </dsp:nvSpPr>
      <dsp:spPr>
        <a:xfrm>
          <a:off x="4797974" y="204851"/>
          <a:ext cx="550019" cy="5500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F02CE-4D71-4FA3-A8A2-0F4F303BC5A0}">
      <dsp:nvSpPr>
        <dsp:cNvPr id="0" name=""/>
        <dsp:cNvSpPr/>
      </dsp:nvSpPr>
      <dsp:spPr>
        <a:xfrm>
          <a:off x="4287241" y="1257746"/>
          <a:ext cx="1571484" cy="6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 dirty="0"/>
            <a:t>Kontrola zavedených postupů, podílení se na úpravách a implementací postupů nových</a:t>
          </a:r>
          <a:endParaRPr lang="en-US" sz="1100" b="1" kern="1200" dirty="0"/>
        </a:p>
      </dsp:txBody>
      <dsp:txXfrm>
        <a:off x="4287241" y="1257746"/>
        <a:ext cx="1571484" cy="687524"/>
      </dsp:txXfrm>
    </dsp:sp>
    <dsp:sp modelId="{C84E61B7-32FC-4FB7-B9F7-5D0D64C286C9}">
      <dsp:nvSpPr>
        <dsp:cNvPr id="0" name=""/>
        <dsp:cNvSpPr/>
      </dsp:nvSpPr>
      <dsp:spPr>
        <a:xfrm>
          <a:off x="900693" y="2338141"/>
          <a:ext cx="958605" cy="958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D59CA-03FA-4261-9493-12C7924F845B}">
      <dsp:nvSpPr>
        <dsp:cNvPr id="0" name=""/>
        <dsp:cNvSpPr/>
      </dsp:nvSpPr>
      <dsp:spPr>
        <a:xfrm>
          <a:off x="1104986" y="2542434"/>
          <a:ext cx="550019" cy="5500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E55BD-B3C5-4B79-89E2-0335A8CBF59F}">
      <dsp:nvSpPr>
        <dsp:cNvPr id="0" name=""/>
        <dsp:cNvSpPr/>
      </dsp:nvSpPr>
      <dsp:spPr>
        <a:xfrm>
          <a:off x="594253" y="3595329"/>
          <a:ext cx="1571484" cy="6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 dirty="0"/>
            <a:t>Zvyšování kvalifikace a další vzdělávání</a:t>
          </a:r>
          <a:endParaRPr lang="en-US" sz="1100" b="1" kern="1200" dirty="0"/>
        </a:p>
      </dsp:txBody>
      <dsp:txXfrm>
        <a:off x="594253" y="3595329"/>
        <a:ext cx="1571484" cy="687524"/>
      </dsp:txXfrm>
    </dsp:sp>
    <dsp:sp modelId="{CD5372B9-1495-4627-849A-9510EB3E8EC2}">
      <dsp:nvSpPr>
        <dsp:cNvPr id="0" name=""/>
        <dsp:cNvSpPr/>
      </dsp:nvSpPr>
      <dsp:spPr>
        <a:xfrm>
          <a:off x="2747187" y="2338141"/>
          <a:ext cx="958605" cy="958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35B6E-1B50-474D-8736-D4D2CB937333}">
      <dsp:nvSpPr>
        <dsp:cNvPr id="0" name=""/>
        <dsp:cNvSpPr/>
      </dsp:nvSpPr>
      <dsp:spPr>
        <a:xfrm>
          <a:off x="2951480" y="2542434"/>
          <a:ext cx="550019" cy="5500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A4876-7781-460B-BE5E-06FA69C09076}">
      <dsp:nvSpPr>
        <dsp:cNvPr id="0" name=""/>
        <dsp:cNvSpPr/>
      </dsp:nvSpPr>
      <dsp:spPr>
        <a:xfrm>
          <a:off x="2440747" y="3595329"/>
          <a:ext cx="1571484" cy="6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 dirty="0"/>
            <a:t>Vidina dalšího pokroku a posunu</a:t>
          </a:r>
          <a:endParaRPr lang="en-US" sz="1100" b="1" kern="1200" dirty="0"/>
        </a:p>
      </dsp:txBody>
      <dsp:txXfrm>
        <a:off x="2440747" y="3595329"/>
        <a:ext cx="1571484" cy="687524"/>
      </dsp:txXfrm>
    </dsp:sp>
    <dsp:sp modelId="{998FAED2-41B5-4FE7-BC39-3DFCBF5D58E7}">
      <dsp:nvSpPr>
        <dsp:cNvPr id="0" name=""/>
        <dsp:cNvSpPr/>
      </dsp:nvSpPr>
      <dsp:spPr>
        <a:xfrm>
          <a:off x="4593681" y="2338141"/>
          <a:ext cx="958605" cy="958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11FB9-E572-4E35-AED3-37EAD5A07440}">
      <dsp:nvSpPr>
        <dsp:cNvPr id="0" name=""/>
        <dsp:cNvSpPr/>
      </dsp:nvSpPr>
      <dsp:spPr>
        <a:xfrm>
          <a:off x="4797974" y="2542434"/>
          <a:ext cx="550019" cy="55001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FF7F3-145B-47D2-A775-824D889BDFBE}">
      <dsp:nvSpPr>
        <dsp:cNvPr id="0" name=""/>
        <dsp:cNvSpPr/>
      </dsp:nvSpPr>
      <dsp:spPr>
        <a:xfrm>
          <a:off x="4287241" y="3595329"/>
          <a:ext cx="1571484" cy="687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 dirty="0"/>
            <a:t>Přání a budoucí očekávání technického pokroku a zjednodušení procesů</a:t>
          </a:r>
          <a:endParaRPr lang="en-US" sz="1100" b="1" kern="1200" dirty="0"/>
        </a:p>
      </dsp:txBody>
      <dsp:txXfrm>
        <a:off x="4287241" y="3595329"/>
        <a:ext cx="1571484" cy="687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46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86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02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88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716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3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85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67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3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5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80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06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0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22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6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7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95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F75CF0-D69F-4C46-B3E1-98735E4D3805}" type="datetimeFigureOut">
              <a:rPr lang="cs-CZ" smtClean="0"/>
              <a:t>02.01.2024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032E-A01A-4828-A6FE-BA6E6B1A00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514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AEAFB-105E-F79A-8BD4-474666E13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394" y="294974"/>
            <a:ext cx="8825658" cy="3329581"/>
          </a:xfrm>
        </p:spPr>
        <p:txBody>
          <a:bodyPr>
            <a:noAutofit/>
          </a:bodyPr>
          <a:lstStyle/>
          <a:p>
            <a:r>
              <a:rPr lang="cs-CZ" sz="5400" b="1" dirty="0"/>
              <a:t>Odborná praxe </a:t>
            </a:r>
            <a:br>
              <a:rPr lang="cs-CZ" sz="5400" dirty="0"/>
            </a:br>
            <a:r>
              <a:rPr lang="cs-CZ" sz="4400" dirty="0"/>
              <a:t>Personalistka – Fakulta sociálních věd Univerzity Karlovy</a:t>
            </a: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9581AB-4844-94D4-AAD7-AA7B58908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7616"/>
          </a:xfrm>
        </p:spPr>
        <p:txBody>
          <a:bodyPr>
            <a:normAutofit/>
          </a:bodyPr>
          <a:lstStyle/>
          <a:p>
            <a:pPr algn="r">
              <a:lnSpc>
                <a:spcPct val="115000"/>
              </a:lnSpc>
              <a:spcBef>
                <a:spcPts val="3000"/>
              </a:spcBef>
              <a:spcAft>
                <a:spcPts val="1000"/>
              </a:spcAft>
            </a:pPr>
            <a:r>
              <a:rPr lang="cs-CZ" sz="1600" b="1" dirty="0">
                <a:effectLst/>
                <a:latin typeface="+mj-lt"/>
                <a:ea typeface="Calibri" panose="020F0502020204030204" pitchFamily="34" charset="0"/>
              </a:rPr>
              <a:t>Vysoká škola technická a ekonomická</a:t>
            </a:r>
            <a:endParaRPr lang="cs-CZ" sz="1600" dirty="0">
              <a:effectLst/>
              <a:latin typeface="+mj-lt"/>
              <a:ea typeface="Calibri" panose="020F0502020204030204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</a:rPr>
              <a:t>v Českých Budějovicích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s-CZ" sz="1600" dirty="0">
                <a:effectLst/>
                <a:latin typeface="+mj-lt"/>
                <a:ea typeface="Calibri" panose="020F0502020204030204" pitchFamily="34" charset="0"/>
              </a:rPr>
              <a:t>Ústav podnikové strategie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s-CZ" sz="1600" i="1" dirty="0">
                <a:effectLst/>
                <a:latin typeface="+mj-lt"/>
                <a:ea typeface="Calibri" panose="020F0502020204030204" pitchFamily="34" charset="0"/>
              </a:rPr>
              <a:t>Bc. Řízení lidských zdrojů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s-CZ" sz="1600" i="1" dirty="0">
                <a:latin typeface="+mj-lt"/>
                <a:ea typeface="Calibri" panose="020F0502020204030204" pitchFamily="34" charset="0"/>
              </a:rPr>
              <a:t>Petra Musilová 11696</a:t>
            </a:r>
          </a:p>
        </p:txBody>
      </p:sp>
      <p:pic>
        <p:nvPicPr>
          <p:cNvPr id="8" name="Obrázek 7" descr="Obsah obrázku kruh, černobílý&#10;&#10;Popis byl vytvořen automaticky">
            <a:extLst>
              <a:ext uri="{FF2B5EF4-FFF2-40B4-BE49-F238E27FC236}">
                <a16:creationId xmlns:a16="http://schemas.microsoft.com/office/drawing/2014/main" id="{6E52D57A-C942-CFED-4687-5B175C88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81" y="207962"/>
            <a:ext cx="3048000" cy="3048000"/>
          </a:xfrm>
          <a:prstGeom prst="rect">
            <a:avLst/>
          </a:prstGeom>
        </p:spPr>
      </p:pic>
      <p:pic>
        <p:nvPicPr>
          <p:cNvPr id="12" name="Obrázek 11" descr="Obsah obrázku symbol, Písmo, Grafika, logo&#10;&#10;Popis byl vytvořen automaticky">
            <a:extLst>
              <a:ext uri="{FF2B5EF4-FFF2-40B4-BE49-F238E27FC236}">
                <a16:creationId xmlns:a16="http://schemas.microsoft.com/office/drawing/2014/main" id="{1E703C76-CC60-A2FB-784F-CB137C28A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4" y="3748365"/>
            <a:ext cx="2671289" cy="26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E7CE02-AD90-0309-8C1F-FEE742FF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900" dirty="0"/>
              <a:t>Personalistka – Fakulta sociálních věd Univerzity Karlovy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F371D-6632-BF37-9331-3923527D1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9" r="27339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5C71C3-751A-CFC5-FB30-DCCC2880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UK 17 fakult </a:t>
            </a:r>
          </a:p>
          <a:p>
            <a:pPr marL="0" indent="0">
              <a:buNone/>
            </a:pPr>
            <a:r>
              <a:rPr lang="cs-CZ" dirty="0"/>
              <a:t>FSV UK – vznik 1990</a:t>
            </a:r>
          </a:p>
          <a:p>
            <a:pPr marL="0" indent="0">
              <a:buNone/>
            </a:pPr>
            <a:r>
              <a:rPr lang="cs-CZ" dirty="0"/>
              <a:t>Sídlo – děkanát </a:t>
            </a:r>
            <a:r>
              <a:rPr lang="cs-CZ" dirty="0" err="1"/>
              <a:t>Hollar</a:t>
            </a:r>
            <a:r>
              <a:rPr lang="cs-CZ" dirty="0"/>
              <a:t>, Smetanovo nábřeží 6, 110 00 - Praha 1</a:t>
            </a:r>
          </a:p>
          <a:p>
            <a:pPr marL="0" indent="0">
              <a:buNone/>
            </a:pPr>
            <a:r>
              <a:rPr lang="cs-CZ" dirty="0"/>
              <a:t>Složení - 5 institutů, 4 centra, děkanát  </a:t>
            </a:r>
          </a:p>
          <a:p>
            <a:pPr marL="0" indent="0">
              <a:buNone/>
            </a:pPr>
            <a:r>
              <a:rPr lang="cs-CZ" dirty="0"/>
              <a:t>Celkem cca 500 zaměstnanců</a:t>
            </a:r>
          </a:p>
          <a:p>
            <a:pPr marL="0" indent="0">
              <a:buNone/>
            </a:pPr>
            <a:r>
              <a:rPr lang="cs-CZ" dirty="0"/>
              <a:t>Personální oddělení – vedoucí PO, 2 personalistky, 2 mzdové účetní</a:t>
            </a:r>
          </a:p>
        </p:txBody>
      </p:sp>
    </p:spTree>
    <p:extLst>
      <p:ext uri="{BB962C8B-B14F-4D97-AF65-F5344CB8AC3E}">
        <p14:creationId xmlns:p14="http://schemas.microsoft.com/office/powerpoint/2010/main" val="219387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078964-B045-C44A-D79A-6541F72F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500"/>
            <a:ext cx="7471761" cy="132830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600" dirty="0">
                <a:solidFill>
                  <a:srgbClr val="EBEBEB"/>
                </a:solidFill>
              </a:rPr>
              <a:t>Personalistka – Fakulta sociálních věd Univerzity Karlovy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C9155C-6251-219E-44F2-E560F5FEA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16" y="1560806"/>
            <a:ext cx="6838545" cy="476266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400" b="1" dirty="0">
                <a:solidFill>
                  <a:srgbClr val="FFFFFF"/>
                </a:solidFill>
              </a:rPr>
              <a:t>Přehled činností personalisty na FSV UK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rgbClr val="FFFFFF"/>
                </a:solidFill>
              </a:rPr>
              <a:t>Nábor zaměstnanců – inzerce, výběrová řízení akademických a neakademických pozic, administrativa, </a:t>
            </a:r>
            <a:r>
              <a:rPr lang="cs-CZ" sz="1800" dirty="0" err="1">
                <a:solidFill>
                  <a:srgbClr val="FFFFFF"/>
                </a:solidFill>
              </a:rPr>
              <a:t>onboarding</a:t>
            </a:r>
            <a:endParaRPr lang="cs-CZ" sz="1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rgbClr val="FFFFFF"/>
                </a:solidFill>
              </a:rPr>
              <a:t>Rozvoj zaměstnanců  - lékařské prohlídky, BOZP, školení první pomoci, benefity, vyúčtování dohod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rgbClr val="FFFFFF"/>
                </a:solidFill>
              </a:rPr>
              <a:t>Rozvoj podnikové kultury – správa a aktualizace opatření děkana, společenské akce děkanátu, spolupráce s OVVK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rgbClr val="FFFFFF"/>
                </a:solidFill>
              </a:rPr>
              <a:t>Personální dokumentace – vytváření a implementace nových dokumentů, osobní složky, archivace, podklady ke kontrolám, agenda DPP a DPČ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rgbClr val="FFFFFF"/>
                </a:solidFill>
              </a:rPr>
              <a:t>Státní a veřejná správa – komunikace s úřady, agenda zahraničních zaměstnanců, komunikace s Thomayerovou nemocnicí, penzijní společnosti – správa portálů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Žárovka na žlutém pozadí s načrtnutými paprsky světla a kabelem">
            <a:extLst>
              <a:ext uri="{FF2B5EF4-FFF2-40B4-BE49-F238E27FC236}">
                <a16:creationId xmlns:a16="http://schemas.microsoft.com/office/drawing/2014/main" id="{53FC642B-C8E6-5C1C-EDDC-2A58BDD78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71" r="5320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462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EDBAE-B517-77E4-08A7-65349191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Zhodnocení praxe</a:t>
            </a:r>
          </a:p>
        </p:txBody>
      </p:sp>
      <p:pic>
        <p:nvPicPr>
          <p:cNvPr id="6" name="Obrázek 5" descr="Obsah obrázku konferenční stolek, Kuchyň a jídelní stůl, budova, stůl&#10;&#10;Popis byl vytvořen automaticky">
            <a:extLst>
              <a:ext uri="{FF2B5EF4-FFF2-40B4-BE49-F238E27FC236}">
                <a16:creationId xmlns:a16="http://schemas.microsoft.com/office/drawing/2014/main" id="{07659235-BBF5-7610-8E8C-0F8B88F9E0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1" r="23042" b="-1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554089D-779D-46F6-81CB-EA9C1269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138D2FD-E769-D6BE-631B-8BBEDEDD1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203225"/>
              </p:ext>
            </p:extLst>
          </p:nvPr>
        </p:nvGraphicFramePr>
        <p:xfrm>
          <a:off x="447472" y="1964988"/>
          <a:ext cx="6452980" cy="428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791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53FCD-4205-02DE-DA3C-7ABF3CBA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cs-CZ" dirty="0"/>
              <a:t>Závěr </a:t>
            </a:r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6430D-88B7-64BE-71C9-EEC99C7E0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8" r="-1" b="-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651FD-E028-26F3-2619-D464E1AC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1945532"/>
            <a:ext cx="4814352" cy="43028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Praxi bych zhodnotila jako úspěšně zvládnutou, jelikož personální činnost neustále vykonávám a snažím se své vědomosti prohlubovat a zdokonalovat. </a:t>
            </a:r>
          </a:p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Studium řízení lidských zdrojů mě posouvá v kvalifikaci a pomáhá mi práci vykonávat s nadšením a novými moderními technikami smýšlení v oboru lidských zdrojů.</a:t>
            </a:r>
          </a:p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Velké díky patří mým kolegyním a vedoucí, jelikož jsou všechny odbornice v oboru, a konzultace s nimi jsou vždy velmi přínosné. Vždy ochotně poradí a mé názory jim nejsou lhostejné. Vzájemně tvoříme skvělý kolektiv, který řeší situace a problémy společně a řekla bych efektivně.  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8942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33B4A1-1F4A-4764-8659-3AD8EBEC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B7206FF-51EE-41D3-8AF3-AD852F7FD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Petra </a:t>
            </a:r>
            <a:r>
              <a:rPr lang="en-US" dirty="0" err="1">
                <a:solidFill>
                  <a:schemeClr val="tx1"/>
                </a:solidFill>
              </a:rPr>
              <a:t>Musilová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81333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349</Words>
  <Application>Microsoft Office PowerPoint</Application>
  <PresentationFormat>Širokoúhlá obrazovka</PresentationFormat>
  <Paragraphs>34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Ion</vt:lpstr>
      <vt:lpstr>Odborná praxe  Personalistka – Fakulta sociálních věd Univerzity Karlovy</vt:lpstr>
      <vt:lpstr>Personalistka – Fakulta sociálních věd Univerzity Karlovy</vt:lpstr>
      <vt:lpstr>Personalistka – Fakulta sociálních věd Univerzity Karlovy</vt:lpstr>
      <vt:lpstr>Zhodnocení praxe</vt:lpstr>
      <vt:lpstr>Závěr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  Personalistka – Fakulta sociálních věd Univerzity Karlovy</dc:title>
  <dc:creator>Petra Musilova</dc:creator>
  <cp:lastModifiedBy>Petra Musilova</cp:lastModifiedBy>
  <cp:revision>7</cp:revision>
  <dcterms:created xsi:type="dcterms:W3CDTF">2024-01-02T19:37:23Z</dcterms:created>
  <dcterms:modified xsi:type="dcterms:W3CDTF">2024-01-02T20:55:12Z</dcterms:modified>
</cp:coreProperties>
</file>