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24"/>
    <p:restoredTop sz="94595"/>
  </p:normalViewPr>
  <p:slideViewPr>
    <p:cSldViewPr snapToGrid="0" snapToObjects="1">
      <p:cViewPr varScale="1">
        <p:scale>
          <a:sx n="80" d="100"/>
          <a:sy n="80" d="100"/>
        </p:scale>
        <p:origin x="216" y="1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3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20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9702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00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68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03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2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42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75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1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0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95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9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5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09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E9C93-8907-5F46-8A02-0E9DBDE24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025" y="2500347"/>
            <a:ext cx="7766936" cy="164630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sz="4400" b="1">
                <a:solidFill>
                  <a:schemeClr val="tx2"/>
                </a:solidFill>
              </a:rPr>
              <a:t>Závěrečná prezentace </a:t>
            </a:r>
            <a:br>
              <a:rPr lang="cs-CZ" sz="4400" dirty="0">
                <a:solidFill>
                  <a:schemeClr val="tx2"/>
                </a:solidFill>
              </a:rPr>
            </a:br>
            <a:r>
              <a:rPr lang="cs-CZ" sz="4400" b="1" dirty="0">
                <a:solidFill>
                  <a:schemeClr val="tx2"/>
                </a:solidFill>
              </a:rPr>
              <a:t>o průběhu semestrální praxe</a:t>
            </a:r>
            <a:endParaRPr lang="cs-CZ" sz="4400" dirty="0">
              <a:solidFill>
                <a:schemeClr val="tx2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7642A6-D4BD-314D-AB19-291CCCD93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73" y="5478580"/>
            <a:ext cx="7766936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cs-CZ" b="1" dirty="0">
                <a:solidFill>
                  <a:schemeClr val="tx2"/>
                </a:solidFill>
              </a:rPr>
              <a:t>Autor: Hana Marková</a:t>
            </a:r>
          </a:p>
          <a:p>
            <a:pPr algn="l"/>
            <a:r>
              <a:rPr lang="cs-CZ" b="1" dirty="0">
                <a:solidFill>
                  <a:schemeClr val="tx2"/>
                </a:solidFill>
              </a:rPr>
              <a:t>UČO: 28547</a:t>
            </a:r>
          </a:p>
          <a:p>
            <a:pPr algn="l"/>
            <a:r>
              <a:rPr lang="cs-CZ" b="1" dirty="0">
                <a:solidFill>
                  <a:schemeClr val="tx2"/>
                </a:solidFill>
              </a:rPr>
              <a:t>České Budějovice, zimní semestr 2023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0DFE62-B318-F348-8422-B7E24B0368FF}"/>
              </a:ext>
            </a:extLst>
          </p:cNvPr>
          <p:cNvSpPr txBox="1"/>
          <p:nvPr/>
        </p:nvSpPr>
        <p:spPr>
          <a:xfrm>
            <a:off x="3338957" y="490712"/>
            <a:ext cx="42964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Vysoká škola technická a ekonomická v Českých Budějovicích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Ústav podnikové strategie</a:t>
            </a:r>
          </a:p>
          <a:p>
            <a:pPr algn="ctr"/>
            <a:endParaRPr lang="cs-CZ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BC2E56-0AD7-2D40-8376-291F1730F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3255" y="5356279"/>
            <a:ext cx="12954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6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2B7D6-FA4E-7340-9B90-86EE6A4E2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7937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Představení společnosti HAUSER s. r. 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B228D-1F98-6142-8D49-E417C30C7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73179"/>
            <a:ext cx="8647139" cy="406818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Založení společnosti 1946.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Přední výrobce chladících  a mrazících systémů na klíč.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Specializuje se i na celkové projektování systémů.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Výrobky jsou přizpůsobeny individuálním potřebám zákazníků.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Produktové portfolio zahrnuje také chladírenské místnosti a budovy.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17C0A41-263F-2B45-96F3-675F2F54C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473" y="6222646"/>
            <a:ext cx="2867527" cy="63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0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5933F-88E9-054F-8552-944F1F5B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979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Náplň a průběh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005218-64BF-C64A-9A2F-ED7978445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80674"/>
            <a:ext cx="8835636" cy="4260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200" dirty="0"/>
              <a:t>Zaměstnání ve společnosti HAUSER od května 2021.</a:t>
            </a:r>
          </a:p>
          <a:p>
            <a:pPr algn="just">
              <a:lnSpc>
                <a:spcPct val="150000"/>
              </a:lnSpc>
            </a:pPr>
            <a:r>
              <a:rPr lang="cs-CZ" sz="2200" dirty="0"/>
              <a:t>Pozice: Technik přípravy výroby.</a:t>
            </a:r>
          </a:p>
          <a:p>
            <a:pPr algn="just">
              <a:lnSpc>
                <a:spcPct val="150000"/>
              </a:lnSpc>
            </a:pPr>
            <a:r>
              <a:rPr lang="cs-CZ" sz="2200" dirty="0"/>
              <a:t>Zapojení do firemní implementace nového informačního systému.</a:t>
            </a:r>
          </a:p>
          <a:p>
            <a:pPr algn="just">
              <a:lnSpc>
                <a:spcPct val="150000"/>
              </a:lnSpc>
            </a:pPr>
            <a:r>
              <a:rPr lang="cs-CZ" sz="2200" dirty="0"/>
              <a:t>Rozšíření pracovních aktivit na plánování výroby.</a:t>
            </a:r>
          </a:p>
          <a:p>
            <a:pPr algn="just">
              <a:lnSpc>
                <a:spcPct val="150000"/>
              </a:lnSpc>
            </a:pPr>
            <a:r>
              <a:rPr lang="cs-CZ" sz="2200" dirty="0"/>
              <a:t>Vypomáhání s personálními záležitostmi v oddělení plánování výroby.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5601664-7A12-2748-AE20-766474606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473" y="6222646"/>
            <a:ext cx="2867527" cy="63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77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4F7A4-1526-B742-B2E4-B6821508B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02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Náplň a průběh praxe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2F4BBA-A6F9-DA47-A2A4-668118FC7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9621"/>
            <a:ext cx="8596668" cy="5165558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cs-CZ" dirty="0"/>
              <a:t>Zpracování kusovníků pro výrobu dle podkladů obchodního týmu.</a:t>
            </a:r>
          </a:p>
          <a:p>
            <a:pPr lvl="0" algn="just"/>
            <a:r>
              <a:rPr lang="cs-CZ" dirty="0"/>
              <a:t>Zaškolování nových pracovníků a zajištění jejich adaptace v rámci oddělení.</a:t>
            </a:r>
          </a:p>
          <a:p>
            <a:pPr lvl="0" algn="just"/>
            <a:r>
              <a:rPr lang="cs-CZ" dirty="0"/>
              <a:t>Příprava technických specifikací a požadavků pro výrobní procesy.</a:t>
            </a:r>
          </a:p>
          <a:p>
            <a:pPr lvl="0" algn="just"/>
            <a:r>
              <a:rPr lang="cs-CZ" dirty="0"/>
              <a:t>Výpočet výrobních a prodejních nákladů a účast na tvorbě rozpočtů pro technickou přípravu výroby.</a:t>
            </a:r>
          </a:p>
          <a:p>
            <a:pPr lvl="0" algn="just"/>
            <a:r>
              <a:rPr lang="cs-CZ" dirty="0"/>
              <a:t>Vytváření a spravování plánů výroby, které zohledňují potřeby zákazníků, zjištění skladové dostupnosti a zajištění kapacity výrobních zařízení.</a:t>
            </a:r>
          </a:p>
          <a:p>
            <a:pPr lvl="0" algn="just"/>
            <a:r>
              <a:rPr lang="cs-CZ" dirty="0"/>
              <a:t>Komunikace s oddělením vývoje a konstrukce k zajištění technické správnosti nových, ale i stávajících výrobků.</a:t>
            </a:r>
          </a:p>
          <a:p>
            <a:pPr lvl="0" algn="just"/>
            <a:r>
              <a:rPr lang="cs-CZ" dirty="0"/>
              <a:t>Zajištění dodržování standardů kvality a bezpečnosti výrobních procesů, spolupráce s oddělením kontroly kvality.</a:t>
            </a:r>
          </a:p>
          <a:p>
            <a:pPr lvl="0" algn="just"/>
            <a:r>
              <a:rPr lang="cs-CZ" dirty="0"/>
              <a:t>Poskytování školení novým kolegům ohledně nových postupů, zařízení a technických změn.</a:t>
            </a:r>
          </a:p>
          <a:p>
            <a:pPr lvl="0" algn="just"/>
            <a:r>
              <a:rPr lang="cs-CZ" dirty="0"/>
              <a:t>Identifikace a řešení technických problémů v průběhu výroby, spolupráce s technickým personálem.</a:t>
            </a:r>
          </a:p>
          <a:p>
            <a:pPr lvl="0" algn="just"/>
            <a:r>
              <a:rPr lang="cs-CZ" dirty="0"/>
              <a:t>Spolupráce při archivaci personálních dokumentů</a:t>
            </a:r>
          </a:p>
          <a:p>
            <a:pPr lvl="0" algn="just"/>
            <a:r>
              <a:rPr lang="cs-CZ" dirty="0"/>
              <a:t>Administrativní podpora při přípravě školních exkurzí a praxí</a:t>
            </a:r>
          </a:p>
          <a:p>
            <a:pPr lvl="0" algn="just"/>
            <a:r>
              <a:rPr lang="cs-CZ" dirty="0"/>
              <a:t>Kontrola dat v docházkovém systému</a:t>
            </a:r>
          </a:p>
          <a:p>
            <a:pPr lvl="0" algn="just"/>
            <a:r>
              <a:rPr lang="cs-CZ" dirty="0"/>
              <a:t>Administrativní podpora při náboru nových zaměstnanců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1D3318C-771B-DB41-992D-0466D46FE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473" y="6222646"/>
            <a:ext cx="2867527" cy="63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16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0C6CF-5B08-F749-957C-341D702AC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Zhodnocení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075AA2-0F9E-1F46-90D2-7E5FA57E9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3789"/>
            <a:ext cx="9188561" cy="45975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400" dirty="0"/>
              <a:t>Získání schopností práce s technickými specifikacemi a detaily výrobních procesů.</a:t>
            </a:r>
          </a:p>
          <a:p>
            <a:pPr algn="just"/>
            <a:r>
              <a:rPr lang="cs-CZ" sz="2400" dirty="0"/>
              <a:t>Účast na zaškolování nových pracovníků a aktivní role v adaptačním procesu.</a:t>
            </a:r>
          </a:p>
          <a:p>
            <a:pPr algn="just"/>
            <a:r>
              <a:rPr lang="cs-CZ" sz="2400" dirty="0"/>
              <a:t>Rozvoj schopností vedení školení a efektivní integrace nových kolegů do týmu.</a:t>
            </a:r>
          </a:p>
          <a:p>
            <a:pPr algn="just"/>
            <a:r>
              <a:rPr lang="cs-CZ" sz="2400" dirty="0"/>
              <a:t>Příprava technických specifikací a formulace konkrétních pokynů pro výrobu.</a:t>
            </a:r>
          </a:p>
          <a:p>
            <a:pPr algn="just"/>
            <a:r>
              <a:rPr lang="cs-CZ" sz="2400" dirty="0"/>
              <a:t>Poskytování školení novým kolegům a řešení technických problémů v průběhu výroby.</a:t>
            </a:r>
          </a:p>
          <a:p>
            <a:pPr algn="just"/>
            <a:r>
              <a:rPr lang="cs-CZ" sz="2400" dirty="0"/>
              <a:t>Posílení schopností týmové spolupráce a komunikace.</a:t>
            </a:r>
          </a:p>
          <a:p>
            <a:pPr algn="just"/>
            <a:r>
              <a:rPr lang="cs-CZ" sz="2400" dirty="0"/>
              <a:t>Administrativní podpora při školních exkurzích.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6AE8470-34DC-994C-8403-12CAF6DC3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473" y="6222646"/>
            <a:ext cx="2867527" cy="63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0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6AB82-5F56-D14E-A373-DAFF7ED61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na zlepšení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448C46-0F4E-5E41-8554-BB8301DFE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787509" cy="38807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200" dirty="0"/>
              <a:t>Klást důraz na posílení komunikačních dovedností na vedoucích pozicích a implementovat modernější docházkový systém pro přehlednější evidenci.</a:t>
            </a:r>
          </a:p>
        </p:txBody>
      </p:sp>
    </p:spTree>
    <p:extLst>
      <p:ext uri="{BB962C8B-B14F-4D97-AF65-F5344CB8AC3E}">
        <p14:creationId xmlns:p14="http://schemas.microsoft.com/office/powerpoint/2010/main" val="370193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FE3D4-7427-BE4A-A3B1-DF016389B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5C5511-593F-6A4D-9AAD-F684A553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433011"/>
            <a:ext cx="8596668" cy="26083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>
                <a:solidFill>
                  <a:schemeClr val="tx2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55123630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{32BD0B4D-F5CB-D643-AC87-E9274EE89E76}tf10001060</Template>
  <TotalTime>29</TotalTime>
  <Words>366</Words>
  <Application>Microsoft Macintosh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Závěrečná prezentace  o průběhu semestrální praxe</vt:lpstr>
      <vt:lpstr>Představení společnosti HAUSER s. r. o</vt:lpstr>
      <vt:lpstr>Náplň a průběh praxe</vt:lpstr>
      <vt:lpstr>Náplň a průběh praxe</vt:lpstr>
      <vt:lpstr>Zhodnocení praxe</vt:lpstr>
      <vt:lpstr>Návrh na zlepšení</vt:lpstr>
      <vt:lpstr>Prezentace aplikace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zpráva  o průběhu semestrální praxe</dc:title>
  <dc:creator>Microsoft Office User</dc:creator>
  <cp:lastModifiedBy>Microsoft Office User</cp:lastModifiedBy>
  <cp:revision>4</cp:revision>
  <dcterms:created xsi:type="dcterms:W3CDTF">2024-01-03T21:10:25Z</dcterms:created>
  <dcterms:modified xsi:type="dcterms:W3CDTF">2024-01-03T21:44:07Z</dcterms:modified>
</cp:coreProperties>
</file>