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64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BE70FF-89B8-466D-870D-724A381AED6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91638C-A426-4AE3-B5C4-8642066B3C2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Tvorba pracovního inzerátu , vložení na platformu Teamio</a:t>
          </a:r>
          <a:endParaRPr lang="en-US"/>
        </a:p>
      </dgm:t>
    </dgm:pt>
    <dgm:pt modelId="{C2375BF3-3B33-49D5-85A6-30836240AD26}" type="parTrans" cxnId="{F46B2F62-82D2-4826-B998-83617DE9530F}">
      <dgm:prSet/>
      <dgm:spPr/>
      <dgm:t>
        <a:bodyPr/>
        <a:lstStyle/>
        <a:p>
          <a:endParaRPr lang="en-US"/>
        </a:p>
      </dgm:t>
    </dgm:pt>
    <dgm:pt modelId="{928C49A3-0A59-4D8B-B99D-BC9A95C34AC5}" type="sibTrans" cxnId="{F46B2F62-82D2-4826-B998-83617DE9530F}">
      <dgm:prSet/>
      <dgm:spPr/>
      <dgm:t>
        <a:bodyPr/>
        <a:lstStyle/>
        <a:p>
          <a:endParaRPr lang="en-US"/>
        </a:p>
      </dgm:t>
    </dgm:pt>
    <dgm:pt modelId="{96697362-B756-43CA-8098-F24080A5088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Komunikace s uchazečem o danou pozici, pozvánka na pohovor</a:t>
          </a:r>
          <a:endParaRPr lang="en-US"/>
        </a:p>
      </dgm:t>
    </dgm:pt>
    <dgm:pt modelId="{2368881F-36A5-464B-850B-42127CD46B89}" type="parTrans" cxnId="{2755F80D-A358-42CC-8FC9-939699B91832}">
      <dgm:prSet/>
      <dgm:spPr/>
      <dgm:t>
        <a:bodyPr/>
        <a:lstStyle/>
        <a:p>
          <a:endParaRPr lang="en-US"/>
        </a:p>
      </dgm:t>
    </dgm:pt>
    <dgm:pt modelId="{4EBB2A81-7749-4A45-A3C6-59955DE5695B}" type="sibTrans" cxnId="{2755F80D-A358-42CC-8FC9-939699B91832}">
      <dgm:prSet/>
      <dgm:spPr/>
      <dgm:t>
        <a:bodyPr/>
        <a:lstStyle/>
        <a:p>
          <a:endParaRPr lang="en-US"/>
        </a:p>
      </dgm:t>
    </dgm:pt>
    <dgm:pt modelId="{6514019A-B7B6-4F29-9344-50EAD4CDB93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Příprava dokumentů pro nový nástup (nástupní balíček, nástupní dotazník, vytvoření složky zaměstnance)</a:t>
          </a:r>
          <a:endParaRPr lang="en-US"/>
        </a:p>
      </dgm:t>
    </dgm:pt>
    <dgm:pt modelId="{242202EB-1EF5-4CA6-856F-1E203D08827E}" type="parTrans" cxnId="{B7421260-1D67-4028-A702-CBFD7C106C24}">
      <dgm:prSet/>
      <dgm:spPr/>
      <dgm:t>
        <a:bodyPr/>
        <a:lstStyle/>
        <a:p>
          <a:endParaRPr lang="en-US"/>
        </a:p>
      </dgm:t>
    </dgm:pt>
    <dgm:pt modelId="{573FF1FA-E977-441A-B8B5-26D42FEC6E1C}" type="sibTrans" cxnId="{B7421260-1D67-4028-A702-CBFD7C106C24}">
      <dgm:prSet/>
      <dgm:spPr/>
      <dgm:t>
        <a:bodyPr/>
        <a:lstStyle/>
        <a:p>
          <a:endParaRPr lang="en-US"/>
        </a:p>
      </dgm:t>
    </dgm:pt>
    <dgm:pt modelId="{A522CE52-E84F-4697-8061-A3DCC18376A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Zajištění nástupního školení (BOZP, EMS, PO)</a:t>
          </a:r>
          <a:endParaRPr lang="en-US"/>
        </a:p>
      </dgm:t>
    </dgm:pt>
    <dgm:pt modelId="{184E2207-10A8-4775-83FF-1DB211195B7B}" type="parTrans" cxnId="{D6084D55-939E-4165-B946-78A83244FA2D}">
      <dgm:prSet/>
      <dgm:spPr/>
      <dgm:t>
        <a:bodyPr/>
        <a:lstStyle/>
        <a:p>
          <a:endParaRPr lang="en-US"/>
        </a:p>
      </dgm:t>
    </dgm:pt>
    <dgm:pt modelId="{842D093E-436D-4589-B67A-0F0A966F93A1}" type="sibTrans" cxnId="{D6084D55-939E-4165-B946-78A83244FA2D}">
      <dgm:prSet/>
      <dgm:spPr/>
      <dgm:t>
        <a:bodyPr/>
        <a:lstStyle/>
        <a:p>
          <a:endParaRPr lang="en-US"/>
        </a:p>
      </dgm:t>
    </dgm:pt>
    <dgm:pt modelId="{CE0F54D0-0E8D-40DE-B0EE-5474821EB36D}" type="pres">
      <dgm:prSet presAssocID="{EFBE70FF-89B8-466D-870D-724A381AED6E}" presName="root" presStyleCnt="0">
        <dgm:presLayoutVars>
          <dgm:dir/>
          <dgm:resizeHandles val="exact"/>
        </dgm:presLayoutVars>
      </dgm:prSet>
      <dgm:spPr/>
    </dgm:pt>
    <dgm:pt modelId="{D711EA22-6D13-41B3-86E0-BD17B9D36314}" type="pres">
      <dgm:prSet presAssocID="{5A91638C-A426-4AE3-B5C4-8642066B3C28}" presName="compNode" presStyleCnt="0"/>
      <dgm:spPr/>
    </dgm:pt>
    <dgm:pt modelId="{5ED37852-2219-4AF2-9150-2FD737212DD5}" type="pres">
      <dgm:prSet presAssocID="{5A91638C-A426-4AE3-B5C4-8642066B3C28}" presName="bgRect" presStyleLbl="bgShp" presStyleIdx="0" presStyleCnt="4"/>
      <dgm:spPr/>
    </dgm:pt>
    <dgm:pt modelId="{470F38AE-6E77-42DF-A1A9-57DF736B43A9}" type="pres">
      <dgm:prSet presAssocID="{5A91638C-A426-4AE3-B5C4-8642066B3C2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ývojový diagram"/>
        </a:ext>
      </dgm:extLst>
    </dgm:pt>
    <dgm:pt modelId="{C88696D0-5AD2-4087-BDE9-C8846078232D}" type="pres">
      <dgm:prSet presAssocID="{5A91638C-A426-4AE3-B5C4-8642066B3C28}" presName="spaceRect" presStyleCnt="0"/>
      <dgm:spPr/>
    </dgm:pt>
    <dgm:pt modelId="{788DED78-513D-4E02-8B8E-789E52B904B1}" type="pres">
      <dgm:prSet presAssocID="{5A91638C-A426-4AE3-B5C4-8642066B3C28}" presName="parTx" presStyleLbl="revTx" presStyleIdx="0" presStyleCnt="4">
        <dgm:presLayoutVars>
          <dgm:chMax val="0"/>
          <dgm:chPref val="0"/>
        </dgm:presLayoutVars>
      </dgm:prSet>
      <dgm:spPr/>
    </dgm:pt>
    <dgm:pt modelId="{2E1913A1-41BB-4D8E-9C99-B8A33DF3DF50}" type="pres">
      <dgm:prSet presAssocID="{928C49A3-0A59-4D8B-B99D-BC9A95C34AC5}" presName="sibTrans" presStyleCnt="0"/>
      <dgm:spPr/>
    </dgm:pt>
    <dgm:pt modelId="{A86EF49D-F29E-4CE8-95A5-62CEBD49637E}" type="pres">
      <dgm:prSet presAssocID="{96697362-B756-43CA-8098-F24080A50887}" presName="compNode" presStyleCnt="0"/>
      <dgm:spPr/>
    </dgm:pt>
    <dgm:pt modelId="{452137DC-8E6D-483D-9BF1-7411350835BE}" type="pres">
      <dgm:prSet presAssocID="{96697362-B756-43CA-8098-F24080A50887}" presName="bgRect" presStyleLbl="bgShp" presStyleIdx="1" presStyleCnt="4"/>
      <dgm:spPr/>
    </dgm:pt>
    <dgm:pt modelId="{60ACCFF2-96A8-46FF-A5F5-5AE6E6F9E36C}" type="pres">
      <dgm:prSet presAssocID="{96697362-B756-43CA-8098-F24080A5088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ACD83B83-35F7-48BF-B03A-67747A387C4D}" type="pres">
      <dgm:prSet presAssocID="{96697362-B756-43CA-8098-F24080A50887}" presName="spaceRect" presStyleCnt="0"/>
      <dgm:spPr/>
    </dgm:pt>
    <dgm:pt modelId="{7BD9FA90-1A58-4436-A006-E7ED14A41590}" type="pres">
      <dgm:prSet presAssocID="{96697362-B756-43CA-8098-F24080A50887}" presName="parTx" presStyleLbl="revTx" presStyleIdx="1" presStyleCnt="4">
        <dgm:presLayoutVars>
          <dgm:chMax val="0"/>
          <dgm:chPref val="0"/>
        </dgm:presLayoutVars>
      </dgm:prSet>
      <dgm:spPr/>
    </dgm:pt>
    <dgm:pt modelId="{DAB5FB98-311B-4F2E-ADAB-51FB9FFF63D4}" type="pres">
      <dgm:prSet presAssocID="{4EBB2A81-7749-4A45-A3C6-59955DE5695B}" presName="sibTrans" presStyleCnt="0"/>
      <dgm:spPr/>
    </dgm:pt>
    <dgm:pt modelId="{DA671AF8-3022-4DBD-996E-7565853E68C5}" type="pres">
      <dgm:prSet presAssocID="{6514019A-B7B6-4F29-9344-50EAD4CDB936}" presName="compNode" presStyleCnt="0"/>
      <dgm:spPr/>
    </dgm:pt>
    <dgm:pt modelId="{9C7F97F6-11C6-4277-AD99-E69D20C283E4}" type="pres">
      <dgm:prSet presAssocID="{6514019A-B7B6-4F29-9344-50EAD4CDB936}" presName="bgRect" presStyleLbl="bgShp" presStyleIdx="2" presStyleCnt="4"/>
      <dgm:spPr/>
    </dgm:pt>
    <dgm:pt modelId="{36E5A369-5586-4A47-A5E0-1547ABF8FCF8}" type="pres">
      <dgm:prSet presAssocID="{6514019A-B7B6-4F29-9344-50EAD4CDB93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4F61F4CE-0774-43A0-B49E-A9F2E3425AE0}" type="pres">
      <dgm:prSet presAssocID="{6514019A-B7B6-4F29-9344-50EAD4CDB936}" presName="spaceRect" presStyleCnt="0"/>
      <dgm:spPr/>
    </dgm:pt>
    <dgm:pt modelId="{30B923BE-237B-4CB7-AA5F-7479B395C67C}" type="pres">
      <dgm:prSet presAssocID="{6514019A-B7B6-4F29-9344-50EAD4CDB936}" presName="parTx" presStyleLbl="revTx" presStyleIdx="2" presStyleCnt="4">
        <dgm:presLayoutVars>
          <dgm:chMax val="0"/>
          <dgm:chPref val="0"/>
        </dgm:presLayoutVars>
      </dgm:prSet>
      <dgm:spPr/>
    </dgm:pt>
    <dgm:pt modelId="{ED165CAA-E9D0-419A-AC1F-433328757BAF}" type="pres">
      <dgm:prSet presAssocID="{573FF1FA-E977-441A-B8B5-26D42FEC6E1C}" presName="sibTrans" presStyleCnt="0"/>
      <dgm:spPr/>
    </dgm:pt>
    <dgm:pt modelId="{2C520254-F096-47D3-AF4A-AA4E791B4717}" type="pres">
      <dgm:prSet presAssocID="{A522CE52-E84F-4697-8061-A3DCC18376A2}" presName="compNode" presStyleCnt="0"/>
      <dgm:spPr/>
    </dgm:pt>
    <dgm:pt modelId="{34494B15-B457-45C5-9BD1-43EA422B6628}" type="pres">
      <dgm:prSet presAssocID="{A522CE52-E84F-4697-8061-A3DCC18376A2}" presName="bgRect" presStyleLbl="bgShp" presStyleIdx="3" presStyleCnt="4"/>
      <dgm:spPr/>
    </dgm:pt>
    <dgm:pt modelId="{35EA66EF-6112-4EE8-A386-B38F13418993}" type="pres">
      <dgm:prSet presAssocID="{A522CE52-E84F-4697-8061-A3DCC18376A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dravotní"/>
        </a:ext>
      </dgm:extLst>
    </dgm:pt>
    <dgm:pt modelId="{FC005AF4-BB38-4117-842D-233E774689E4}" type="pres">
      <dgm:prSet presAssocID="{A522CE52-E84F-4697-8061-A3DCC18376A2}" presName="spaceRect" presStyleCnt="0"/>
      <dgm:spPr/>
    </dgm:pt>
    <dgm:pt modelId="{ACF3DDC6-2AC1-47F0-8AAD-B1FD55C614D1}" type="pres">
      <dgm:prSet presAssocID="{A522CE52-E84F-4697-8061-A3DCC18376A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755F80D-A358-42CC-8FC9-939699B91832}" srcId="{EFBE70FF-89B8-466D-870D-724A381AED6E}" destId="{96697362-B756-43CA-8098-F24080A50887}" srcOrd="1" destOrd="0" parTransId="{2368881F-36A5-464B-850B-42127CD46B89}" sibTransId="{4EBB2A81-7749-4A45-A3C6-59955DE5695B}"/>
    <dgm:cxn modelId="{B7421260-1D67-4028-A702-CBFD7C106C24}" srcId="{EFBE70FF-89B8-466D-870D-724A381AED6E}" destId="{6514019A-B7B6-4F29-9344-50EAD4CDB936}" srcOrd="2" destOrd="0" parTransId="{242202EB-1EF5-4CA6-856F-1E203D08827E}" sibTransId="{573FF1FA-E977-441A-B8B5-26D42FEC6E1C}"/>
    <dgm:cxn modelId="{F46B2F62-82D2-4826-B998-83617DE9530F}" srcId="{EFBE70FF-89B8-466D-870D-724A381AED6E}" destId="{5A91638C-A426-4AE3-B5C4-8642066B3C28}" srcOrd="0" destOrd="0" parTransId="{C2375BF3-3B33-49D5-85A6-30836240AD26}" sibTransId="{928C49A3-0A59-4D8B-B99D-BC9A95C34AC5}"/>
    <dgm:cxn modelId="{39557374-47CD-4662-9F60-4142C18AA2D2}" type="presOf" srcId="{EFBE70FF-89B8-466D-870D-724A381AED6E}" destId="{CE0F54D0-0E8D-40DE-B0EE-5474821EB36D}" srcOrd="0" destOrd="0" presId="urn:microsoft.com/office/officeart/2018/2/layout/IconVerticalSolidList"/>
    <dgm:cxn modelId="{D6084D55-939E-4165-B946-78A83244FA2D}" srcId="{EFBE70FF-89B8-466D-870D-724A381AED6E}" destId="{A522CE52-E84F-4697-8061-A3DCC18376A2}" srcOrd="3" destOrd="0" parTransId="{184E2207-10A8-4775-83FF-1DB211195B7B}" sibTransId="{842D093E-436D-4589-B67A-0F0A966F93A1}"/>
    <dgm:cxn modelId="{A20275C8-0277-43B8-A5E0-E6825FD2F9A1}" type="presOf" srcId="{96697362-B756-43CA-8098-F24080A50887}" destId="{7BD9FA90-1A58-4436-A006-E7ED14A41590}" srcOrd="0" destOrd="0" presId="urn:microsoft.com/office/officeart/2018/2/layout/IconVerticalSolidList"/>
    <dgm:cxn modelId="{F1F5DCC9-E6EA-470E-8CE4-B60083A948BD}" type="presOf" srcId="{A522CE52-E84F-4697-8061-A3DCC18376A2}" destId="{ACF3DDC6-2AC1-47F0-8AAD-B1FD55C614D1}" srcOrd="0" destOrd="0" presId="urn:microsoft.com/office/officeart/2018/2/layout/IconVerticalSolidList"/>
    <dgm:cxn modelId="{4995FECC-D40A-4E64-9483-87EBAEC322BA}" type="presOf" srcId="{6514019A-B7B6-4F29-9344-50EAD4CDB936}" destId="{30B923BE-237B-4CB7-AA5F-7479B395C67C}" srcOrd="0" destOrd="0" presId="urn:microsoft.com/office/officeart/2018/2/layout/IconVerticalSolidList"/>
    <dgm:cxn modelId="{AA0A3DFD-67BB-40A9-91FB-070C3418FAE6}" type="presOf" srcId="{5A91638C-A426-4AE3-B5C4-8642066B3C28}" destId="{788DED78-513D-4E02-8B8E-789E52B904B1}" srcOrd="0" destOrd="0" presId="urn:microsoft.com/office/officeart/2018/2/layout/IconVerticalSolidList"/>
    <dgm:cxn modelId="{65C289B7-37C4-46BA-81B8-1F4DB1E753A5}" type="presParOf" srcId="{CE0F54D0-0E8D-40DE-B0EE-5474821EB36D}" destId="{D711EA22-6D13-41B3-86E0-BD17B9D36314}" srcOrd="0" destOrd="0" presId="urn:microsoft.com/office/officeart/2018/2/layout/IconVerticalSolidList"/>
    <dgm:cxn modelId="{0070DC73-600D-4B66-91E6-267FE9D2AC94}" type="presParOf" srcId="{D711EA22-6D13-41B3-86E0-BD17B9D36314}" destId="{5ED37852-2219-4AF2-9150-2FD737212DD5}" srcOrd="0" destOrd="0" presId="urn:microsoft.com/office/officeart/2018/2/layout/IconVerticalSolidList"/>
    <dgm:cxn modelId="{4EE3577E-E17B-4303-B535-6A4CDF4AF1FB}" type="presParOf" srcId="{D711EA22-6D13-41B3-86E0-BD17B9D36314}" destId="{470F38AE-6E77-42DF-A1A9-57DF736B43A9}" srcOrd="1" destOrd="0" presId="urn:microsoft.com/office/officeart/2018/2/layout/IconVerticalSolidList"/>
    <dgm:cxn modelId="{818E2BF0-D413-4E99-B82E-4E4ADA81BF0A}" type="presParOf" srcId="{D711EA22-6D13-41B3-86E0-BD17B9D36314}" destId="{C88696D0-5AD2-4087-BDE9-C8846078232D}" srcOrd="2" destOrd="0" presId="urn:microsoft.com/office/officeart/2018/2/layout/IconVerticalSolidList"/>
    <dgm:cxn modelId="{4B95A0B5-9484-4AAD-B8F1-41EC0E53074B}" type="presParOf" srcId="{D711EA22-6D13-41B3-86E0-BD17B9D36314}" destId="{788DED78-513D-4E02-8B8E-789E52B904B1}" srcOrd="3" destOrd="0" presId="urn:microsoft.com/office/officeart/2018/2/layout/IconVerticalSolidList"/>
    <dgm:cxn modelId="{15EE1496-F934-478E-A1BC-CD36BB95C65E}" type="presParOf" srcId="{CE0F54D0-0E8D-40DE-B0EE-5474821EB36D}" destId="{2E1913A1-41BB-4D8E-9C99-B8A33DF3DF50}" srcOrd="1" destOrd="0" presId="urn:microsoft.com/office/officeart/2018/2/layout/IconVerticalSolidList"/>
    <dgm:cxn modelId="{05B0AAD0-316F-4261-B0A7-AB4C02BED63C}" type="presParOf" srcId="{CE0F54D0-0E8D-40DE-B0EE-5474821EB36D}" destId="{A86EF49D-F29E-4CE8-95A5-62CEBD49637E}" srcOrd="2" destOrd="0" presId="urn:microsoft.com/office/officeart/2018/2/layout/IconVerticalSolidList"/>
    <dgm:cxn modelId="{B20C52C5-B416-451C-BBC8-B93DDD55668E}" type="presParOf" srcId="{A86EF49D-F29E-4CE8-95A5-62CEBD49637E}" destId="{452137DC-8E6D-483D-9BF1-7411350835BE}" srcOrd="0" destOrd="0" presId="urn:microsoft.com/office/officeart/2018/2/layout/IconVerticalSolidList"/>
    <dgm:cxn modelId="{3D4FEC15-1ABE-431C-A0E4-782D26E3DB5F}" type="presParOf" srcId="{A86EF49D-F29E-4CE8-95A5-62CEBD49637E}" destId="{60ACCFF2-96A8-46FF-A5F5-5AE6E6F9E36C}" srcOrd="1" destOrd="0" presId="urn:microsoft.com/office/officeart/2018/2/layout/IconVerticalSolidList"/>
    <dgm:cxn modelId="{B10E283B-D367-4EDA-BB59-77CA5B8AE5AA}" type="presParOf" srcId="{A86EF49D-F29E-4CE8-95A5-62CEBD49637E}" destId="{ACD83B83-35F7-48BF-B03A-67747A387C4D}" srcOrd="2" destOrd="0" presId="urn:microsoft.com/office/officeart/2018/2/layout/IconVerticalSolidList"/>
    <dgm:cxn modelId="{4D86DAF4-A470-4CC1-93F1-AE1A1B8BFB43}" type="presParOf" srcId="{A86EF49D-F29E-4CE8-95A5-62CEBD49637E}" destId="{7BD9FA90-1A58-4436-A006-E7ED14A41590}" srcOrd="3" destOrd="0" presId="urn:microsoft.com/office/officeart/2018/2/layout/IconVerticalSolidList"/>
    <dgm:cxn modelId="{2CE312AA-3CE6-4094-AD80-EAB8C2002CD1}" type="presParOf" srcId="{CE0F54D0-0E8D-40DE-B0EE-5474821EB36D}" destId="{DAB5FB98-311B-4F2E-ADAB-51FB9FFF63D4}" srcOrd="3" destOrd="0" presId="urn:microsoft.com/office/officeart/2018/2/layout/IconVerticalSolidList"/>
    <dgm:cxn modelId="{D09D174C-F7DD-4372-888D-142F9914BA2A}" type="presParOf" srcId="{CE0F54D0-0E8D-40DE-B0EE-5474821EB36D}" destId="{DA671AF8-3022-4DBD-996E-7565853E68C5}" srcOrd="4" destOrd="0" presId="urn:microsoft.com/office/officeart/2018/2/layout/IconVerticalSolidList"/>
    <dgm:cxn modelId="{C7CB04F7-A6FD-41D3-AF2F-AD3250B78481}" type="presParOf" srcId="{DA671AF8-3022-4DBD-996E-7565853E68C5}" destId="{9C7F97F6-11C6-4277-AD99-E69D20C283E4}" srcOrd="0" destOrd="0" presId="urn:microsoft.com/office/officeart/2018/2/layout/IconVerticalSolidList"/>
    <dgm:cxn modelId="{4CFF30C5-9DE5-4385-B63D-3D93CF8A505A}" type="presParOf" srcId="{DA671AF8-3022-4DBD-996E-7565853E68C5}" destId="{36E5A369-5586-4A47-A5E0-1547ABF8FCF8}" srcOrd="1" destOrd="0" presId="urn:microsoft.com/office/officeart/2018/2/layout/IconVerticalSolidList"/>
    <dgm:cxn modelId="{BE005C53-FFA4-4951-A8A5-ED77913011F3}" type="presParOf" srcId="{DA671AF8-3022-4DBD-996E-7565853E68C5}" destId="{4F61F4CE-0774-43A0-B49E-A9F2E3425AE0}" srcOrd="2" destOrd="0" presId="urn:microsoft.com/office/officeart/2018/2/layout/IconVerticalSolidList"/>
    <dgm:cxn modelId="{57EDC508-B1CB-4658-941A-4B542E8BC1D3}" type="presParOf" srcId="{DA671AF8-3022-4DBD-996E-7565853E68C5}" destId="{30B923BE-237B-4CB7-AA5F-7479B395C67C}" srcOrd="3" destOrd="0" presId="urn:microsoft.com/office/officeart/2018/2/layout/IconVerticalSolidList"/>
    <dgm:cxn modelId="{2E1EE269-BEFF-434B-8535-5505A23B19DF}" type="presParOf" srcId="{CE0F54D0-0E8D-40DE-B0EE-5474821EB36D}" destId="{ED165CAA-E9D0-419A-AC1F-433328757BAF}" srcOrd="5" destOrd="0" presId="urn:microsoft.com/office/officeart/2018/2/layout/IconVerticalSolidList"/>
    <dgm:cxn modelId="{DD8DDF0C-BE53-48E1-8022-B7A856200AFC}" type="presParOf" srcId="{CE0F54D0-0E8D-40DE-B0EE-5474821EB36D}" destId="{2C520254-F096-47D3-AF4A-AA4E791B4717}" srcOrd="6" destOrd="0" presId="urn:microsoft.com/office/officeart/2018/2/layout/IconVerticalSolidList"/>
    <dgm:cxn modelId="{471D9C5F-07DD-4A36-B231-0CF2F881F763}" type="presParOf" srcId="{2C520254-F096-47D3-AF4A-AA4E791B4717}" destId="{34494B15-B457-45C5-9BD1-43EA422B6628}" srcOrd="0" destOrd="0" presId="urn:microsoft.com/office/officeart/2018/2/layout/IconVerticalSolidList"/>
    <dgm:cxn modelId="{2EE735C5-5B6F-4BEF-8F26-0A010965A534}" type="presParOf" srcId="{2C520254-F096-47D3-AF4A-AA4E791B4717}" destId="{35EA66EF-6112-4EE8-A386-B38F13418993}" srcOrd="1" destOrd="0" presId="urn:microsoft.com/office/officeart/2018/2/layout/IconVerticalSolidList"/>
    <dgm:cxn modelId="{4FD811DB-FC5A-400A-93B5-6E765AA7AFC0}" type="presParOf" srcId="{2C520254-F096-47D3-AF4A-AA4E791B4717}" destId="{FC005AF4-BB38-4117-842D-233E774689E4}" srcOrd="2" destOrd="0" presId="urn:microsoft.com/office/officeart/2018/2/layout/IconVerticalSolidList"/>
    <dgm:cxn modelId="{6DD3235A-1F00-4D59-B353-3DE1F42EB832}" type="presParOf" srcId="{2C520254-F096-47D3-AF4A-AA4E791B4717}" destId="{ACF3DDC6-2AC1-47F0-8AAD-B1FD55C614D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A7D547-8755-403B-8E78-9D5BAF2AB1E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8FB3D5-1D55-4906-BF3D-B0537AD015C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Objednávka školení přes systém RAMSES</a:t>
          </a:r>
          <a:endParaRPr lang="en-US"/>
        </a:p>
      </dgm:t>
    </dgm:pt>
    <dgm:pt modelId="{D3138F76-4C44-40AE-9B23-24951EE22994}" type="parTrans" cxnId="{C4D21831-2C0B-41BA-A890-384F03DA9D43}">
      <dgm:prSet/>
      <dgm:spPr/>
      <dgm:t>
        <a:bodyPr/>
        <a:lstStyle/>
        <a:p>
          <a:endParaRPr lang="en-US"/>
        </a:p>
      </dgm:t>
    </dgm:pt>
    <dgm:pt modelId="{F3518CD0-E380-44C4-8B9E-3CEE32B2FC60}" type="sibTrans" cxnId="{C4D21831-2C0B-41BA-A890-384F03DA9D43}">
      <dgm:prSet/>
      <dgm:spPr/>
      <dgm:t>
        <a:bodyPr/>
        <a:lstStyle/>
        <a:p>
          <a:endParaRPr lang="en-US"/>
        </a:p>
      </dgm:t>
    </dgm:pt>
    <dgm:pt modelId="{462658AA-9AEC-412E-B8D9-90A0AAAD91C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Organizační zajištění školení, pozvánka zaměstnancům, rezervace místnosti</a:t>
          </a:r>
          <a:endParaRPr lang="en-US"/>
        </a:p>
      </dgm:t>
    </dgm:pt>
    <dgm:pt modelId="{6AC7707F-BDF0-4EDA-9E80-88021E1D4A8F}" type="parTrans" cxnId="{B8416693-CE67-4990-8AE3-FAC41C018926}">
      <dgm:prSet/>
      <dgm:spPr/>
      <dgm:t>
        <a:bodyPr/>
        <a:lstStyle/>
        <a:p>
          <a:endParaRPr lang="en-US"/>
        </a:p>
      </dgm:t>
    </dgm:pt>
    <dgm:pt modelId="{CA9495CE-341D-42A8-9FBD-5B6ADD28D7B0}" type="sibTrans" cxnId="{B8416693-CE67-4990-8AE3-FAC41C018926}">
      <dgm:prSet/>
      <dgm:spPr/>
      <dgm:t>
        <a:bodyPr/>
        <a:lstStyle/>
        <a:p>
          <a:endParaRPr lang="en-US"/>
        </a:p>
      </dgm:t>
    </dgm:pt>
    <dgm:pt modelId="{8BEFB02A-4F3C-446A-B679-6E46D934AB3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Zadávání kvalifikací do personálního systému Target</a:t>
          </a:r>
          <a:endParaRPr lang="en-US"/>
        </a:p>
      </dgm:t>
    </dgm:pt>
    <dgm:pt modelId="{239D822B-41A2-4090-863A-AA0640273993}" type="parTrans" cxnId="{703238D2-B2AC-4243-88AA-BFFC76C3AB9F}">
      <dgm:prSet/>
      <dgm:spPr/>
      <dgm:t>
        <a:bodyPr/>
        <a:lstStyle/>
        <a:p>
          <a:endParaRPr lang="en-US"/>
        </a:p>
      </dgm:t>
    </dgm:pt>
    <dgm:pt modelId="{55FFE312-70A0-4996-8424-C16CEB2049FD}" type="sibTrans" cxnId="{703238D2-B2AC-4243-88AA-BFFC76C3AB9F}">
      <dgm:prSet/>
      <dgm:spPr/>
      <dgm:t>
        <a:bodyPr/>
        <a:lstStyle/>
        <a:p>
          <a:endParaRPr lang="en-US"/>
        </a:p>
      </dgm:t>
    </dgm:pt>
    <dgm:pt modelId="{E4BDC15F-D1A4-423D-8A25-6CD1D2F4F1A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Tvoření přehledů a hodnocení vzdělávacích aktivit</a:t>
          </a:r>
          <a:endParaRPr lang="en-US"/>
        </a:p>
      </dgm:t>
    </dgm:pt>
    <dgm:pt modelId="{BA784B9A-CA6D-4C6A-8247-B59F24F0A362}" type="parTrans" cxnId="{76FBD891-D03C-4D42-B36C-96948C5FD5A8}">
      <dgm:prSet/>
      <dgm:spPr/>
      <dgm:t>
        <a:bodyPr/>
        <a:lstStyle/>
        <a:p>
          <a:endParaRPr lang="en-US"/>
        </a:p>
      </dgm:t>
    </dgm:pt>
    <dgm:pt modelId="{C1883CD7-F36F-4FA0-A7AC-EB0402CAB1C9}" type="sibTrans" cxnId="{76FBD891-D03C-4D42-B36C-96948C5FD5A8}">
      <dgm:prSet/>
      <dgm:spPr/>
      <dgm:t>
        <a:bodyPr/>
        <a:lstStyle/>
        <a:p>
          <a:endParaRPr lang="en-US"/>
        </a:p>
      </dgm:t>
    </dgm:pt>
    <dgm:pt modelId="{55588B05-19A7-4A51-801F-BDEFB2E502F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Tvorba seznamů pro vitamínové balíčky, medové balíčky </a:t>
          </a:r>
          <a:endParaRPr lang="en-US"/>
        </a:p>
      </dgm:t>
    </dgm:pt>
    <dgm:pt modelId="{BACE0087-0CC3-4861-9FC4-2E303A999BE6}" type="parTrans" cxnId="{2BDBF5BD-64C0-4773-81FC-3655E98251C9}">
      <dgm:prSet/>
      <dgm:spPr/>
      <dgm:t>
        <a:bodyPr/>
        <a:lstStyle/>
        <a:p>
          <a:endParaRPr lang="en-US"/>
        </a:p>
      </dgm:t>
    </dgm:pt>
    <dgm:pt modelId="{114A4462-4AB3-460A-865F-C279CC69BB8C}" type="sibTrans" cxnId="{2BDBF5BD-64C0-4773-81FC-3655E98251C9}">
      <dgm:prSet/>
      <dgm:spPr/>
      <dgm:t>
        <a:bodyPr/>
        <a:lstStyle/>
        <a:p>
          <a:endParaRPr lang="en-US"/>
        </a:p>
      </dgm:t>
    </dgm:pt>
    <dgm:pt modelId="{2A11C876-2CFD-43E3-BC13-2215BC5F49D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Vytvoření seznamu a přehledu pro jubilejní odměny</a:t>
          </a:r>
          <a:endParaRPr lang="en-US"/>
        </a:p>
      </dgm:t>
    </dgm:pt>
    <dgm:pt modelId="{00C44EEA-794E-478A-B898-D462E936A09A}" type="parTrans" cxnId="{8044B957-550F-4E96-9A42-4C8C8E9963C6}">
      <dgm:prSet/>
      <dgm:spPr/>
      <dgm:t>
        <a:bodyPr/>
        <a:lstStyle/>
        <a:p>
          <a:endParaRPr lang="en-US"/>
        </a:p>
      </dgm:t>
    </dgm:pt>
    <dgm:pt modelId="{14D8572F-FB12-4235-95C1-9E32ECD908BB}" type="sibTrans" cxnId="{8044B957-550F-4E96-9A42-4C8C8E9963C6}">
      <dgm:prSet/>
      <dgm:spPr/>
      <dgm:t>
        <a:bodyPr/>
        <a:lstStyle/>
        <a:p>
          <a:endParaRPr lang="en-US"/>
        </a:p>
      </dgm:t>
    </dgm:pt>
    <dgm:pt modelId="{0633AA9F-988F-4144-89C0-A8C94E5AC929}" type="pres">
      <dgm:prSet presAssocID="{CCA7D547-8755-403B-8E78-9D5BAF2AB1E6}" presName="root" presStyleCnt="0">
        <dgm:presLayoutVars>
          <dgm:dir/>
          <dgm:resizeHandles val="exact"/>
        </dgm:presLayoutVars>
      </dgm:prSet>
      <dgm:spPr/>
    </dgm:pt>
    <dgm:pt modelId="{8F25ADC2-DF6B-45D7-B521-8869F8C03B86}" type="pres">
      <dgm:prSet presAssocID="{AE8FB3D5-1D55-4906-BF3D-B0537AD015C2}" presName="compNode" presStyleCnt="0"/>
      <dgm:spPr/>
    </dgm:pt>
    <dgm:pt modelId="{206E1961-1074-41F6-A3BE-688B6F4FAF7D}" type="pres">
      <dgm:prSet presAssocID="{AE8FB3D5-1D55-4906-BF3D-B0537AD015C2}" presName="bgRect" presStyleLbl="bgShp" presStyleIdx="0" presStyleCnt="6"/>
      <dgm:spPr/>
    </dgm:pt>
    <dgm:pt modelId="{DF6D875B-CA2A-4600-87BA-F4E7AD455352}" type="pres">
      <dgm:prSet presAssocID="{AE8FB3D5-1D55-4906-BF3D-B0537AD015C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čitel"/>
        </a:ext>
      </dgm:extLst>
    </dgm:pt>
    <dgm:pt modelId="{69AF54E0-F5D3-4B72-8CAA-7FE72284F772}" type="pres">
      <dgm:prSet presAssocID="{AE8FB3D5-1D55-4906-BF3D-B0537AD015C2}" presName="spaceRect" presStyleCnt="0"/>
      <dgm:spPr/>
    </dgm:pt>
    <dgm:pt modelId="{A66C974C-8FEA-498D-A565-3F5A8A93434D}" type="pres">
      <dgm:prSet presAssocID="{AE8FB3D5-1D55-4906-BF3D-B0537AD015C2}" presName="parTx" presStyleLbl="revTx" presStyleIdx="0" presStyleCnt="6">
        <dgm:presLayoutVars>
          <dgm:chMax val="0"/>
          <dgm:chPref val="0"/>
        </dgm:presLayoutVars>
      </dgm:prSet>
      <dgm:spPr/>
    </dgm:pt>
    <dgm:pt modelId="{A30588BF-25A2-4BFA-A708-18EA7B1DDD1A}" type="pres">
      <dgm:prSet presAssocID="{F3518CD0-E380-44C4-8B9E-3CEE32B2FC60}" presName="sibTrans" presStyleCnt="0"/>
      <dgm:spPr/>
    </dgm:pt>
    <dgm:pt modelId="{33695F86-C80C-4BC8-99EF-C0EBF458A8EA}" type="pres">
      <dgm:prSet presAssocID="{462658AA-9AEC-412E-B8D9-90A0AAAD91C5}" presName="compNode" presStyleCnt="0"/>
      <dgm:spPr/>
    </dgm:pt>
    <dgm:pt modelId="{048E0F5B-9D0F-4267-8A03-BA17D5A213F4}" type="pres">
      <dgm:prSet presAssocID="{462658AA-9AEC-412E-B8D9-90A0AAAD91C5}" presName="bgRect" presStyleLbl="bgShp" presStyleIdx="1" presStyleCnt="6"/>
      <dgm:spPr/>
    </dgm:pt>
    <dgm:pt modelId="{07C4D7D6-9F22-492D-A58B-95F1BEF5F4AD}" type="pres">
      <dgm:prSet presAssocID="{462658AA-9AEC-412E-B8D9-90A0AAAD91C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třesení rukou"/>
        </a:ext>
      </dgm:extLst>
    </dgm:pt>
    <dgm:pt modelId="{EC1C2253-6061-4077-BE96-252090FEB4CF}" type="pres">
      <dgm:prSet presAssocID="{462658AA-9AEC-412E-B8D9-90A0AAAD91C5}" presName="spaceRect" presStyleCnt="0"/>
      <dgm:spPr/>
    </dgm:pt>
    <dgm:pt modelId="{00ADF0EA-AD88-41E4-8D4A-8AD0BDF7BAA5}" type="pres">
      <dgm:prSet presAssocID="{462658AA-9AEC-412E-B8D9-90A0AAAD91C5}" presName="parTx" presStyleLbl="revTx" presStyleIdx="1" presStyleCnt="6">
        <dgm:presLayoutVars>
          <dgm:chMax val="0"/>
          <dgm:chPref val="0"/>
        </dgm:presLayoutVars>
      </dgm:prSet>
      <dgm:spPr/>
    </dgm:pt>
    <dgm:pt modelId="{41FF65BC-9488-4B9A-9BDE-71A5A99D1473}" type="pres">
      <dgm:prSet presAssocID="{CA9495CE-341D-42A8-9FBD-5B6ADD28D7B0}" presName="sibTrans" presStyleCnt="0"/>
      <dgm:spPr/>
    </dgm:pt>
    <dgm:pt modelId="{44BF4570-0A98-480A-8052-8E88FF2957DC}" type="pres">
      <dgm:prSet presAssocID="{8BEFB02A-4F3C-446A-B679-6E46D934AB3E}" presName="compNode" presStyleCnt="0"/>
      <dgm:spPr/>
    </dgm:pt>
    <dgm:pt modelId="{C343E9D4-C9C1-4142-96E5-DBB9957DB02D}" type="pres">
      <dgm:prSet presAssocID="{8BEFB02A-4F3C-446A-B679-6E46D934AB3E}" presName="bgRect" presStyleLbl="bgShp" presStyleIdx="2" presStyleCnt="6"/>
      <dgm:spPr/>
    </dgm:pt>
    <dgm:pt modelId="{12847070-9B67-43FE-87E9-28ECAC9B7CAD}" type="pres">
      <dgm:prSet presAssocID="{8BEFB02A-4F3C-446A-B679-6E46D934AB3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B997EFF4-C4DA-40AC-9279-5F11E089053E}" type="pres">
      <dgm:prSet presAssocID="{8BEFB02A-4F3C-446A-B679-6E46D934AB3E}" presName="spaceRect" presStyleCnt="0"/>
      <dgm:spPr/>
    </dgm:pt>
    <dgm:pt modelId="{E1B218FB-4A32-4A7A-940F-B40AC8B93234}" type="pres">
      <dgm:prSet presAssocID="{8BEFB02A-4F3C-446A-B679-6E46D934AB3E}" presName="parTx" presStyleLbl="revTx" presStyleIdx="2" presStyleCnt="6">
        <dgm:presLayoutVars>
          <dgm:chMax val="0"/>
          <dgm:chPref val="0"/>
        </dgm:presLayoutVars>
      </dgm:prSet>
      <dgm:spPr/>
    </dgm:pt>
    <dgm:pt modelId="{511CC77F-4E94-4044-B028-5022DC056D2E}" type="pres">
      <dgm:prSet presAssocID="{55FFE312-70A0-4996-8424-C16CEB2049FD}" presName="sibTrans" presStyleCnt="0"/>
      <dgm:spPr/>
    </dgm:pt>
    <dgm:pt modelId="{36259928-70CE-4A37-8496-42AB321C0A88}" type="pres">
      <dgm:prSet presAssocID="{E4BDC15F-D1A4-423D-8A25-6CD1D2F4F1A7}" presName="compNode" presStyleCnt="0"/>
      <dgm:spPr/>
    </dgm:pt>
    <dgm:pt modelId="{FB7465E6-5364-4A6A-8CB4-2DAAAD468B30}" type="pres">
      <dgm:prSet presAssocID="{E4BDC15F-D1A4-423D-8A25-6CD1D2F4F1A7}" presName="bgRect" presStyleLbl="bgShp" presStyleIdx="3" presStyleCnt="6"/>
      <dgm:spPr/>
    </dgm:pt>
    <dgm:pt modelId="{F34C886C-D5E1-4C93-8E90-7C5B1F3DB373}" type="pres">
      <dgm:prSet presAssocID="{E4BDC15F-D1A4-423D-8A25-6CD1D2F4F1A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72750185-AD65-4798-BE8C-EC3A5E630009}" type="pres">
      <dgm:prSet presAssocID="{E4BDC15F-D1A4-423D-8A25-6CD1D2F4F1A7}" presName="spaceRect" presStyleCnt="0"/>
      <dgm:spPr/>
    </dgm:pt>
    <dgm:pt modelId="{0FAB72A7-31C4-48EA-8E8B-97CA3453280A}" type="pres">
      <dgm:prSet presAssocID="{E4BDC15F-D1A4-423D-8A25-6CD1D2F4F1A7}" presName="parTx" presStyleLbl="revTx" presStyleIdx="3" presStyleCnt="6">
        <dgm:presLayoutVars>
          <dgm:chMax val="0"/>
          <dgm:chPref val="0"/>
        </dgm:presLayoutVars>
      </dgm:prSet>
      <dgm:spPr/>
    </dgm:pt>
    <dgm:pt modelId="{688409C6-BB0E-4919-ABDC-A927E68D03AB}" type="pres">
      <dgm:prSet presAssocID="{C1883CD7-F36F-4FA0-A7AC-EB0402CAB1C9}" presName="sibTrans" presStyleCnt="0"/>
      <dgm:spPr/>
    </dgm:pt>
    <dgm:pt modelId="{093C26B7-EBE5-40B0-B486-2585F728BAF1}" type="pres">
      <dgm:prSet presAssocID="{55588B05-19A7-4A51-801F-BDEFB2E502F2}" presName="compNode" presStyleCnt="0"/>
      <dgm:spPr/>
    </dgm:pt>
    <dgm:pt modelId="{B0AE7D06-BCC4-4A2C-9DEC-E2D2CB8EA2D0}" type="pres">
      <dgm:prSet presAssocID="{55588B05-19A7-4A51-801F-BDEFB2E502F2}" presName="bgRect" presStyleLbl="bgShp" presStyleIdx="4" presStyleCnt="6"/>
      <dgm:spPr/>
    </dgm:pt>
    <dgm:pt modelId="{7F5182B7-C988-4184-8DE2-250774898D3D}" type="pres">
      <dgm:prSet presAssocID="{55588B05-19A7-4A51-801F-BDEFB2E502F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rabice"/>
        </a:ext>
      </dgm:extLst>
    </dgm:pt>
    <dgm:pt modelId="{85E9FE5B-03D6-4DD8-A59F-7996BD4CAA70}" type="pres">
      <dgm:prSet presAssocID="{55588B05-19A7-4A51-801F-BDEFB2E502F2}" presName="spaceRect" presStyleCnt="0"/>
      <dgm:spPr/>
    </dgm:pt>
    <dgm:pt modelId="{3260B5B0-19FD-4B79-BB74-73E9BB61426C}" type="pres">
      <dgm:prSet presAssocID="{55588B05-19A7-4A51-801F-BDEFB2E502F2}" presName="parTx" presStyleLbl="revTx" presStyleIdx="4" presStyleCnt="6">
        <dgm:presLayoutVars>
          <dgm:chMax val="0"/>
          <dgm:chPref val="0"/>
        </dgm:presLayoutVars>
      </dgm:prSet>
      <dgm:spPr/>
    </dgm:pt>
    <dgm:pt modelId="{240DEE11-E7D9-4258-B6D8-515BAA435B2D}" type="pres">
      <dgm:prSet presAssocID="{114A4462-4AB3-460A-865F-C279CC69BB8C}" presName="sibTrans" presStyleCnt="0"/>
      <dgm:spPr/>
    </dgm:pt>
    <dgm:pt modelId="{4542C6BE-FFA6-4230-8059-1E29CDF6F7E9}" type="pres">
      <dgm:prSet presAssocID="{2A11C876-2CFD-43E3-BC13-2215BC5F49DA}" presName="compNode" presStyleCnt="0"/>
      <dgm:spPr/>
    </dgm:pt>
    <dgm:pt modelId="{BD99423B-E9CD-41D6-BC29-3BD2DE2FF081}" type="pres">
      <dgm:prSet presAssocID="{2A11C876-2CFD-43E3-BC13-2215BC5F49DA}" presName="bgRect" presStyleLbl="bgShp" presStyleIdx="5" presStyleCnt="6"/>
      <dgm:spPr/>
    </dgm:pt>
    <dgm:pt modelId="{8D723067-B584-483A-897C-BB396EE2D20D}" type="pres">
      <dgm:prSet presAssocID="{2A11C876-2CFD-43E3-BC13-2215BC5F49D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árek"/>
        </a:ext>
      </dgm:extLst>
    </dgm:pt>
    <dgm:pt modelId="{A2C1F175-B6D8-4DC0-AACC-43EA1DDFD160}" type="pres">
      <dgm:prSet presAssocID="{2A11C876-2CFD-43E3-BC13-2215BC5F49DA}" presName="spaceRect" presStyleCnt="0"/>
      <dgm:spPr/>
    </dgm:pt>
    <dgm:pt modelId="{FA9CD435-75B5-4994-AE25-49E066C183E4}" type="pres">
      <dgm:prSet presAssocID="{2A11C876-2CFD-43E3-BC13-2215BC5F49D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3A8DE310-C426-4C49-97A7-1B3466EB59AF}" type="presOf" srcId="{55588B05-19A7-4A51-801F-BDEFB2E502F2}" destId="{3260B5B0-19FD-4B79-BB74-73E9BB61426C}" srcOrd="0" destOrd="0" presId="urn:microsoft.com/office/officeart/2018/2/layout/IconVerticalSolidList"/>
    <dgm:cxn modelId="{C4D21831-2C0B-41BA-A890-384F03DA9D43}" srcId="{CCA7D547-8755-403B-8E78-9D5BAF2AB1E6}" destId="{AE8FB3D5-1D55-4906-BF3D-B0537AD015C2}" srcOrd="0" destOrd="0" parTransId="{D3138F76-4C44-40AE-9B23-24951EE22994}" sibTransId="{F3518CD0-E380-44C4-8B9E-3CEE32B2FC60}"/>
    <dgm:cxn modelId="{32F00E63-145E-4677-B19C-6E4E9947AED1}" type="presOf" srcId="{CCA7D547-8755-403B-8E78-9D5BAF2AB1E6}" destId="{0633AA9F-988F-4144-89C0-A8C94E5AC929}" srcOrd="0" destOrd="0" presId="urn:microsoft.com/office/officeart/2018/2/layout/IconVerticalSolidList"/>
    <dgm:cxn modelId="{8044B957-550F-4E96-9A42-4C8C8E9963C6}" srcId="{CCA7D547-8755-403B-8E78-9D5BAF2AB1E6}" destId="{2A11C876-2CFD-43E3-BC13-2215BC5F49DA}" srcOrd="5" destOrd="0" parTransId="{00C44EEA-794E-478A-B898-D462E936A09A}" sibTransId="{14D8572F-FB12-4235-95C1-9E32ECD908BB}"/>
    <dgm:cxn modelId="{B004DE88-F261-452E-9793-232CD5D9C563}" type="presOf" srcId="{AE8FB3D5-1D55-4906-BF3D-B0537AD015C2}" destId="{A66C974C-8FEA-498D-A565-3F5A8A93434D}" srcOrd="0" destOrd="0" presId="urn:microsoft.com/office/officeart/2018/2/layout/IconVerticalSolidList"/>
    <dgm:cxn modelId="{64D27589-5AFB-484E-8475-1DB14EDD4C09}" type="presOf" srcId="{2A11C876-2CFD-43E3-BC13-2215BC5F49DA}" destId="{FA9CD435-75B5-4994-AE25-49E066C183E4}" srcOrd="0" destOrd="0" presId="urn:microsoft.com/office/officeart/2018/2/layout/IconVerticalSolidList"/>
    <dgm:cxn modelId="{76FBD891-D03C-4D42-B36C-96948C5FD5A8}" srcId="{CCA7D547-8755-403B-8E78-9D5BAF2AB1E6}" destId="{E4BDC15F-D1A4-423D-8A25-6CD1D2F4F1A7}" srcOrd="3" destOrd="0" parTransId="{BA784B9A-CA6D-4C6A-8247-B59F24F0A362}" sibTransId="{C1883CD7-F36F-4FA0-A7AC-EB0402CAB1C9}"/>
    <dgm:cxn modelId="{B8416693-CE67-4990-8AE3-FAC41C018926}" srcId="{CCA7D547-8755-403B-8E78-9D5BAF2AB1E6}" destId="{462658AA-9AEC-412E-B8D9-90A0AAAD91C5}" srcOrd="1" destOrd="0" parTransId="{6AC7707F-BDF0-4EDA-9E80-88021E1D4A8F}" sibTransId="{CA9495CE-341D-42A8-9FBD-5B6ADD28D7B0}"/>
    <dgm:cxn modelId="{2BDBF5BD-64C0-4773-81FC-3655E98251C9}" srcId="{CCA7D547-8755-403B-8E78-9D5BAF2AB1E6}" destId="{55588B05-19A7-4A51-801F-BDEFB2E502F2}" srcOrd="4" destOrd="0" parTransId="{BACE0087-0CC3-4861-9FC4-2E303A999BE6}" sibTransId="{114A4462-4AB3-460A-865F-C279CC69BB8C}"/>
    <dgm:cxn modelId="{703238D2-B2AC-4243-88AA-BFFC76C3AB9F}" srcId="{CCA7D547-8755-403B-8E78-9D5BAF2AB1E6}" destId="{8BEFB02A-4F3C-446A-B679-6E46D934AB3E}" srcOrd="2" destOrd="0" parTransId="{239D822B-41A2-4090-863A-AA0640273993}" sibTransId="{55FFE312-70A0-4996-8424-C16CEB2049FD}"/>
    <dgm:cxn modelId="{1C895DDF-DE7C-4F58-B3E1-2D467C19B7BB}" type="presOf" srcId="{E4BDC15F-D1A4-423D-8A25-6CD1D2F4F1A7}" destId="{0FAB72A7-31C4-48EA-8E8B-97CA3453280A}" srcOrd="0" destOrd="0" presId="urn:microsoft.com/office/officeart/2018/2/layout/IconVerticalSolidList"/>
    <dgm:cxn modelId="{5D66E3E9-1CED-49FA-8E4E-3D9FF757903C}" type="presOf" srcId="{462658AA-9AEC-412E-B8D9-90A0AAAD91C5}" destId="{00ADF0EA-AD88-41E4-8D4A-8AD0BDF7BAA5}" srcOrd="0" destOrd="0" presId="urn:microsoft.com/office/officeart/2018/2/layout/IconVerticalSolidList"/>
    <dgm:cxn modelId="{706BB2F1-DEF7-4DD5-B49E-FFBC51406EF4}" type="presOf" srcId="{8BEFB02A-4F3C-446A-B679-6E46D934AB3E}" destId="{E1B218FB-4A32-4A7A-940F-B40AC8B93234}" srcOrd="0" destOrd="0" presId="urn:microsoft.com/office/officeart/2018/2/layout/IconVerticalSolidList"/>
    <dgm:cxn modelId="{C73C34E9-ED6B-4099-8DBF-129622B1DAA4}" type="presParOf" srcId="{0633AA9F-988F-4144-89C0-A8C94E5AC929}" destId="{8F25ADC2-DF6B-45D7-B521-8869F8C03B86}" srcOrd="0" destOrd="0" presId="urn:microsoft.com/office/officeart/2018/2/layout/IconVerticalSolidList"/>
    <dgm:cxn modelId="{986F1C40-643C-444D-9030-93D1DA483773}" type="presParOf" srcId="{8F25ADC2-DF6B-45D7-B521-8869F8C03B86}" destId="{206E1961-1074-41F6-A3BE-688B6F4FAF7D}" srcOrd="0" destOrd="0" presId="urn:microsoft.com/office/officeart/2018/2/layout/IconVerticalSolidList"/>
    <dgm:cxn modelId="{96FBFD04-FC7E-4274-AA1C-2E5088B5524D}" type="presParOf" srcId="{8F25ADC2-DF6B-45D7-B521-8869F8C03B86}" destId="{DF6D875B-CA2A-4600-87BA-F4E7AD455352}" srcOrd="1" destOrd="0" presId="urn:microsoft.com/office/officeart/2018/2/layout/IconVerticalSolidList"/>
    <dgm:cxn modelId="{80F4F192-A564-46BA-A782-1E3E0E8C071A}" type="presParOf" srcId="{8F25ADC2-DF6B-45D7-B521-8869F8C03B86}" destId="{69AF54E0-F5D3-4B72-8CAA-7FE72284F772}" srcOrd="2" destOrd="0" presId="urn:microsoft.com/office/officeart/2018/2/layout/IconVerticalSolidList"/>
    <dgm:cxn modelId="{FADFE44F-8D72-4BE9-8097-5ECAAE828B5A}" type="presParOf" srcId="{8F25ADC2-DF6B-45D7-B521-8869F8C03B86}" destId="{A66C974C-8FEA-498D-A565-3F5A8A93434D}" srcOrd="3" destOrd="0" presId="urn:microsoft.com/office/officeart/2018/2/layout/IconVerticalSolidList"/>
    <dgm:cxn modelId="{7763754D-4B08-4B37-A79E-840EF17C612B}" type="presParOf" srcId="{0633AA9F-988F-4144-89C0-A8C94E5AC929}" destId="{A30588BF-25A2-4BFA-A708-18EA7B1DDD1A}" srcOrd="1" destOrd="0" presId="urn:microsoft.com/office/officeart/2018/2/layout/IconVerticalSolidList"/>
    <dgm:cxn modelId="{33A0B7B1-11DD-493A-9F62-68EE4B431FAF}" type="presParOf" srcId="{0633AA9F-988F-4144-89C0-A8C94E5AC929}" destId="{33695F86-C80C-4BC8-99EF-C0EBF458A8EA}" srcOrd="2" destOrd="0" presId="urn:microsoft.com/office/officeart/2018/2/layout/IconVerticalSolidList"/>
    <dgm:cxn modelId="{879592A4-8F30-4AE2-9B4B-C9B91A02A684}" type="presParOf" srcId="{33695F86-C80C-4BC8-99EF-C0EBF458A8EA}" destId="{048E0F5B-9D0F-4267-8A03-BA17D5A213F4}" srcOrd="0" destOrd="0" presId="urn:microsoft.com/office/officeart/2018/2/layout/IconVerticalSolidList"/>
    <dgm:cxn modelId="{DFDFA311-2489-482A-A091-AD6E85C9520C}" type="presParOf" srcId="{33695F86-C80C-4BC8-99EF-C0EBF458A8EA}" destId="{07C4D7D6-9F22-492D-A58B-95F1BEF5F4AD}" srcOrd="1" destOrd="0" presId="urn:microsoft.com/office/officeart/2018/2/layout/IconVerticalSolidList"/>
    <dgm:cxn modelId="{47938A5A-08E3-485D-9086-9912A4C4B67E}" type="presParOf" srcId="{33695F86-C80C-4BC8-99EF-C0EBF458A8EA}" destId="{EC1C2253-6061-4077-BE96-252090FEB4CF}" srcOrd="2" destOrd="0" presId="urn:microsoft.com/office/officeart/2018/2/layout/IconVerticalSolidList"/>
    <dgm:cxn modelId="{88A1848F-8480-4841-A9C4-37D0507AB8A7}" type="presParOf" srcId="{33695F86-C80C-4BC8-99EF-C0EBF458A8EA}" destId="{00ADF0EA-AD88-41E4-8D4A-8AD0BDF7BAA5}" srcOrd="3" destOrd="0" presId="urn:microsoft.com/office/officeart/2018/2/layout/IconVerticalSolidList"/>
    <dgm:cxn modelId="{1CAFE640-F52E-4498-BED7-1A401110BAA3}" type="presParOf" srcId="{0633AA9F-988F-4144-89C0-A8C94E5AC929}" destId="{41FF65BC-9488-4B9A-9BDE-71A5A99D1473}" srcOrd="3" destOrd="0" presId="urn:microsoft.com/office/officeart/2018/2/layout/IconVerticalSolidList"/>
    <dgm:cxn modelId="{AC594C26-6127-41BC-896B-4DEE44270B13}" type="presParOf" srcId="{0633AA9F-988F-4144-89C0-A8C94E5AC929}" destId="{44BF4570-0A98-480A-8052-8E88FF2957DC}" srcOrd="4" destOrd="0" presId="urn:microsoft.com/office/officeart/2018/2/layout/IconVerticalSolidList"/>
    <dgm:cxn modelId="{7128B78D-756F-4453-BA0D-7790B7E8CAE4}" type="presParOf" srcId="{44BF4570-0A98-480A-8052-8E88FF2957DC}" destId="{C343E9D4-C9C1-4142-96E5-DBB9957DB02D}" srcOrd="0" destOrd="0" presId="urn:microsoft.com/office/officeart/2018/2/layout/IconVerticalSolidList"/>
    <dgm:cxn modelId="{4B79687F-6091-4E76-A450-7D69E9A916A4}" type="presParOf" srcId="{44BF4570-0A98-480A-8052-8E88FF2957DC}" destId="{12847070-9B67-43FE-87E9-28ECAC9B7CAD}" srcOrd="1" destOrd="0" presId="urn:microsoft.com/office/officeart/2018/2/layout/IconVerticalSolidList"/>
    <dgm:cxn modelId="{0F5B114D-4884-41AF-BE0F-44B00D7A3EF3}" type="presParOf" srcId="{44BF4570-0A98-480A-8052-8E88FF2957DC}" destId="{B997EFF4-C4DA-40AC-9279-5F11E089053E}" srcOrd="2" destOrd="0" presId="urn:microsoft.com/office/officeart/2018/2/layout/IconVerticalSolidList"/>
    <dgm:cxn modelId="{23BE90A4-3977-4FFF-938E-188296ACEFAB}" type="presParOf" srcId="{44BF4570-0A98-480A-8052-8E88FF2957DC}" destId="{E1B218FB-4A32-4A7A-940F-B40AC8B93234}" srcOrd="3" destOrd="0" presId="urn:microsoft.com/office/officeart/2018/2/layout/IconVerticalSolidList"/>
    <dgm:cxn modelId="{2B1332EF-6698-4839-A298-6331FAE923E1}" type="presParOf" srcId="{0633AA9F-988F-4144-89C0-A8C94E5AC929}" destId="{511CC77F-4E94-4044-B028-5022DC056D2E}" srcOrd="5" destOrd="0" presId="urn:microsoft.com/office/officeart/2018/2/layout/IconVerticalSolidList"/>
    <dgm:cxn modelId="{E4F105E2-8F06-4EE3-AC07-4ECDFBA00F5F}" type="presParOf" srcId="{0633AA9F-988F-4144-89C0-A8C94E5AC929}" destId="{36259928-70CE-4A37-8496-42AB321C0A88}" srcOrd="6" destOrd="0" presId="urn:microsoft.com/office/officeart/2018/2/layout/IconVerticalSolidList"/>
    <dgm:cxn modelId="{DA4A28BD-E9CE-4FB9-B4C9-355E18937F70}" type="presParOf" srcId="{36259928-70CE-4A37-8496-42AB321C0A88}" destId="{FB7465E6-5364-4A6A-8CB4-2DAAAD468B30}" srcOrd="0" destOrd="0" presId="urn:microsoft.com/office/officeart/2018/2/layout/IconVerticalSolidList"/>
    <dgm:cxn modelId="{43663BD9-E640-44F6-890E-C12E60987962}" type="presParOf" srcId="{36259928-70CE-4A37-8496-42AB321C0A88}" destId="{F34C886C-D5E1-4C93-8E90-7C5B1F3DB373}" srcOrd="1" destOrd="0" presId="urn:microsoft.com/office/officeart/2018/2/layout/IconVerticalSolidList"/>
    <dgm:cxn modelId="{DB298D53-B62B-47D7-9E77-C42B342602EF}" type="presParOf" srcId="{36259928-70CE-4A37-8496-42AB321C0A88}" destId="{72750185-AD65-4798-BE8C-EC3A5E630009}" srcOrd="2" destOrd="0" presId="urn:microsoft.com/office/officeart/2018/2/layout/IconVerticalSolidList"/>
    <dgm:cxn modelId="{A72975CB-ABD5-45D9-A828-DB3A00077813}" type="presParOf" srcId="{36259928-70CE-4A37-8496-42AB321C0A88}" destId="{0FAB72A7-31C4-48EA-8E8B-97CA3453280A}" srcOrd="3" destOrd="0" presId="urn:microsoft.com/office/officeart/2018/2/layout/IconVerticalSolidList"/>
    <dgm:cxn modelId="{DB4D28AD-784F-4630-B774-EEBF7B1968D7}" type="presParOf" srcId="{0633AA9F-988F-4144-89C0-A8C94E5AC929}" destId="{688409C6-BB0E-4919-ABDC-A927E68D03AB}" srcOrd="7" destOrd="0" presId="urn:microsoft.com/office/officeart/2018/2/layout/IconVerticalSolidList"/>
    <dgm:cxn modelId="{917140B1-5E77-4B75-B67C-990A5F1B340E}" type="presParOf" srcId="{0633AA9F-988F-4144-89C0-A8C94E5AC929}" destId="{093C26B7-EBE5-40B0-B486-2585F728BAF1}" srcOrd="8" destOrd="0" presId="urn:microsoft.com/office/officeart/2018/2/layout/IconVerticalSolidList"/>
    <dgm:cxn modelId="{9932ADB7-7DB8-41AF-B1BC-DC4B2361D20F}" type="presParOf" srcId="{093C26B7-EBE5-40B0-B486-2585F728BAF1}" destId="{B0AE7D06-BCC4-4A2C-9DEC-E2D2CB8EA2D0}" srcOrd="0" destOrd="0" presId="urn:microsoft.com/office/officeart/2018/2/layout/IconVerticalSolidList"/>
    <dgm:cxn modelId="{74E518B7-DB1F-434C-A7FF-9D1CFE42BE94}" type="presParOf" srcId="{093C26B7-EBE5-40B0-B486-2585F728BAF1}" destId="{7F5182B7-C988-4184-8DE2-250774898D3D}" srcOrd="1" destOrd="0" presId="urn:microsoft.com/office/officeart/2018/2/layout/IconVerticalSolidList"/>
    <dgm:cxn modelId="{4A0413F7-EFAF-4157-B4CD-3DEEF247E448}" type="presParOf" srcId="{093C26B7-EBE5-40B0-B486-2585F728BAF1}" destId="{85E9FE5B-03D6-4DD8-A59F-7996BD4CAA70}" srcOrd="2" destOrd="0" presId="urn:microsoft.com/office/officeart/2018/2/layout/IconVerticalSolidList"/>
    <dgm:cxn modelId="{2E928249-1467-43D7-8CE5-6C3D66377166}" type="presParOf" srcId="{093C26B7-EBE5-40B0-B486-2585F728BAF1}" destId="{3260B5B0-19FD-4B79-BB74-73E9BB61426C}" srcOrd="3" destOrd="0" presId="urn:microsoft.com/office/officeart/2018/2/layout/IconVerticalSolidList"/>
    <dgm:cxn modelId="{F10D9616-A46A-463C-B2BD-373DCA6BB257}" type="presParOf" srcId="{0633AA9F-988F-4144-89C0-A8C94E5AC929}" destId="{240DEE11-E7D9-4258-B6D8-515BAA435B2D}" srcOrd="9" destOrd="0" presId="urn:microsoft.com/office/officeart/2018/2/layout/IconVerticalSolidList"/>
    <dgm:cxn modelId="{3C752E92-B730-463D-9590-BCF948B1E645}" type="presParOf" srcId="{0633AA9F-988F-4144-89C0-A8C94E5AC929}" destId="{4542C6BE-FFA6-4230-8059-1E29CDF6F7E9}" srcOrd="10" destOrd="0" presId="urn:microsoft.com/office/officeart/2018/2/layout/IconVerticalSolidList"/>
    <dgm:cxn modelId="{E9B81D47-6D93-4910-B514-B6B40A9D0A77}" type="presParOf" srcId="{4542C6BE-FFA6-4230-8059-1E29CDF6F7E9}" destId="{BD99423B-E9CD-41D6-BC29-3BD2DE2FF081}" srcOrd="0" destOrd="0" presId="urn:microsoft.com/office/officeart/2018/2/layout/IconVerticalSolidList"/>
    <dgm:cxn modelId="{FCC46E04-4B9A-43A8-A0EB-76D24831FD52}" type="presParOf" srcId="{4542C6BE-FFA6-4230-8059-1E29CDF6F7E9}" destId="{8D723067-B584-483A-897C-BB396EE2D20D}" srcOrd="1" destOrd="0" presId="urn:microsoft.com/office/officeart/2018/2/layout/IconVerticalSolidList"/>
    <dgm:cxn modelId="{A081007B-6E8C-4016-B6CF-16209033512F}" type="presParOf" srcId="{4542C6BE-FFA6-4230-8059-1E29CDF6F7E9}" destId="{A2C1F175-B6D8-4DC0-AACC-43EA1DDFD160}" srcOrd="2" destOrd="0" presId="urn:microsoft.com/office/officeart/2018/2/layout/IconVerticalSolidList"/>
    <dgm:cxn modelId="{DCEB1633-BF1A-4277-975D-8E4466CC42A5}" type="presParOf" srcId="{4542C6BE-FFA6-4230-8059-1E29CDF6F7E9}" destId="{FA9CD435-75B5-4994-AE25-49E066C183E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9EFA88-C3C4-4FC2-827C-12D2B59A0E36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9409CC-7792-46DB-BD58-5F444423BE9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komunikace s lidmi</a:t>
          </a:r>
          <a:endParaRPr lang="en-US"/>
        </a:p>
      </dgm:t>
    </dgm:pt>
    <dgm:pt modelId="{28B896A6-DFFE-4076-9C1F-3F7473B75D7A}" type="parTrans" cxnId="{CFFAA383-8F4B-438D-A314-1205EED5F33F}">
      <dgm:prSet/>
      <dgm:spPr/>
      <dgm:t>
        <a:bodyPr/>
        <a:lstStyle/>
        <a:p>
          <a:endParaRPr lang="en-US"/>
        </a:p>
      </dgm:t>
    </dgm:pt>
    <dgm:pt modelId="{5ADA0A7C-F6B3-4465-B338-BAE8E1AEA8C7}" type="sibTrans" cxnId="{CFFAA383-8F4B-438D-A314-1205EED5F33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825FA4F-F925-4BEC-9263-03626E6E782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nový personální systém a orientace v něm</a:t>
          </a:r>
          <a:endParaRPr lang="en-US"/>
        </a:p>
      </dgm:t>
    </dgm:pt>
    <dgm:pt modelId="{3C6171BE-8638-4209-A0CA-288E10B1F03B}" type="parTrans" cxnId="{A47624CF-399C-461C-BDB6-CB86BA0B0BCE}">
      <dgm:prSet/>
      <dgm:spPr/>
      <dgm:t>
        <a:bodyPr/>
        <a:lstStyle/>
        <a:p>
          <a:endParaRPr lang="en-US"/>
        </a:p>
      </dgm:t>
    </dgm:pt>
    <dgm:pt modelId="{D418A508-8CCB-4AF2-9063-0457562A983A}" type="sibTrans" cxnId="{A47624CF-399C-461C-BDB6-CB86BA0B0BC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96E03EB-7745-4FED-B6DD-332C0AC9B5B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práce pod tlakem, organizace práce</a:t>
          </a:r>
          <a:endParaRPr lang="en-US"/>
        </a:p>
      </dgm:t>
    </dgm:pt>
    <dgm:pt modelId="{A18E5B7E-E17F-44A0-B0BF-59E8C8094A5D}" type="parTrans" cxnId="{86D009DF-8493-46E9-A074-E53F0EC6F14A}">
      <dgm:prSet/>
      <dgm:spPr/>
      <dgm:t>
        <a:bodyPr/>
        <a:lstStyle/>
        <a:p>
          <a:endParaRPr lang="en-US"/>
        </a:p>
      </dgm:t>
    </dgm:pt>
    <dgm:pt modelId="{95A5152F-D45A-4888-87A0-0B5ED8DAE120}" type="sibTrans" cxnId="{86D009DF-8493-46E9-A074-E53F0EC6F14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F33A288-5353-4C92-9461-585D96542C1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zaučení nových pracovníků a předávání  zkušeností a poznatků</a:t>
          </a:r>
          <a:endParaRPr lang="en-US"/>
        </a:p>
      </dgm:t>
    </dgm:pt>
    <dgm:pt modelId="{89D82053-009B-4764-8C63-B97C94C7EF17}" type="parTrans" cxnId="{51B6ECB3-6F22-4D4F-A100-80060C4EEF9D}">
      <dgm:prSet/>
      <dgm:spPr/>
      <dgm:t>
        <a:bodyPr/>
        <a:lstStyle/>
        <a:p>
          <a:endParaRPr lang="en-US"/>
        </a:p>
      </dgm:t>
    </dgm:pt>
    <dgm:pt modelId="{24A3C479-102A-4E3F-BFC7-A29ACBB24377}" type="sibTrans" cxnId="{51B6ECB3-6F22-4D4F-A100-80060C4EEF9D}">
      <dgm:prSet/>
      <dgm:spPr/>
      <dgm:t>
        <a:bodyPr/>
        <a:lstStyle/>
        <a:p>
          <a:endParaRPr lang="en-US"/>
        </a:p>
      </dgm:t>
    </dgm:pt>
    <dgm:pt modelId="{35B9B834-062C-4D11-90EF-B6B5CC573A44}" type="pres">
      <dgm:prSet presAssocID="{B19EFA88-C3C4-4FC2-827C-12D2B59A0E36}" presName="root" presStyleCnt="0">
        <dgm:presLayoutVars>
          <dgm:dir/>
          <dgm:resizeHandles val="exact"/>
        </dgm:presLayoutVars>
      </dgm:prSet>
      <dgm:spPr/>
    </dgm:pt>
    <dgm:pt modelId="{41B12A52-CC03-4FD6-8B70-8C83678E7C17}" type="pres">
      <dgm:prSet presAssocID="{B19EFA88-C3C4-4FC2-827C-12D2B59A0E36}" presName="container" presStyleCnt="0">
        <dgm:presLayoutVars>
          <dgm:dir/>
          <dgm:resizeHandles val="exact"/>
        </dgm:presLayoutVars>
      </dgm:prSet>
      <dgm:spPr/>
    </dgm:pt>
    <dgm:pt modelId="{A9C6F567-F6AE-4DC0-80E1-6AE03C913BA9}" type="pres">
      <dgm:prSet presAssocID="{799409CC-7792-46DB-BD58-5F444423BE9B}" presName="compNode" presStyleCnt="0"/>
      <dgm:spPr/>
    </dgm:pt>
    <dgm:pt modelId="{EC762C16-D6E5-4BAE-91EC-5F0387714071}" type="pres">
      <dgm:prSet presAssocID="{799409CC-7792-46DB-BD58-5F444423BE9B}" presName="iconBgRect" presStyleLbl="bgShp" presStyleIdx="0" presStyleCnt="4"/>
      <dgm:spPr/>
    </dgm:pt>
    <dgm:pt modelId="{71E26D9E-8F9A-4845-BAFB-5A31ECAA6D57}" type="pres">
      <dgm:prSet presAssocID="{799409CC-7792-46DB-BD58-5F444423BE9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5FB8E26-472E-4976-AEAF-6DAF7755DFC1}" type="pres">
      <dgm:prSet presAssocID="{799409CC-7792-46DB-BD58-5F444423BE9B}" presName="spaceRect" presStyleCnt="0"/>
      <dgm:spPr/>
    </dgm:pt>
    <dgm:pt modelId="{B5F674DA-A86F-4F94-B2B9-FFE0F907D8F9}" type="pres">
      <dgm:prSet presAssocID="{799409CC-7792-46DB-BD58-5F444423BE9B}" presName="textRect" presStyleLbl="revTx" presStyleIdx="0" presStyleCnt="4">
        <dgm:presLayoutVars>
          <dgm:chMax val="1"/>
          <dgm:chPref val="1"/>
        </dgm:presLayoutVars>
      </dgm:prSet>
      <dgm:spPr/>
    </dgm:pt>
    <dgm:pt modelId="{5CD98599-9275-4F0B-82F8-BB0572BFD870}" type="pres">
      <dgm:prSet presAssocID="{5ADA0A7C-F6B3-4465-B338-BAE8E1AEA8C7}" presName="sibTrans" presStyleLbl="sibTrans2D1" presStyleIdx="0" presStyleCnt="0"/>
      <dgm:spPr/>
    </dgm:pt>
    <dgm:pt modelId="{8C26065F-C91D-4B15-AB09-6E93B481FF4C}" type="pres">
      <dgm:prSet presAssocID="{5825FA4F-F925-4BEC-9263-03626E6E7823}" presName="compNode" presStyleCnt="0"/>
      <dgm:spPr/>
    </dgm:pt>
    <dgm:pt modelId="{DAC9F509-CCEE-43D0-8791-F8043484D7C7}" type="pres">
      <dgm:prSet presAssocID="{5825FA4F-F925-4BEC-9263-03626E6E7823}" presName="iconBgRect" presStyleLbl="bgShp" presStyleIdx="1" presStyleCnt="4"/>
      <dgm:spPr/>
    </dgm:pt>
    <dgm:pt modelId="{11699287-1EDF-4F93-8E66-F906C2561448}" type="pres">
      <dgm:prSet presAssocID="{5825FA4F-F925-4BEC-9263-03626E6E782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živatelé"/>
        </a:ext>
      </dgm:extLst>
    </dgm:pt>
    <dgm:pt modelId="{D84F3B2C-E221-444F-AD5F-0611C81EE345}" type="pres">
      <dgm:prSet presAssocID="{5825FA4F-F925-4BEC-9263-03626E6E7823}" presName="spaceRect" presStyleCnt="0"/>
      <dgm:spPr/>
    </dgm:pt>
    <dgm:pt modelId="{C73D0647-4A22-4737-B42D-9F20682AA19D}" type="pres">
      <dgm:prSet presAssocID="{5825FA4F-F925-4BEC-9263-03626E6E7823}" presName="textRect" presStyleLbl="revTx" presStyleIdx="1" presStyleCnt="4">
        <dgm:presLayoutVars>
          <dgm:chMax val="1"/>
          <dgm:chPref val="1"/>
        </dgm:presLayoutVars>
      </dgm:prSet>
      <dgm:spPr/>
    </dgm:pt>
    <dgm:pt modelId="{ED66AB47-ED92-4797-8C87-F80BF5C650F9}" type="pres">
      <dgm:prSet presAssocID="{D418A508-8CCB-4AF2-9063-0457562A983A}" presName="sibTrans" presStyleLbl="sibTrans2D1" presStyleIdx="0" presStyleCnt="0"/>
      <dgm:spPr/>
    </dgm:pt>
    <dgm:pt modelId="{E62F28A1-A193-4084-9B44-7A7B38664C70}" type="pres">
      <dgm:prSet presAssocID="{696E03EB-7745-4FED-B6DD-332C0AC9B5B0}" presName="compNode" presStyleCnt="0"/>
      <dgm:spPr/>
    </dgm:pt>
    <dgm:pt modelId="{C7C47BE5-EFFD-4DE6-830A-ADF6BBECDA13}" type="pres">
      <dgm:prSet presAssocID="{696E03EB-7745-4FED-B6DD-332C0AC9B5B0}" presName="iconBgRect" presStyleLbl="bgShp" presStyleIdx="2" presStyleCnt="4"/>
      <dgm:spPr/>
    </dgm:pt>
    <dgm:pt modelId="{6DB85908-19DC-4DC3-B45D-F19431684BCA}" type="pres">
      <dgm:prSet presAssocID="{696E03EB-7745-4FED-B6DD-332C0AC9B5B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ie"/>
        </a:ext>
      </dgm:extLst>
    </dgm:pt>
    <dgm:pt modelId="{515C68A1-C7E7-4A6F-9EE1-CF966BD47DD9}" type="pres">
      <dgm:prSet presAssocID="{696E03EB-7745-4FED-B6DD-332C0AC9B5B0}" presName="spaceRect" presStyleCnt="0"/>
      <dgm:spPr/>
    </dgm:pt>
    <dgm:pt modelId="{57D3E951-2D59-4F20-BA46-42302FDA14EF}" type="pres">
      <dgm:prSet presAssocID="{696E03EB-7745-4FED-B6DD-332C0AC9B5B0}" presName="textRect" presStyleLbl="revTx" presStyleIdx="2" presStyleCnt="4">
        <dgm:presLayoutVars>
          <dgm:chMax val="1"/>
          <dgm:chPref val="1"/>
        </dgm:presLayoutVars>
      </dgm:prSet>
      <dgm:spPr/>
    </dgm:pt>
    <dgm:pt modelId="{E03D9DE8-FB4B-4F47-A718-89285FB52E91}" type="pres">
      <dgm:prSet presAssocID="{95A5152F-D45A-4888-87A0-0B5ED8DAE120}" presName="sibTrans" presStyleLbl="sibTrans2D1" presStyleIdx="0" presStyleCnt="0"/>
      <dgm:spPr/>
    </dgm:pt>
    <dgm:pt modelId="{8EDFAAD3-3D39-4EAA-9A33-2EDAC412895B}" type="pres">
      <dgm:prSet presAssocID="{AF33A288-5353-4C92-9461-585D96542C11}" presName="compNode" presStyleCnt="0"/>
      <dgm:spPr/>
    </dgm:pt>
    <dgm:pt modelId="{5DFBE20F-8555-4664-AA42-4CB03DD4B213}" type="pres">
      <dgm:prSet presAssocID="{AF33A288-5353-4C92-9461-585D96542C11}" presName="iconBgRect" presStyleLbl="bgShp" presStyleIdx="3" presStyleCnt="4"/>
      <dgm:spPr/>
    </dgm:pt>
    <dgm:pt modelId="{B4209369-1443-4F18-9F25-B78FF5B84AFD}" type="pres">
      <dgm:prSet presAssocID="{AF33A288-5353-4C92-9461-585D96542C1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: Slight curve"/>
        </a:ext>
      </dgm:extLst>
    </dgm:pt>
    <dgm:pt modelId="{AF3E1572-16F6-4788-963C-F71FE29718F9}" type="pres">
      <dgm:prSet presAssocID="{AF33A288-5353-4C92-9461-585D96542C11}" presName="spaceRect" presStyleCnt="0"/>
      <dgm:spPr/>
    </dgm:pt>
    <dgm:pt modelId="{44B24E75-EDE1-477E-BB5D-8CAC2FE24123}" type="pres">
      <dgm:prSet presAssocID="{AF33A288-5353-4C92-9461-585D96542C1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9E18635-8FFC-4F74-9C46-D8B7E3A16267}" type="presOf" srcId="{B19EFA88-C3C4-4FC2-827C-12D2B59A0E36}" destId="{35B9B834-062C-4D11-90EF-B6B5CC573A44}" srcOrd="0" destOrd="0" presId="urn:microsoft.com/office/officeart/2018/2/layout/IconCircleList"/>
    <dgm:cxn modelId="{8AAC6443-604E-43B3-96FE-D4BA2AFDD856}" type="presOf" srcId="{696E03EB-7745-4FED-B6DD-332C0AC9B5B0}" destId="{57D3E951-2D59-4F20-BA46-42302FDA14EF}" srcOrd="0" destOrd="0" presId="urn:microsoft.com/office/officeart/2018/2/layout/IconCircleList"/>
    <dgm:cxn modelId="{3197B854-26F5-4472-9EAE-AE7A3BD70B92}" type="presOf" srcId="{799409CC-7792-46DB-BD58-5F444423BE9B}" destId="{B5F674DA-A86F-4F94-B2B9-FFE0F907D8F9}" srcOrd="0" destOrd="0" presId="urn:microsoft.com/office/officeart/2018/2/layout/IconCircleList"/>
    <dgm:cxn modelId="{A93BB67A-402C-4F72-BC8A-B525E33A8D4C}" type="presOf" srcId="{AF33A288-5353-4C92-9461-585D96542C11}" destId="{44B24E75-EDE1-477E-BB5D-8CAC2FE24123}" srcOrd="0" destOrd="0" presId="urn:microsoft.com/office/officeart/2018/2/layout/IconCircleList"/>
    <dgm:cxn modelId="{CFFAA383-8F4B-438D-A314-1205EED5F33F}" srcId="{B19EFA88-C3C4-4FC2-827C-12D2B59A0E36}" destId="{799409CC-7792-46DB-BD58-5F444423BE9B}" srcOrd="0" destOrd="0" parTransId="{28B896A6-DFFE-4076-9C1F-3F7473B75D7A}" sibTransId="{5ADA0A7C-F6B3-4465-B338-BAE8E1AEA8C7}"/>
    <dgm:cxn modelId="{4D0C6989-198E-411D-B54D-EC4FD24BC872}" type="presOf" srcId="{5ADA0A7C-F6B3-4465-B338-BAE8E1AEA8C7}" destId="{5CD98599-9275-4F0B-82F8-BB0572BFD870}" srcOrd="0" destOrd="0" presId="urn:microsoft.com/office/officeart/2018/2/layout/IconCircleList"/>
    <dgm:cxn modelId="{CBFF8E90-317C-4C8D-B5CE-A2CBD6E54C61}" type="presOf" srcId="{95A5152F-D45A-4888-87A0-0B5ED8DAE120}" destId="{E03D9DE8-FB4B-4F47-A718-89285FB52E91}" srcOrd="0" destOrd="0" presId="urn:microsoft.com/office/officeart/2018/2/layout/IconCircleList"/>
    <dgm:cxn modelId="{51B6ECB3-6F22-4D4F-A100-80060C4EEF9D}" srcId="{B19EFA88-C3C4-4FC2-827C-12D2B59A0E36}" destId="{AF33A288-5353-4C92-9461-585D96542C11}" srcOrd="3" destOrd="0" parTransId="{89D82053-009B-4764-8C63-B97C94C7EF17}" sibTransId="{24A3C479-102A-4E3F-BFC7-A29ACBB24377}"/>
    <dgm:cxn modelId="{91610CC4-6CEF-47FA-AAB6-1F8D099F0CA9}" type="presOf" srcId="{5825FA4F-F925-4BEC-9263-03626E6E7823}" destId="{C73D0647-4A22-4737-B42D-9F20682AA19D}" srcOrd="0" destOrd="0" presId="urn:microsoft.com/office/officeart/2018/2/layout/IconCircleList"/>
    <dgm:cxn modelId="{A47624CF-399C-461C-BDB6-CB86BA0B0BCE}" srcId="{B19EFA88-C3C4-4FC2-827C-12D2B59A0E36}" destId="{5825FA4F-F925-4BEC-9263-03626E6E7823}" srcOrd="1" destOrd="0" parTransId="{3C6171BE-8638-4209-A0CA-288E10B1F03B}" sibTransId="{D418A508-8CCB-4AF2-9063-0457562A983A}"/>
    <dgm:cxn modelId="{86D009DF-8493-46E9-A074-E53F0EC6F14A}" srcId="{B19EFA88-C3C4-4FC2-827C-12D2B59A0E36}" destId="{696E03EB-7745-4FED-B6DD-332C0AC9B5B0}" srcOrd="2" destOrd="0" parTransId="{A18E5B7E-E17F-44A0-B0BF-59E8C8094A5D}" sibTransId="{95A5152F-D45A-4888-87A0-0B5ED8DAE120}"/>
    <dgm:cxn modelId="{E3B62FF4-F7E9-4CD2-B674-C798B3682EEA}" type="presOf" srcId="{D418A508-8CCB-4AF2-9063-0457562A983A}" destId="{ED66AB47-ED92-4797-8C87-F80BF5C650F9}" srcOrd="0" destOrd="0" presId="urn:microsoft.com/office/officeart/2018/2/layout/IconCircleList"/>
    <dgm:cxn modelId="{187D0480-BC6A-413B-9E9E-5F3215548B01}" type="presParOf" srcId="{35B9B834-062C-4D11-90EF-B6B5CC573A44}" destId="{41B12A52-CC03-4FD6-8B70-8C83678E7C17}" srcOrd="0" destOrd="0" presId="urn:microsoft.com/office/officeart/2018/2/layout/IconCircleList"/>
    <dgm:cxn modelId="{6CABBE9E-F40D-434D-B952-EFF8AE9FB6E2}" type="presParOf" srcId="{41B12A52-CC03-4FD6-8B70-8C83678E7C17}" destId="{A9C6F567-F6AE-4DC0-80E1-6AE03C913BA9}" srcOrd="0" destOrd="0" presId="urn:microsoft.com/office/officeart/2018/2/layout/IconCircleList"/>
    <dgm:cxn modelId="{F08FA173-4562-4C21-9EA7-CDACCC8F74B2}" type="presParOf" srcId="{A9C6F567-F6AE-4DC0-80E1-6AE03C913BA9}" destId="{EC762C16-D6E5-4BAE-91EC-5F0387714071}" srcOrd="0" destOrd="0" presId="urn:microsoft.com/office/officeart/2018/2/layout/IconCircleList"/>
    <dgm:cxn modelId="{E25CB26C-BB18-47B8-B7DA-657CAD9D91CB}" type="presParOf" srcId="{A9C6F567-F6AE-4DC0-80E1-6AE03C913BA9}" destId="{71E26D9E-8F9A-4845-BAFB-5A31ECAA6D57}" srcOrd="1" destOrd="0" presId="urn:microsoft.com/office/officeart/2018/2/layout/IconCircleList"/>
    <dgm:cxn modelId="{A1B0572A-6803-4ED6-B150-92055C256692}" type="presParOf" srcId="{A9C6F567-F6AE-4DC0-80E1-6AE03C913BA9}" destId="{E5FB8E26-472E-4976-AEAF-6DAF7755DFC1}" srcOrd="2" destOrd="0" presId="urn:microsoft.com/office/officeart/2018/2/layout/IconCircleList"/>
    <dgm:cxn modelId="{9415D608-4460-4CD5-9E53-0564E6C8E410}" type="presParOf" srcId="{A9C6F567-F6AE-4DC0-80E1-6AE03C913BA9}" destId="{B5F674DA-A86F-4F94-B2B9-FFE0F907D8F9}" srcOrd="3" destOrd="0" presId="urn:microsoft.com/office/officeart/2018/2/layout/IconCircleList"/>
    <dgm:cxn modelId="{9DE0AFDA-0EA5-4DAD-AD0F-F9B36C1CF22F}" type="presParOf" srcId="{41B12A52-CC03-4FD6-8B70-8C83678E7C17}" destId="{5CD98599-9275-4F0B-82F8-BB0572BFD870}" srcOrd="1" destOrd="0" presId="urn:microsoft.com/office/officeart/2018/2/layout/IconCircleList"/>
    <dgm:cxn modelId="{1CDBEB57-60A1-42DF-A826-65567A0D5BC1}" type="presParOf" srcId="{41B12A52-CC03-4FD6-8B70-8C83678E7C17}" destId="{8C26065F-C91D-4B15-AB09-6E93B481FF4C}" srcOrd="2" destOrd="0" presId="urn:microsoft.com/office/officeart/2018/2/layout/IconCircleList"/>
    <dgm:cxn modelId="{1A719C7B-390D-48C4-B891-54EE549B565F}" type="presParOf" srcId="{8C26065F-C91D-4B15-AB09-6E93B481FF4C}" destId="{DAC9F509-CCEE-43D0-8791-F8043484D7C7}" srcOrd="0" destOrd="0" presId="urn:microsoft.com/office/officeart/2018/2/layout/IconCircleList"/>
    <dgm:cxn modelId="{EF723C8B-CA0B-42A6-AB33-16256473DDC5}" type="presParOf" srcId="{8C26065F-C91D-4B15-AB09-6E93B481FF4C}" destId="{11699287-1EDF-4F93-8E66-F906C2561448}" srcOrd="1" destOrd="0" presId="urn:microsoft.com/office/officeart/2018/2/layout/IconCircleList"/>
    <dgm:cxn modelId="{82B33335-94DB-40AF-9AD6-4BF36ED8EBE0}" type="presParOf" srcId="{8C26065F-C91D-4B15-AB09-6E93B481FF4C}" destId="{D84F3B2C-E221-444F-AD5F-0611C81EE345}" srcOrd="2" destOrd="0" presId="urn:microsoft.com/office/officeart/2018/2/layout/IconCircleList"/>
    <dgm:cxn modelId="{E5E84B8A-B8E6-4F61-B13B-1860961B4DE3}" type="presParOf" srcId="{8C26065F-C91D-4B15-AB09-6E93B481FF4C}" destId="{C73D0647-4A22-4737-B42D-9F20682AA19D}" srcOrd="3" destOrd="0" presId="urn:microsoft.com/office/officeart/2018/2/layout/IconCircleList"/>
    <dgm:cxn modelId="{8A669BF4-CA93-443C-83FB-C70CC01EEE5B}" type="presParOf" srcId="{41B12A52-CC03-4FD6-8B70-8C83678E7C17}" destId="{ED66AB47-ED92-4797-8C87-F80BF5C650F9}" srcOrd="3" destOrd="0" presId="urn:microsoft.com/office/officeart/2018/2/layout/IconCircleList"/>
    <dgm:cxn modelId="{DCD95451-A719-4968-ACB9-948648AD0256}" type="presParOf" srcId="{41B12A52-CC03-4FD6-8B70-8C83678E7C17}" destId="{E62F28A1-A193-4084-9B44-7A7B38664C70}" srcOrd="4" destOrd="0" presId="urn:microsoft.com/office/officeart/2018/2/layout/IconCircleList"/>
    <dgm:cxn modelId="{A0D4BDD9-DB96-4447-B5EA-26121DDE030E}" type="presParOf" srcId="{E62F28A1-A193-4084-9B44-7A7B38664C70}" destId="{C7C47BE5-EFFD-4DE6-830A-ADF6BBECDA13}" srcOrd="0" destOrd="0" presId="urn:microsoft.com/office/officeart/2018/2/layout/IconCircleList"/>
    <dgm:cxn modelId="{4620FDCE-3BAA-4255-BB58-2AAC3F4A6FB1}" type="presParOf" srcId="{E62F28A1-A193-4084-9B44-7A7B38664C70}" destId="{6DB85908-19DC-4DC3-B45D-F19431684BCA}" srcOrd="1" destOrd="0" presId="urn:microsoft.com/office/officeart/2018/2/layout/IconCircleList"/>
    <dgm:cxn modelId="{777D8D4A-3307-489E-A7DC-6BD8FB099937}" type="presParOf" srcId="{E62F28A1-A193-4084-9B44-7A7B38664C70}" destId="{515C68A1-C7E7-4A6F-9EE1-CF966BD47DD9}" srcOrd="2" destOrd="0" presId="urn:microsoft.com/office/officeart/2018/2/layout/IconCircleList"/>
    <dgm:cxn modelId="{783CD72A-5518-4CBA-914A-8B5F5DC5548C}" type="presParOf" srcId="{E62F28A1-A193-4084-9B44-7A7B38664C70}" destId="{57D3E951-2D59-4F20-BA46-42302FDA14EF}" srcOrd="3" destOrd="0" presId="urn:microsoft.com/office/officeart/2018/2/layout/IconCircleList"/>
    <dgm:cxn modelId="{DDD5696D-53EB-49F7-B7C1-3E3C3BCFE877}" type="presParOf" srcId="{41B12A52-CC03-4FD6-8B70-8C83678E7C17}" destId="{E03D9DE8-FB4B-4F47-A718-89285FB52E91}" srcOrd="5" destOrd="0" presId="urn:microsoft.com/office/officeart/2018/2/layout/IconCircleList"/>
    <dgm:cxn modelId="{1A480A3A-2E3F-4CB1-ABEC-12DCB1826DB5}" type="presParOf" srcId="{41B12A52-CC03-4FD6-8B70-8C83678E7C17}" destId="{8EDFAAD3-3D39-4EAA-9A33-2EDAC412895B}" srcOrd="6" destOrd="0" presId="urn:microsoft.com/office/officeart/2018/2/layout/IconCircleList"/>
    <dgm:cxn modelId="{1C3B5B8D-AEA0-47E5-AAE5-534DD6850026}" type="presParOf" srcId="{8EDFAAD3-3D39-4EAA-9A33-2EDAC412895B}" destId="{5DFBE20F-8555-4664-AA42-4CB03DD4B213}" srcOrd="0" destOrd="0" presId="urn:microsoft.com/office/officeart/2018/2/layout/IconCircleList"/>
    <dgm:cxn modelId="{8A0BFEA3-6C88-48AF-B57F-B69925040208}" type="presParOf" srcId="{8EDFAAD3-3D39-4EAA-9A33-2EDAC412895B}" destId="{B4209369-1443-4F18-9F25-B78FF5B84AFD}" srcOrd="1" destOrd="0" presId="urn:microsoft.com/office/officeart/2018/2/layout/IconCircleList"/>
    <dgm:cxn modelId="{3827E415-F7A5-41AC-938E-9660070082F0}" type="presParOf" srcId="{8EDFAAD3-3D39-4EAA-9A33-2EDAC412895B}" destId="{AF3E1572-16F6-4788-963C-F71FE29718F9}" srcOrd="2" destOrd="0" presId="urn:microsoft.com/office/officeart/2018/2/layout/IconCircleList"/>
    <dgm:cxn modelId="{52B59EE3-B21E-41DC-A0B7-D9170FFBE862}" type="presParOf" srcId="{8EDFAAD3-3D39-4EAA-9A33-2EDAC412895B}" destId="{44B24E75-EDE1-477E-BB5D-8CAC2FE2412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37852-2219-4AF2-9150-2FD737212DD5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F38AE-6E77-42DF-A1A9-57DF736B43A9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DED78-513D-4E02-8B8E-789E52B904B1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Tvorba pracovního inzerátu , vložení na platformu Teamio</a:t>
          </a:r>
          <a:endParaRPr lang="en-US" sz="2200" kern="1200"/>
        </a:p>
      </dsp:txBody>
      <dsp:txXfrm>
        <a:off x="1057183" y="1805"/>
        <a:ext cx="9458416" cy="915310"/>
      </dsp:txXfrm>
    </dsp:sp>
    <dsp:sp modelId="{452137DC-8E6D-483D-9BF1-7411350835BE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CCFF2-96A8-46FF-A5F5-5AE6E6F9E36C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9FA90-1A58-4436-A006-E7ED14A41590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Komunikace s uchazečem o danou pozici, pozvánka na pohovor</a:t>
          </a:r>
          <a:endParaRPr lang="en-US" sz="2200" kern="1200"/>
        </a:p>
      </dsp:txBody>
      <dsp:txXfrm>
        <a:off x="1057183" y="1145944"/>
        <a:ext cx="9458416" cy="915310"/>
      </dsp:txXfrm>
    </dsp:sp>
    <dsp:sp modelId="{9C7F97F6-11C6-4277-AD99-E69D20C283E4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5A369-5586-4A47-A5E0-1547ABF8FCF8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923BE-237B-4CB7-AA5F-7479B395C67C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Příprava dokumentů pro nový nástup (nástupní balíček, nástupní dotazník, vytvoření složky zaměstnance)</a:t>
          </a:r>
          <a:endParaRPr lang="en-US" sz="2200" kern="1200"/>
        </a:p>
      </dsp:txBody>
      <dsp:txXfrm>
        <a:off x="1057183" y="2290082"/>
        <a:ext cx="9458416" cy="915310"/>
      </dsp:txXfrm>
    </dsp:sp>
    <dsp:sp modelId="{34494B15-B457-45C5-9BD1-43EA422B6628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A66EF-6112-4EE8-A386-B38F13418993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3DDC6-2AC1-47F0-8AAD-B1FD55C614D1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Zajištění nástupního školení (BOZP, EMS, PO)</a:t>
          </a:r>
          <a:endParaRPr lang="en-US" sz="2200" kern="1200"/>
        </a:p>
      </dsp:txBody>
      <dsp:txXfrm>
        <a:off x="1057183" y="3434221"/>
        <a:ext cx="9458416" cy="91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E1961-1074-41F6-A3BE-688B6F4FAF7D}">
      <dsp:nvSpPr>
        <dsp:cNvPr id="0" name=""/>
        <dsp:cNvSpPr/>
      </dsp:nvSpPr>
      <dsp:spPr>
        <a:xfrm>
          <a:off x="0" y="1407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D875B-CA2A-4600-87BA-F4E7AD455352}">
      <dsp:nvSpPr>
        <dsp:cNvPr id="0" name=""/>
        <dsp:cNvSpPr/>
      </dsp:nvSpPr>
      <dsp:spPr>
        <a:xfrm>
          <a:off x="181438" y="136361"/>
          <a:ext cx="329887" cy="329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C974C-8FEA-498D-A565-3F5A8A93434D}">
      <dsp:nvSpPr>
        <dsp:cNvPr id="0" name=""/>
        <dsp:cNvSpPr/>
      </dsp:nvSpPr>
      <dsp:spPr>
        <a:xfrm>
          <a:off x="692764" y="1407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Objednávka školení přes systém RAMSES</a:t>
          </a:r>
          <a:endParaRPr lang="en-US" sz="1900" kern="1200"/>
        </a:p>
      </dsp:txBody>
      <dsp:txXfrm>
        <a:off x="692764" y="1407"/>
        <a:ext cx="9822835" cy="599796"/>
      </dsp:txXfrm>
    </dsp:sp>
    <dsp:sp modelId="{048E0F5B-9D0F-4267-8A03-BA17D5A213F4}">
      <dsp:nvSpPr>
        <dsp:cNvPr id="0" name=""/>
        <dsp:cNvSpPr/>
      </dsp:nvSpPr>
      <dsp:spPr>
        <a:xfrm>
          <a:off x="0" y="751152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4D7D6-9F22-492D-A58B-95F1BEF5F4AD}">
      <dsp:nvSpPr>
        <dsp:cNvPr id="0" name=""/>
        <dsp:cNvSpPr/>
      </dsp:nvSpPr>
      <dsp:spPr>
        <a:xfrm>
          <a:off x="181438" y="886107"/>
          <a:ext cx="329887" cy="3298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DF0EA-AD88-41E4-8D4A-8AD0BDF7BAA5}">
      <dsp:nvSpPr>
        <dsp:cNvPr id="0" name=""/>
        <dsp:cNvSpPr/>
      </dsp:nvSpPr>
      <dsp:spPr>
        <a:xfrm>
          <a:off x="692764" y="751152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Organizační zajištění školení, pozvánka zaměstnancům, rezervace místnosti</a:t>
          </a:r>
          <a:endParaRPr lang="en-US" sz="1900" kern="1200"/>
        </a:p>
      </dsp:txBody>
      <dsp:txXfrm>
        <a:off x="692764" y="751152"/>
        <a:ext cx="9822835" cy="599796"/>
      </dsp:txXfrm>
    </dsp:sp>
    <dsp:sp modelId="{C343E9D4-C9C1-4142-96E5-DBB9957DB02D}">
      <dsp:nvSpPr>
        <dsp:cNvPr id="0" name=""/>
        <dsp:cNvSpPr/>
      </dsp:nvSpPr>
      <dsp:spPr>
        <a:xfrm>
          <a:off x="0" y="1500898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47070-9B67-43FE-87E9-28ECAC9B7CAD}">
      <dsp:nvSpPr>
        <dsp:cNvPr id="0" name=""/>
        <dsp:cNvSpPr/>
      </dsp:nvSpPr>
      <dsp:spPr>
        <a:xfrm>
          <a:off x="181438" y="1635852"/>
          <a:ext cx="329887" cy="3298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218FB-4A32-4A7A-940F-B40AC8B93234}">
      <dsp:nvSpPr>
        <dsp:cNvPr id="0" name=""/>
        <dsp:cNvSpPr/>
      </dsp:nvSpPr>
      <dsp:spPr>
        <a:xfrm>
          <a:off x="692764" y="150089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Zadávání kvalifikací do personálního systému Target</a:t>
          </a:r>
          <a:endParaRPr lang="en-US" sz="1900" kern="1200"/>
        </a:p>
      </dsp:txBody>
      <dsp:txXfrm>
        <a:off x="692764" y="1500898"/>
        <a:ext cx="9822835" cy="599796"/>
      </dsp:txXfrm>
    </dsp:sp>
    <dsp:sp modelId="{FB7465E6-5364-4A6A-8CB4-2DAAAD468B30}">
      <dsp:nvSpPr>
        <dsp:cNvPr id="0" name=""/>
        <dsp:cNvSpPr/>
      </dsp:nvSpPr>
      <dsp:spPr>
        <a:xfrm>
          <a:off x="0" y="2250643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C886C-D5E1-4C93-8E90-7C5B1F3DB373}">
      <dsp:nvSpPr>
        <dsp:cNvPr id="0" name=""/>
        <dsp:cNvSpPr/>
      </dsp:nvSpPr>
      <dsp:spPr>
        <a:xfrm>
          <a:off x="181438" y="2385597"/>
          <a:ext cx="329887" cy="3298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B72A7-31C4-48EA-8E8B-97CA3453280A}">
      <dsp:nvSpPr>
        <dsp:cNvPr id="0" name=""/>
        <dsp:cNvSpPr/>
      </dsp:nvSpPr>
      <dsp:spPr>
        <a:xfrm>
          <a:off x="692764" y="2250643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Tvoření přehledů a hodnocení vzdělávacích aktivit</a:t>
          </a:r>
          <a:endParaRPr lang="en-US" sz="1900" kern="1200"/>
        </a:p>
      </dsp:txBody>
      <dsp:txXfrm>
        <a:off x="692764" y="2250643"/>
        <a:ext cx="9822835" cy="599796"/>
      </dsp:txXfrm>
    </dsp:sp>
    <dsp:sp modelId="{B0AE7D06-BCC4-4A2C-9DEC-E2D2CB8EA2D0}">
      <dsp:nvSpPr>
        <dsp:cNvPr id="0" name=""/>
        <dsp:cNvSpPr/>
      </dsp:nvSpPr>
      <dsp:spPr>
        <a:xfrm>
          <a:off x="0" y="3000388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182B7-C988-4184-8DE2-250774898D3D}">
      <dsp:nvSpPr>
        <dsp:cNvPr id="0" name=""/>
        <dsp:cNvSpPr/>
      </dsp:nvSpPr>
      <dsp:spPr>
        <a:xfrm>
          <a:off x="181438" y="3135342"/>
          <a:ext cx="329887" cy="3298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0B5B0-19FD-4B79-BB74-73E9BB61426C}">
      <dsp:nvSpPr>
        <dsp:cNvPr id="0" name=""/>
        <dsp:cNvSpPr/>
      </dsp:nvSpPr>
      <dsp:spPr>
        <a:xfrm>
          <a:off x="692764" y="300038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Tvorba seznamů pro vitamínové balíčky, medové balíčky </a:t>
          </a:r>
          <a:endParaRPr lang="en-US" sz="1900" kern="1200"/>
        </a:p>
      </dsp:txBody>
      <dsp:txXfrm>
        <a:off x="692764" y="3000388"/>
        <a:ext cx="9822835" cy="599796"/>
      </dsp:txXfrm>
    </dsp:sp>
    <dsp:sp modelId="{BD99423B-E9CD-41D6-BC29-3BD2DE2FF081}">
      <dsp:nvSpPr>
        <dsp:cNvPr id="0" name=""/>
        <dsp:cNvSpPr/>
      </dsp:nvSpPr>
      <dsp:spPr>
        <a:xfrm>
          <a:off x="0" y="3750134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23067-B584-483A-897C-BB396EE2D20D}">
      <dsp:nvSpPr>
        <dsp:cNvPr id="0" name=""/>
        <dsp:cNvSpPr/>
      </dsp:nvSpPr>
      <dsp:spPr>
        <a:xfrm>
          <a:off x="181438" y="3885088"/>
          <a:ext cx="329887" cy="3298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CD435-75B5-4994-AE25-49E066C183E4}">
      <dsp:nvSpPr>
        <dsp:cNvPr id="0" name=""/>
        <dsp:cNvSpPr/>
      </dsp:nvSpPr>
      <dsp:spPr>
        <a:xfrm>
          <a:off x="692764" y="3750134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Vytvoření seznamu a přehledu pro jubilejní odměny</a:t>
          </a:r>
          <a:endParaRPr lang="en-US" sz="1900" kern="1200"/>
        </a:p>
      </dsp:txBody>
      <dsp:txXfrm>
        <a:off x="692764" y="3750134"/>
        <a:ext cx="9822835" cy="5997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62C16-D6E5-4BAE-91EC-5F0387714071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26D9E-8F9A-4845-BAFB-5A31ECAA6D57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674DA-A86F-4F94-B2B9-FFE0F907D8F9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komunikace s lidmi</a:t>
          </a:r>
          <a:endParaRPr lang="en-US" sz="2400" kern="1200"/>
        </a:p>
      </dsp:txBody>
      <dsp:txXfrm>
        <a:off x="1834517" y="469890"/>
        <a:ext cx="3148942" cy="1335915"/>
      </dsp:txXfrm>
    </dsp:sp>
    <dsp:sp modelId="{DAC9F509-CCEE-43D0-8791-F8043484D7C7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99287-1EDF-4F93-8E66-F906C2561448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D0647-4A22-4737-B42D-9F20682AA19D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nový personální systém a orientace v něm</a:t>
          </a:r>
          <a:endParaRPr lang="en-US" sz="2400" kern="1200"/>
        </a:p>
      </dsp:txBody>
      <dsp:txXfrm>
        <a:off x="7154322" y="469890"/>
        <a:ext cx="3148942" cy="1335915"/>
      </dsp:txXfrm>
    </dsp:sp>
    <dsp:sp modelId="{C7C47BE5-EFFD-4DE6-830A-ADF6BBECDA13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85908-19DC-4DC3-B45D-F19431684BCA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3E951-2D59-4F20-BA46-42302FDA14EF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práce pod tlakem, organizace práce</a:t>
          </a:r>
          <a:endParaRPr lang="en-US" sz="2400" kern="1200"/>
        </a:p>
      </dsp:txBody>
      <dsp:txXfrm>
        <a:off x="1834517" y="2545532"/>
        <a:ext cx="3148942" cy="1335915"/>
      </dsp:txXfrm>
    </dsp:sp>
    <dsp:sp modelId="{5DFBE20F-8555-4664-AA42-4CB03DD4B213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209369-1443-4F18-9F25-B78FF5B84AFD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24E75-EDE1-477E-BB5D-8CAC2FE24123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zaučení nových pracovníků a předávání  zkušeností a poznatků</a:t>
          </a:r>
          <a:endParaRPr lang="en-US" sz="2400" kern="1200"/>
        </a:p>
      </dsp:txBody>
      <dsp:txXfrm>
        <a:off x="7154322" y="2545532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E48E4-E4CD-7718-57B7-B82B802C4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7933157-374C-4316-C12A-DF7C055FE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EAC515-13E7-D77C-FC57-8D6B6C932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7456-CFD4-4853-9AB8-17AE9B7463C8}" type="datetimeFigureOut">
              <a:rPr lang="cs-CZ" smtClean="0"/>
              <a:t>07.01.2024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F52831-8967-2F75-6E94-BA81ED05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CA5E5A-997B-B304-9E77-82B810B6D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1FA5-4F7F-461F-9C57-3B7387CD1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24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6B05EC-C6D5-95D5-2FCB-E54277A48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D2563F-B109-132C-FB7A-D9D6A5A15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F58E03-131F-4401-CF56-65E5DE52E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7456-CFD4-4853-9AB8-17AE9B7463C8}" type="datetimeFigureOut">
              <a:rPr lang="cs-CZ" smtClean="0"/>
              <a:t>07.01.2024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D2B31C-28B8-846B-12E8-8425B6D0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788928-F8F6-3484-BB5A-74DA32DC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1FA5-4F7F-461F-9C57-3B7387CD1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01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6564072-53D3-EF1B-A542-739B6AF50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7FF675B-8456-FB49-8640-28FB5746C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5143A1-828D-C3AD-99A8-B791D0DD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7456-CFD4-4853-9AB8-17AE9B7463C8}" type="datetimeFigureOut">
              <a:rPr lang="cs-CZ" smtClean="0"/>
              <a:t>07.01.2024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221FC9-D7FE-F47C-3063-A1711E448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DD6709-57BB-E002-2AEA-C8497764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1FA5-4F7F-461F-9C57-3B7387CD1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96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574F68-A2FF-0839-29C1-35C6922E8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01580-F397-8D59-5AF1-4ABEBE497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38C546-AA35-CEEC-DC9C-9A323EBB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7456-CFD4-4853-9AB8-17AE9B7463C8}" type="datetimeFigureOut">
              <a:rPr lang="cs-CZ" smtClean="0"/>
              <a:t>07.01.2024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939783-D899-8371-AAC4-B5777E251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01D5B8-9EB3-F315-EEE7-3D428147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1FA5-4F7F-461F-9C57-3B7387CD1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49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98DC74-20C1-69D0-CA8C-ED8512EA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174459-C833-667F-EA33-CDA6F1246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BFB6B8-476B-7E4B-F80F-C668C87FF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7456-CFD4-4853-9AB8-17AE9B7463C8}" type="datetimeFigureOut">
              <a:rPr lang="cs-CZ" smtClean="0"/>
              <a:t>07.01.2024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922509-C72D-1006-6061-EE8979DE6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AEF862-CFCA-860D-A884-028DBE3C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1FA5-4F7F-461F-9C57-3B7387CD1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186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3C3D7C-7530-6AFA-D88E-ADD1D77B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672FF1-567D-DCB1-A093-6308A19C7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048FD4F-989F-C687-DA15-89CE3FC93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7628C55-739B-E8A3-DFF1-AD6D67A5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7456-CFD4-4853-9AB8-17AE9B7463C8}" type="datetimeFigureOut">
              <a:rPr lang="cs-CZ" smtClean="0"/>
              <a:t>07.01.2024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B80F27-8952-E8B8-17C6-1C0F00C1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3B4408-4370-9F95-7362-0989DE1F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1FA5-4F7F-461F-9C57-3B7387CD1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10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7340BE-FA40-CB90-BA21-F57E3B8BA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504633-6150-1C10-09E7-C4BF8D909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7AF6DF4-0AB5-455F-E2B4-E2A8C779D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2DA4AE9-9E83-6F30-9EFC-F610910068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7E935EC-8623-8413-8E04-C5C62B5893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4229D7E-BCD2-A925-5205-9DDD8E91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7456-CFD4-4853-9AB8-17AE9B7463C8}" type="datetimeFigureOut">
              <a:rPr lang="cs-CZ" smtClean="0"/>
              <a:t>07.01.2024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E6BD2E9-E46F-48F9-BA96-89FA9FC9A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6FAEF28-9999-1445-B8DA-D5BB4F98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1FA5-4F7F-461F-9C57-3B7387CD1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73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0A42E5-0417-0ACF-BF24-390A9C418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E29D09-0C7D-6862-B0D8-075843594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7456-CFD4-4853-9AB8-17AE9B7463C8}" type="datetimeFigureOut">
              <a:rPr lang="cs-CZ" smtClean="0"/>
              <a:t>07.01.2024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713C064-D2C8-C2FD-62A2-754C12DF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7841CAB-F16B-A8B8-901B-923CC1B04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1FA5-4F7F-461F-9C57-3B7387CD1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56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107E783-922C-214D-F436-24EE16468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7456-CFD4-4853-9AB8-17AE9B7463C8}" type="datetimeFigureOut">
              <a:rPr lang="cs-CZ" smtClean="0"/>
              <a:t>07.01.2024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53EDEED-F0CF-622B-8C8B-B3538222B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4D0761-EDA9-15C7-0DA4-21D14CE35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1FA5-4F7F-461F-9C57-3B7387CD1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20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CDBC98-8D29-61A6-9B16-2428FFFB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773145-5521-C35D-A544-73AAB0A39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74B9866-5762-BC14-482A-8D9401A53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566DAE-9708-5800-5261-F2CCABD4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7456-CFD4-4853-9AB8-17AE9B7463C8}" type="datetimeFigureOut">
              <a:rPr lang="cs-CZ" smtClean="0"/>
              <a:t>07.01.2024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164FBB-287E-1F75-5103-8914E4755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203F0B-7EAF-94D5-C0F0-390D9BCE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1FA5-4F7F-461F-9C57-3B7387CD1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55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5E59E8-D6A3-DC87-101B-43E73811F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8879F59-DDD6-12CA-BEB9-20F709BA1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941B21-CD7B-C292-F44E-A9A2E3385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8A4A03-47B0-713B-F81D-BE3F1DD3D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7456-CFD4-4853-9AB8-17AE9B7463C8}" type="datetimeFigureOut">
              <a:rPr lang="cs-CZ" smtClean="0"/>
              <a:t>07.01.2024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75E860-2222-8DD6-E208-DADCACD9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31B0F1F-E4E2-3AB1-9CB7-54487F49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71FA5-4F7F-461F-9C57-3B7387CD1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43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6BA3259-2456-BF6D-B2E5-5A7C636E0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38828D-440B-F2CC-9BCF-45038CD9A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E46CD7-F167-4B47-BBB0-2FDF7E6A6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87456-CFD4-4853-9AB8-17AE9B7463C8}" type="datetimeFigureOut">
              <a:rPr lang="cs-CZ" smtClean="0"/>
              <a:t>07.01.2024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E48559-B552-CC1C-629C-18FCBC94C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E4CD0D-413F-8807-730F-B38D1A4C9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71FA5-4F7F-461F-9C57-3B7387CD16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10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8" name="Rectangle 411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ŠKODA JS na LinkedIn: V rámci oslav státního svátku 28. října vás srdečně  zveme na prohlídku…">
            <a:extLst>
              <a:ext uri="{FF2B5EF4-FFF2-40B4-BE49-F238E27FC236}">
                <a16:creationId xmlns:a16="http://schemas.microsoft.com/office/drawing/2014/main" id="{1604D83E-F5AA-A614-4C7B-A358E468C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8" t="9091"/>
          <a:stretch/>
        </p:blipFill>
        <p:spPr bwMode="auto">
          <a:xfrm>
            <a:off x="20" y="10"/>
            <a:ext cx="829915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0" name="Rectangle 411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86A5F8-D292-0F0A-4EE8-74E16F26A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4896" y="2348488"/>
            <a:ext cx="4507064" cy="1867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 kern="1200" dirty="0">
                <a:latin typeface="+mj-lt"/>
                <a:ea typeface="+mj-ea"/>
                <a:cs typeface="+mj-cs"/>
              </a:rPr>
              <a:t>ZÁVĚREČNÁ ZPÁVA O PRŮBĚHU SEMSTRÁLNÍ PRAXE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EDF220-76C0-1020-E32E-0A1103B38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300"/>
              <a:t>Ústav podnikové strategie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300"/>
              <a:t>Bc. Řízení lidských zdrojů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30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300"/>
              <a:t>Zpracovala: Adéla Lebová, 29597</a:t>
            </a:r>
          </a:p>
        </p:txBody>
      </p:sp>
      <p:sp>
        <p:nvSpPr>
          <p:cNvPr id="4122" name="Rectangle 41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24" name="Rectangle 41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72BB72C-4576-87A4-7464-50E176EA1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213" y="747438"/>
            <a:ext cx="48768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2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5" name="Rectangle 207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49676E-A504-7519-D8A4-B4F354294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cs-CZ" sz="4100"/>
              <a:t>Představení společnosti ŠKODA JS a.s.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FEB104-583E-86B5-3F93-30A8DE5C0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cs-CZ" sz="1800"/>
              <a:t>Sídlo : Plzeň Orlík</a:t>
            </a:r>
          </a:p>
          <a:p>
            <a:r>
              <a:rPr lang="cs-CZ" sz="1800"/>
              <a:t>Další pracoviště : RH Plzeň, Dukovany, Temelín</a:t>
            </a:r>
          </a:p>
          <a:p>
            <a:r>
              <a:rPr lang="cs-CZ" sz="1800"/>
              <a:t>Historie :  polovina 19. století, kdy Emil Škoda založil Plzeňské strojírny</a:t>
            </a:r>
          </a:p>
          <a:p>
            <a:r>
              <a:rPr lang="cs-CZ" sz="1800"/>
              <a:t>díky silné tradici, technickým znalostem regionu a zkušenostem generací se rozhodlo, že Plzeň bude „sídlem jaderného programu“</a:t>
            </a:r>
          </a:p>
          <a:p>
            <a:r>
              <a:rPr lang="cs-CZ" sz="1800"/>
              <a:t> vyrobil se první československý jaderný reaktor A1 v Jaslovských Bohunicích</a:t>
            </a:r>
          </a:p>
          <a:p>
            <a:r>
              <a:rPr lang="cs-CZ" sz="1800"/>
              <a:t>Mezi roky 1980 a 1992 bylo v halách vyrobeno 24 </a:t>
            </a:r>
            <a:r>
              <a:rPr lang="cs-CZ" sz="1800" err="1"/>
              <a:t>raktorových</a:t>
            </a:r>
            <a:r>
              <a:rPr lang="cs-CZ" sz="1800"/>
              <a:t> kompletních sad typu VVER 440 a VVER 1000 včetně pohonů řídících tyčí.</a:t>
            </a:r>
          </a:p>
          <a:p>
            <a:endParaRPr lang="cs-CZ" sz="1800"/>
          </a:p>
        </p:txBody>
      </p:sp>
      <p:sp>
        <p:nvSpPr>
          <p:cNvPr id="2077" name="Oval 207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lineární krokový pohon regulačních orgánů LKP-M">
            <a:extLst>
              <a:ext uri="{FF2B5EF4-FFF2-40B4-BE49-F238E27FC236}">
                <a16:creationId xmlns:a16="http://schemas.microsoft.com/office/drawing/2014/main" id="{491F06B2-9465-5D8E-477C-B439325AB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4" r="24935" b="-2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9" name="Arc 207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Profil společnosti | ŠKODA JS a.s.">
            <a:extLst>
              <a:ext uri="{FF2B5EF4-FFF2-40B4-BE49-F238E27FC236}">
                <a16:creationId xmlns:a16="http://schemas.microsoft.com/office/drawing/2014/main" id="{6D2B7185-E957-4DB8-D9FD-1565CF078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4" r="-2" b="3945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32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EA16ED-B942-1582-50C5-0A17672A6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cs-CZ" sz="4100"/>
              <a:t>Představení společnosti ŠKODA JS a.s.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F3C5E2-4E9F-A862-998D-48449512D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cs-CZ" sz="2400"/>
              <a:t>Patříme mezi lídry evropské jaderné energetiky</a:t>
            </a:r>
          </a:p>
          <a:p>
            <a:r>
              <a:rPr lang="cs-CZ" sz="2400"/>
              <a:t>Práce s pokročilými technologiemi</a:t>
            </a:r>
          </a:p>
          <a:p>
            <a:r>
              <a:rPr lang="cs-CZ" sz="2400"/>
              <a:t>Tři hlavní pilíře, kterými se zabíráme jsou – inženýring, výroba a servis</a:t>
            </a:r>
          </a:p>
          <a:p>
            <a:r>
              <a:rPr lang="cs-CZ" sz="2400"/>
              <a:t>Inženýring – hlavní činnosti jsou řízení projektů, stanovení rozpočtu a řízení nákladů, projektování, výpočty a analýzy, plánování, řízení dodavatelů, školení personálu a podpora zákazníka v záruční době</a:t>
            </a:r>
          </a:p>
          <a:p>
            <a:pPr marL="0" indent="0">
              <a:buNone/>
            </a:pPr>
            <a:endParaRPr lang="cs-CZ" sz="2400"/>
          </a:p>
        </p:txBody>
      </p:sp>
      <p:sp>
        <p:nvSpPr>
          <p:cNvPr id="1049" name="Oval 104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Profil společnosti | ŠKODA JS a.s.">
            <a:extLst>
              <a:ext uri="{FF2B5EF4-FFF2-40B4-BE49-F238E27FC236}">
                <a16:creationId xmlns:a16="http://schemas.microsoft.com/office/drawing/2014/main" id="{2BABA853-7F15-F1C5-A9D5-D5330F009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"/>
          <a:stretch/>
        </p:blipFill>
        <p:spPr bwMode="auto">
          <a:xfrm>
            <a:off x="8934450" y="3722280"/>
            <a:ext cx="3257550" cy="3135720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Arc 104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Škoda JS se výrazně podílí na zvýšení výkonu Temelína a Dukovan |  Společnost | Zprávy | Plzeňská Drbna - zprávy z Plzně a okolí">
            <a:extLst>
              <a:ext uri="{FF2B5EF4-FFF2-40B4-BE49-F238E27FC236}">
                <a16:creationId xmlns:a16="http://schemas.microsoft.com/office/drawing/2014/main" id="{7273ECDD-7606-DBDC-6F27-F8443AE7C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7" r="10877" b="4"/>
          <a:stretch/>
        </p:blipFill>
        <p:spPr bwMode="auto">
          <a:xfrm>
            <a:off x="6217856" y="-36383"/>
            <a:ext cx="3840024" cy="3282017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85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52E766-DB17-695D-43D7-E1394D727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cs-CZ" sz="4100"/>
              <a:t>Představení společnosti ŠKODA JS a.s.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77B7B0-2ADD-A345-366B-586D8DA9E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cs-CZ" sz="1800"/>
              <a:t>Výroba -  klíčovým produktem jsou modernizované pohony řídících tyčí, které vyrábíme a dodáváme pro různé typy energetických i výzkumných jaderných reaktorů včetně systému řízení. Vyrábíme také obalové soubory ( kontejnery) pro různé typy paliva a jaderného odpadu.</a:t>
            </a:r>
          </a:p>
          <a:p>
            <a:r>
              <a:rPr lang="cs-CZ" sz="1800"/>
              <a:t>Servis -  cílem je udržet bezpečný, efektivní a spolehlivý provoz elektráren. Provádíme servis na všech 6 provozovaných českých jaderných bloků – Temelín a Dukovany.</a:t>
            </a:r>
          </a:p>
          <a:p>
            <a:r>
              <a:rPr lang="cs-CZ" sz="1800"/>
              <a:t>Provádění pravidelných kontrol tlakových nádob reaktorů, hlavního cirkulačního potrubí a také teplosměnných trubek parogenerátorů, výměníků a chladičů</a:t>
            </a:r>
          </a:p>
        </p:txBody>
      </p:sp>
      <p:sp>
        <p:nvSpPr>
          <p:cNvPr id="3085" name="Oval 308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Profil společnosti | ŠKODA JS a.s.">
            <a:extLst>
              <a:ext uri="{FF2B5EF4-FFF2-40B4-BE49-F238E27FC236}">
                <a16:creationId xmlns:a16="http://schemas.microsoft.com/office/drawing/2014/main" id="{3B39129C-94BE-744F-BFEE-B198577B4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"/>
          <a:stretch/>
        </p:blipFill>
        <p:spPr bwMode="auto">
          <a:xfrm>
            <a:off x="9625310" y="4627922"/>
            <a:ext cx="2133616" cy="205382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Arc 308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8" name="Picture 6" descr="Komplexní údržba zařízení primárního okruhu">
            <a:extLst>
              <a:ext uri="{FF2B5EF4-FFF2-40B4-BE49-F238E27FC236}">
                <a16:creationId xmlns:a16="http://schemas.microsoft.com/office/drawing/2014/main" id="{6CBA2AC1-7CC2-0A7D-A352-4ADEB05136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7" r="17856" b="-1"/>
          <a:stretch/>
        </p:blipFill>
        <p:spPr bwMode="auto">
          <a:xfrm>
            <a:off x="6261607" y="-3603"/>
            <a:ext cx="3919508" cy="3349951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35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8FCC3-4023-4E4D-DED4-DA04F1C9D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Náplň a průběh praxe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58929F5-832F-8F22-34BA-E0A89A20D0F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6707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6D0D75-3BE1-3C04-FC4C-69B53E48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Náplň a průběh praxe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2AF2AE4-4585-A239-D0BA-B890F27235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9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CF082-C533-664B-349A-E7244B2AC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Zhodnocení praxe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6F8CB8B-EC34-48E3-C695-5CF4108113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340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D0CCEA-352C-F4CE-1F72-C4851132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cs-CZ" sz="3600"/>
              <a:t>Závěr</a:t>
            </a:r>
          </a:p>
        </p:txBody>
      </p:sp>
      <p:pic>
        <p:nvPicPr>
          <p:cNvPr id="5122" name="Picture 2" descr="AMI Communications on X: &quot;S novým rokem se @ŠKODA JS rozhodla, že si jádro  už nenechá jen pro sebe a podělí se o něj s ostatními na sociálních sítích.  Nově se tak">
            <a:extLst>
              <a:ext uri="{FF2B5EF4-FFF2-40B4-BE49-F238E27FC236}">
                <a16:creationId xmlns:a16="http://schemas.microsoft.com/office/drawing/2014/main" id="{540C5361-92A5-CF47-776D-82BE20C3B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3" b="14666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647DAA-1829-76CE-4AEB-0FD4538B6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cs-CZ" sz="1800"/>
              <a:t>Poděkování firmě ŠKODA JS a.s., která mi umožnila tuto zkušenost a nahlídnout do praxe v oblasti řízení lidských zdrojů.</a:t>
            </a:r>
          </a:p>
          <a:p>
            <a:r>
              <a:rPr lang="cs-CZ" sz="1800"/>
              <a:t>Mimo personalistiky jsem se vzdělala i v oboru jaderné energetiky a díky jadernému vzdělávání měla možnost nahlédnou do chodu celé firmy</a:t>
            </a:r>
          </a:p>
        </p:txBody>
      </p:sp>
    </p:spTree>
    <p:extLst>
      <p:ext uri="{BB962C8B-B14F-4D97-AF65-F5344CB8AC3E}">
        <p14:creationId xmlns:p14="http://schemas.microsoft.com/office/powerpoint/2010/main" val="3613947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AMI Communications on X: &quot;S novým rokem se @ŠKODA JS rozhodla, že si jádro  už nenechá jen pro sebe a podělí se o něj s ostatními na sociálních sítích.  Nově se tak">
            <a:extLst>
              <a:ext uri="{FF2B5EF4-FFF2-40B4-BE49-F238E27FC236}">
                <a16:creationId xmlns:a16="http://schemas.microsoft.com/office/drawing/2014/main" id="{90932DFE-B55C-D20D-2F0C-1D42551F7C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7" r="10696" b="-1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tx1"/>
              </a:gs>
              <a:gs pos="35000">
                <a:schemeClr val="tx1">
                  <a:alpha val="77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3C617C-0319-3318-E04E-191726875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>
                <a:solidFill>
                  <a:schemeClr val="bg1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9705905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437</Words>
  <Application>Microsoft Office PowerPoint</Application>
  <PresentationFormat>Širokoúhlá obrazovka</PresentationFormat>
  <Paragraphs>42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ZÁVĚREČNÁ ZPÁVA O PRŮBĚHU SEMSTRÁLNÍ PRAXE</vt:lpstr>
      <vt:lpstr>Představení společnosti ŠKODA JS a.s.</vt:lpstr>
      <vt:lpstr>Představení společnosti ŠKODA JS a.s.</vt:lpstr>
      <vt:lpstr>Představení společnosti ŠKODA JS a.s.</vt:lpstr>
      <vt:lpstr>Náplň a průběh praxe</vt:lpstr>
      <vt:lpstr>Náplň a průběh praxe</vt:lpstr>
      <vt:lpstr>Zhodnocení praxe</vt:lpstr>
      <vt:lpstr>Závěr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ZÁVĚREČNÁ ZPÁVA O PRŮBĚHU SEMSTRÁLNÍ PRAXE</dc:title>
  <dc:creator>anna lebová</dc:creator>
  <cp:lastModifiedBy>anna lebová</cp:lastModifiedBy>
  <cp:revision>1</cp:revision>
  <dcterms:created xsi:type="dcterms:W3CDTF">2024-01-07T11:27:45Z</dcterms:created>
  <dcterms:modified xsi:type="dcterms:W3CDTF">2024-01-07T12:32:42Z</dcterms:modified>
</cp:coreProperties>
</file>