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6" r:id="rId6"/>
    <p:sldId id="265" r:id="rId7"/>
    <p:sldId id="259" r:id="rId8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D3AB74-BEC1-3241-A1B2-857A95573B44}" name="Šimon Kusý" initials="ŠK" userId="S::27117@mail.vstecb.cz::1060917d-a248-40df-9694-68efb597e4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459"/>
  </p:normalViewPr>
  <p:slideViewPr>
    <p:cSldViewPr snapToGrid="0">
      <p:cViewPr>
        <p:scale>
          <a:sx n="70" d="100"/>
          <a:sy n="70" d="100"/>
        </p:scale>
        <p:origin x="228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AE82-A9F8-58A3-A9DF-D29B3E67E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CAC96-B5F8-1CAF-A3AD-2CCA7A7EE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41C36-2DC7-4E44-6354-B6C4447C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46B5-6223-366D-3A25-D86951816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F704A-C20C-A01A-91DA-98CE5BEF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8436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D8C7-0DF4-F4AA-43AA-3402EB40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B1F0F2-2156-9285-7A80-AD4B4C157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BE348-CE83-A699-9BE9-04D71697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68FF2-2908-ABCF-F0AA-B4E0080D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33C37-DBC8-F86A-D57F-AA77DF51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3885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9FA03-DBB0-3738-F9B2-F33F64CC0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13CD6-944B-E012-3DD2-D7E703D2F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40C6D-C69A-B3FD-79FC-A19074AB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82FEB-3496-E2F7-B310-E9AA9E9A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B11C1-032E-BCB6-922C-8C40D524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8198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20FA7-D60A-E9C9-F21D-6A086E8F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2E24C-507C-9CE4-561D-00F5BD42E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EB2DB-53EA-47C3-6EA7-CE5A7DA0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29F5D-5423-CCA6-F902-577C8B01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860E1-BBFB-E7CB-D578-E8F149DB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253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C105-BBC5-F041-B4E1-358EA22F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75A4-4B3E-C5AE-DA90-57CF0EBF9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1EA38-0C97-5901-3A14-C7C212D8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755D8-33C1-5EE3-E219-565A088D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B04F2-BB95-F31B-DE92-E3704C1C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8957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607E-FC1D-055B-631E-D694B135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23CF-356E-CED6-17E4-0F316250E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D5185-7411-DFA5-9E7E-7401464C1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2BC3A-E115-73AA-D913-4555CF14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57BEA-56D4-0C41-428E-929BBFF7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0580C-843F-3A26-9961-BE0EF65E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1498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DD07-9389-0BF7-AAC5-68AA679F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F8C60-A79F-E38F-C88D-93F43C01A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97547-504D-74C8-FF4C-2BCE89A2E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291C3-3A5E-E67C-EF9F-63CBFCC04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6BE0B-FD93-F222-E77F-D6E93927C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01A4BC-0C1F-17D1-325E-37788A4B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A20D1-2990-7603-3FF6-21B38006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EB63E-1F04-6D9D-C7D8-6AD88BBF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7792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DA01-FC0D-9E31-F81B-1BB9361F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6B39A-8F94-7AFB-5FC6-9909961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823BB-15FF-D948-682B-1FA90BEB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A05F5-1D79-1A76-2AB6-9613616C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1015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5F18DB-9D5C-5610-DE4A-266E5C18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917B9-4F54-9374-6047-C7C72E118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EDEC-E10A-5738-2E6E-E924520C3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5999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00D99-4542-1D55-6A37-60E7BC608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331F-C705-4477-A9E0-067D74E6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69C55-029C-0CE1-6C9C-787F11246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B5176-7FDB-DE59-8E26-070B2988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0E0AC-DD28-BAF3-798D-B44B074C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07AF-09A9-54CA-32CF-B4CE8E51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4719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43CF-D586-2CD1-CB83-FAA903EC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CA98-B46F-70DB-F337-C309F30F5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CD220-ACE0-4E5A-F1D6-E1118C65B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174E-9BA8-FCAD-AC5F-C31C4025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6FB43-615E-924B-B296-BF09965B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99722-7916-272C-6F31-0DAF8F51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5291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B4809-9DA7-F575-C681-B7DCF35E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90E8F-0E38-6D4E-E82E-D9F82FB5D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07A6D-0BD1-7566-FC64-F02AEBAD2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203CB-DF4A-F040-929B-26284A82BBCC}" type="datetimeFigureOut">
              <a:rPr lang="en-CZ" smtClean="0"/>
              <a:t>04.01.2024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7DEC8-284E-3FC1-23EC-569C82795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D74DE-E03C-C649-A7D1-B52AE5067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E8DD1-51B8-BD4A-A620-B77774BA54F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509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ohinoor.cz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KOHINOORMLADAVOZI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angular abstract background">
            <a:extLst>
              <a:ext uri="{FF2B5EF4-FFF2-40B4-BE49-F238E27FC236}">
                <a16:creationId xmlns:a16="http://schemas.microsoft.com/office/drawing/2014/main" id="{3F96003F-84D7-25BE-072D-B3795D625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CB68D-5952-BAE0-EF66-A8CE6F387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620" y="2242539"/>
            <a:ext cx="8366760" cy="1425924"/>
          </a:xfrm>
        </p:spPr>
        <p:txBody>
          <a:bodyPr>
            <a:normAutofit/>
          </a:bodyPr>
          <a:lstStyle/>
          <a:p>
            <a:r>
              <a:rPr lang="en-CZ" dirty="0"/>
              <a:t>Obhajoba odborné praxe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F7566-8B5D-C1FA-4B12-964E3E832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6010" y="3884037"/>
            <a:ext cx="7459980" cy="468888"/>
          </a:xfrm>
        </p:spPr>
        <p:txBody>
          <a:bodyPr>
            <a:noAutofit/>
          </a:bodyPr>
          <a:lstStyle/>
          <a:p>
            <a:r>
              <a:rPr lang="en-CZ" sz="2800" dirty="0"/>
              <a:t>Šimon Kusý</a:t>
            </a:r>
          </a:p>
          <a:p>
            <a:r>
              <a:rPr lang="en-CZ" sz="2800" dirty="0"/>
              <a:t>27117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3A4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83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D064B20E-296C-5326-242D-5581FAA07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</a:blip>
          <a:srcRect t="15730"/>
          <a:stretch/>
        </p:blipFill>
        <p:spPr>
          <a:xfrm>
            <a:off x="20" y="-4069"/>
            <a:ext cx="121919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2A11-BF89-C963-AE63-851798AA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3988"/>
            <a:ext cx="10515600" cy="4351338"/>
          </a:xfrm>
        </p:spPr>
        <p:txBody>
          <a:bodyPr/>
          <a:lstStyle/>
          <a:p>
            <a:r>
              <a:rPr lang="en-CZ" dirty="0"/>
              <a:t>Rok založení 1947</a:t>
            </a:r>
          </a:p>
          <a:p>
            <a:r>
              <a:rPr lang="en-CZ" dirty="0"/>
              <a:t>Arosolový průmysl 1960</a:t>
            </a:r>
          </a:p>
          <a:p>
            <a:r>
              <a:rPr lang="en-CZ" dirty="0"/>
              <a:t>Přes 200 zaměstnanců </a:t>
            </a:r>
          </a:p>
          <a:p>
            <a:r>
              <a:rPr lang="en-GB" dirty="0">
                <a:solidFill>
                  <a:srgbClr val="000000"/>
                </a:solidFill>
                <a:effectLst/>
              </a:rPr>
              <a:t>Půl miliardy výrobků ročně</a:t>
            </a:r>
            <a:endParaRPr lang="en-CZ" dirty="0"/>
          </a:p>
          <a:p>
            <a:r>
              <a:rPr lang="en-GB" dirty="0">
                <a:solidFill>
                  <a:srgbClr val="000000"/>
                </a:solidFill>
              </a:rPr>
              <a:t>Vla</a:t>
            </a:r>
            <a:r>
              <a:rPr lang="en-GB" dirty="0">
                <a:solidFill>
                  <a:srgbClr val="000000"/>
                </a:solidFill>
                <a:effectLst/>
              </a:rPr>
              <a:t>stní R&amp;D oddělení</a:t>
            </a:r>
          </a:p>
          <a:p>
            <a:r>
              <a:rPr lang="cs-CZ" dirty="0">
                <a:solidFill>
                  <a:srgbClr val="000000"/>
                </a:solidFill>
              </a:rPr>
              <a:t>Člen</a:t>
            </a:r>
            <a:r>
              <a:rPr lang="en-GB" dirty="0">
                <a:solidFill>
                  <a:srgbClr val="000000"/>
                </a:solidFill>
              </a:rPr>
              <a:t> GES GROUPE HOLDING</a:t>
            </a:r>
            <a:endParaRPr lang="en-GB" dirty="0">
              <a:solidFill>
                <a:srgbClr val="000000"/>
              </a:solidFill>
              <a:effectLst/>
            </a:endParaRPr>
          </a:p>
          <a:p>
            <a:endParaRPr lang="en-CZ" dirty="0"/>
          </a:p>
          <a:p>
            <a:endParaRPr lang="en-CZ" dirty="0"/>
          </a:p>
        </p:txBody>
      </p:sp>
      <p:pic>
        <p:nvPicPr>
          <p:cNvPr id="1026" name="Picture 2" descr="Manufacturer of Aerosol Valves - KOH-I-NOOR Mlada Vozice">
            <a:extLst>
              <a:ext uri="{FF2B5EF4-FFF2-40B4-BE49-F238E27FC236}">
                <a16:creationId xmlns:a16="http://schemas.microsoft.com/office/drawing/2014/main" id="{DFD4B565-127A-8176-44CC-795B733798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252682"/>
            <a:ext cx="7408164" cy="183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tact Us - KOH-I-NOOR Mlada Vozice">
            <a:extLst>
              <a:ext uri="{FF2B5EF4-FFF2-40B4-BE49-F238E27FC236}">
                <a16:creationId xmlns:a16="http://schemas.microsoft.com/office/drawing/2014/main" id="{B4FF7A66-18E4-681E-D78D-23D476815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6" b="13011"/>
          <a:stretch/>
        </p:blipFill>
        <p:spPr bwMode="auto">
          <a:xfrm>
            <a:off x="7626556" y="1964143"/>
            <a:ext cx="4565444" cy="22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H-I-NOOR Mladá Vožice a.s., Mladá Vožice, okres Tábor - ZlatéStránky.cz">
            <a:extLst>
              <a:ext uri="{FF2B5EF4-FFF2-40B4-BE49-F238E27FC236}">
                <a16:creationId xmlns:a16="http://schemas.microsoft.com/office/drawing/2014/main" id="{2F73FF57-1264-F857-84D5-BA3F5D9322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5" b="12634"/>
          <a:stretch/>
        </p:blipFill>
        <p:spPr bwMode="auto">
          <a:xfrm>
            <a:off x="7625222" y="4302611"/>
            <a:ext cx="4565444" cy="239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6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D064B20E-296C-5326-242D-5581FAA07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</a:blip>
          <a:srcRect t="15730"/>
          <a:stretch/>
        </p:blipFill>
        <p:spPr>
          <a:xfrm>
            <a:off x="20" y="-4069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98165-7B35-BD6D-F6AE-8397DB90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Náplň</a:t>
            </a:r>
            <a:r>
              <a:rPr lang="en-CZ" dirty="0"/>
              <a:t> a průběh praxe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2A11-BF89-C963-AE63-851798AA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Onboarding</a:t>
            </a:r>
          </a:p>
          <a:p>
            <a:r>
              <a:rPr lang="cs-CZ" dirty="0"/>
              <a:t>Pracovní pohovory</a:t>
            </a:r>
          </a:p>
          <a:p>
            <a:r>
              <a:rPr lang="cs-CZ" dirty="0"/>
              <a:t>Personální agenda</a:t>
            </a:r>
          </a:p>
          <a:p>
            <a:r>
              <a:rPr lang="cs-CZ" dirty="0"/>
              <a:t>Školení zaměstnanců</a:t>
            </a:r>
          </a:p>
          <a:p>
            <a:r>
              <a:rPr lang="cs-CZ" dirty="0"/>
              <a:t>Hodnocení </a:t>
            </a:r>
          </a:p>
          <a:p>
            <a:r>
              <a:rPr lang="cs-CZ" dirty="0"/>
              <a:t>Podniková kultura</a:t>
            </a:r>
          </a:p>
          <a:p>
            <a:r>
              <a:rPr lang="cs-CZ" dirty="0"/>
              <a:t>Komunikace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5" descr="A warehouse with boxes in it&#10;&#10;Description automatically generated">
            <a:extLst>
              <a:ext uri="{FF2B5EF4-FFF2-40B4-BE49-F238E27FC236}">
                <a16:creationId xmlns:a16="http://schemas.microsoft.com/office/drawing/2014/main" id="{D22C6FAA-D52F-7FFD-F276-7B4B47C84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058" y="1690688"/>
            <a:ext cx="3113532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4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D064B20E-296C-5326-242D-5581FAA07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</a:blip>
          <a:srcRect t="15730"/>
          <a:stretch/>
        </p:blipFill>
        <p:spPr>
          <a:xfrm>
            <a:off x="20" y="-4069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98165-7B35-BD6D-F6AE-8397DB90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Přínos praxe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2A11-BF89-C963-AE63-851798AA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Převod teorie do praxi</a:t>
            </a:r>
          </a:p>
          <a:p>
            <a:r>
              <a:rPr lang="cs-CZ" dirty="0"/>
              <a:t>Přehled o fungování podniku </a:t>
            </a:r>
          </a:p>
          <a:p>
            <a:r>
              <a:rPr lang="cs-CZ" dirty="0"/>
              <a:t>Náhled do HR</a:t>
            </a:r>
          </a:p>
          <a:p>
            <a:r>
              <a:rPr lang="cs-CZ" dirty="0"/>
              <a:t>Prohloubení znalostí </a:t>
            </a:r>
          </a:p>
          <a:p>
            <a:r>
              <a:rPr lang="cs-CZ" dirty="0"/>
              <a:t>Pracovní zkušenosti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D7802-5000-96C9-8546-D80EE01F9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956" y="1935634"/>
            <a:ext cx="3323844" cy="332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D064B20E-296C-5326-242D-5581FAA07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</a:blip>
          <a:srcRect t="15730"/>
          <a:stretch/>
        </p:blipFill>
        <p:spPr>
          <a:xfrm>
            <a:off x="20" y="-4069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98165-7B35-BD6D-F6AE-8397DB90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Zhodnocení praxe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2A11-BF89-C963-AE63-851798AA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Vesměs pozitivní</a:t>
            </a:r>
          </a:p>
          <a:p>
            <a:r>
              <a:rPr lang="cs-CZ" dirty="0"/>
              <a:t>Aktivní přístup</a:t>
            </a:r>
          </a:p>
          <a:p>
            <a:r>
              <a:rPr lang="cs-CZ" dirty="0"/>
              <a:t>Vstřícnost</a:t>
            </a:r>
          </a:p>
          <a:p>
            <a:r>
              <a:rPr lang="cs-CZ" dirty="0"/>
              <a:t>Nové možnosti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91792-0F62-4687-2F6D-01D48660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678" y="1962217"/>
            <a:ext cx="3306122" cy="33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D064B20E-296C-5326-242D-5581FAA07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</a:blip>
          <a:srcRect t="15730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98165-7B35-BD6D-F6AE-8397DB90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Děkuji za pozornost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02436-A797-C657-775D-216B65B90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42" b="28705"/>
          <a:stretch/>
        </p:blipFill>
        <p:spPr>
          <a:xfrm>
            <a:off x="838200" y="2055813"/>
            <a:ext cx="9826929" cy="41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6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D064B20E-296C-5326-242D-5581FAA07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</a:blip>
          <a:srcRect t="15730"/>
          <a:stretch/>
        </p:blipFill>
        <p:spPr>
          <a:xfrm>
            <a:off x="20" y="-4069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98165-7B35-BD6D-F6AE-8397DB90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2A11-BF89-C963-AE63-851798AA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3"/>
              </a:rPr>
              <a:t>https://kohinoor.cz</a:t>
            </a:r>
            <a:endParaRPr lang="en-GB" dirty="0"/>
          </a:p>
          <a:p>
            <a:r>
              <a:rPr lang="en-GB" dirty="0">
                <a:hlinkClick r:id="rId4"/>
              </a:rPr>
              <a:t>https://www.facebook.com/KOHINOORMLADAVOZICE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807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87</Words>
  <Application>Microsoft Macintosh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Obhajoba odborné praxe</vt:lpstr>
      <vt:lpstr>PowerPoint Presentation</vt:lpstr>
      <vt:lpstr>Náplň a průběh praxe</vt:lpstr>
      <vt:lpstr>Přínos praxe</vt:lpstr>
      <vt:lpstr>Zhodnocení praxe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Konkurence </dc:title>
  <dc:creator>Šimon Kusý</dc:creator>
  <cp:lastModifiedBy>Šimon Kusý</cp:lastModifiedBy>
  <cp:revision>5</cp:revision>
  <dcterms:created xsi:type="dcterms:W3CDTF">2022-10-19T16:42:18Z</dcterms:created>
  <dcterms:modified xsi:type="dcterms:W3CDTF">2024-01-04T20:11:39Z</dcterms:modified>
</cp:coreProperties>
</file>