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5" r:id="rId6"/>
    <p:sldId id="278" r:id="rId7"/>
    <p:sldId id="291" r:id="rId8"/>
    <p:sldId id="293" r:id="rId9"/>
    <p:sldId id="294" r:id="rId10"/>
    <p:sldId id="286" r:id="rId1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E"/>
    <a:srgbClr val="A5A5A5"/>
    <a:srgbClr val="BEB9AA"/>
    <a:srgbClr val="C0C9C2"/>
    <a:srgbClr val="AA9D92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595" autoAdjust="0"/>
  </p:normalViewPr>
  <p:slideViewPr>
    <p:cSldViewPr snapToGrid="0">
      <p:cViewPr varScale="1">
        <p:scale>
          <a:sx n="56" d="100"/>
          <a:sy n="56" d="100"/>
        </p:scale>
        <p:origin x="90" y="163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252438-D667-4C38-BF75-FE2529BF7A1D}" type="datetime1">
              <a:rPr lang="en-GB" smtClean="0"/>
              <a:t>07/01/2024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8A06BE-7519-4B21-9E1D-AE6D6E69C3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B6C6B-D6BA-4B99-A9D8-61BDEA902623}" type="datetime1">
              <a:rPr lang="en-GB" smtClean="0"/>
              <a:pPr/>
              <a:t>07/01/2024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9B2C62-FE30-453D-946B-754E9E42C84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9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1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14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1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9B2C62-FE30-453D-946B-754E9E42C8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1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A9B2C62-FE30-453D-946B-754E9E42C84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33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cs-CZ" noProof="0"/>
              <a:t>Kliknutím lze upravit styl.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 rtlCol="0"/>
          <a:lstStyle/>
          <a:p>
            <a:pPr rtl="0"/>
            <a:r>
              <a:rPr lang="cs-CZ"/>
              <a:t>Kliknutím na ikonu přidáte obrázek.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GB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en-GB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GB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en-GB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u="none" strike="noStrike" kern="1200" cap="none" spc="0" normalizeH="0" noProof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GB" sz="140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rtl="0"/>
            <a:endParaRPr lang="en-GB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497F88-F998-41A5-BC0A-E2A29362C110}" type="datetime1">
              <a:rPr lang="en-GB" smtClean="0"/>
              <a:t>07/01/2024</a:t>
            </a:fld>
            <a:endParaRPr lang="en-GB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n-GB"/>
              <a:t>Click to add title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182D509-9528-4261-83F4-67DE45097B71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 rtlCol="0"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noProof="0"/>
              <a:t>Po kliknutí můžete upravovat styly textu v předloze.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BC12EAE-6163-46B0-965C-FF1F9535DB54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57F6B3C-B259-4C25-8B1A-5E5583912D40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cs-CZ" noProof="0"/>
              <a:t>Kliknutím lze upravit styl.</a:t>
            </a:r>
            <a:endParaRPr lang="en-GB" noProof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FE58C8-5EFC-4EA4-ADE6-76CFBA08C1D9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GB" noProof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cs-CZ" noProof="0"/>
              <a:t>Kliknutím lze upravit styl.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8218FD1-0D8C-44DA-BDCB-F602AF0F2A77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8D97C3D-3189-471F-B6F0-BAF2DE1A9F28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rtlCol="0"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D2CC581-0E81-499A-8A7A-9F28C5DB5D31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 rtlCol="0"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5A1939-91BF-40FE-B9AD-CBB20D475D42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cs-CZ" noProof="0"/>
              <a:t>Kliknutím lze upravit styl.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Name</a:t>
            </a:r>
          </a:p>
          <a:p>
            <a:pPr lvl="0" rtl="0"/>
            <a:r>
              <a:rPr lang="en-GB" noProof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Name</a:t>
            </a:r>
          </a:p>
          <a:p>
            <a:pPr lvl="0" rtl="0"/>
            <a:r>
              <a:rPr lang="en-GB" noProof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Name</a:t>
            </a:r>
          </a:p>
          <a:p>
            <a:pPr lvl="0" rtl="0"/>
            <a:r>
              <a:rPr lang="en-GB" noProof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Name</a:t>
            </a:r>
          </a:p>
          <a:p>
            <a:pPr lvl="0" rtl="0"/>
            <a:r>
              <a:rPr lang="en-GB" noProof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Name</a:t>
            </a:r>
          </a:p>
          <a:p>
            <a:pPr lvl="0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 rtlCol="0"/>
          <a:lstStyle/>
          <a:p>
            <a:pPr rtl="0"/>
            <a:r>
              <a:rPr lang="cs-CZ" noProof="0"/>
              <a:t>Kliknutím na ikonu přidáte obrázek.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cs-CZ" sz="1600" noProof="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Po kliknutí můžete upravovat styly textu v předloze.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0773E1-7C4B-4C59-BEC6-FC5196EB0414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lze upravit styl.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7455E70-3AD3-40C3-B441-2AA3E33898D9}" type="datetime1">
              <a:rPr lang="en-GB" noProof="0" smtClean="0"/>
              <a:t>07/01/2024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3" y="1583665"/>
            <a:ext cx="11277487" cy="2242441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RLZ_OPX Odborná praxe</a:t>
            </a:r>
            <a:br>
              <a:rPr lang="cs-CZ" dirty="0"/>
            </a:br>
            <a:endParaRPr lang="cs-CZ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513" y="4261449"/>
            <a:ext cx="7653981" cy="1876772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cs-CZ" sz="1600" dirty="0"/>
              <a:t>Denisa Bosáková</a:t>
            </a:r>
          </a:p>
          <a:p>
            <a:pPr>
              <a:lnSpc>
                <a:spcPct val="100000"/>
              </a:lnSpc>
            </a:pPr>
            <a:r>
              <a:rPr lang="en-GB" sz="1600" dirty="0"/>
              <a:t>Supervisor, Office Services &amp; Business Support CZE</a:t>
            </a:r>
            <a:endParaRPr lang="cs-CZ" sz="1600" dirty="0"/>
          </a:p>
          <a:p>
            <a:pPr rtl="0"/>
            <a:r>
              <a:rPr lang="cs-CZ" sz="1600" dirty="0"/>
              <a:t>7. ledna 2024</a:t>
            </a:r>
          </a:p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4" y="876298"/>
            <a:ext cx="7608384" cy="2242441"/>
          </a:xfrm>
        </p:spPr>
        <p:txBody>
          <a:bodyPr rtlCol="0"/>
          <a:lstStyle/>
          <a:p>
            <a:pPr rtl="0"/>
            <a:r>
              <a:rPr lang="cs-CZ" dirty="0"/>
              <a:t>Zaměstnavatel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513" y="2377081"/>
            <a:ext cx="10575871" cy="3398837"/>
          </a:xfrm>
        </p:spPr>
        <p:txBody>
          <a:bodyPr rtlCol="0">
            <a:normAutofit fontScale="92500" lnSpcReduction="20000"/>
          </a:bodyPr>
          <a:lstStyle/>
          <a:p>
            <a:r>
              <a:rPr lang="en-GB" b="1" dirty="0"/>
              <a:t>Boston Scientific </a:t>
            </a:r>
            <a:r>
              <a:rPr lang="en-GB" b="1" dirty="0" err="1"/>
              <a:t>Česká</a:t>
            </a:r>
            <a:r>
              <a:rPr lang="en-GB" b="1" dirty="0"/>
              <a:t> </a:t>
            </a:r>
            <a:r>
              <a:rPr lang="en-GB" b="1" dirty="0" err="1"/>
              <a:t>republika</a:t>
            </a:r>
            <a:r>
              <a:rPr lang="en-GB" b="1" dirty="0"/>
              <a:t> </a:t>
            </a:r>
            <a:r>
              <a:rPr lang="en-GB" b="1" dirty="0" err="1"/>
              <a:t>s.r.o.</a:t>
            </a:r>
            <a:r>
              <a:rPr lang="en-GB" dirty="0"/>
              <a:t>; IČ: 25635972; DIČ: 25635972; Praha, Karla </a:t>
            </a:r>
            <a:r>
              <a:rPr lang="en-GB" dirty="0" err="1"/>
              <a:t>Engliše</a:t>
            </a:r>
            <a:r>
              <a:rPr lang="en-GB" dirty="0"/>
              <a:t> 3219/4, PSČ 15000</a:t>
            </a: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Boston Scientific Corporation </a:t>
            </a:r>
            <a:r>
              <a:rPr lang="en-GB" dirty="0" err="1"/>
              <a:t>založena</a:t>
            </a:r>
            <a:r>
              <a:rPr lang="en-GB" dirty="0"/>
              <a:t> 1979 </a:t>
            </a:r>
            <a:r>
              <a:rPr lang="en-GB" dirty="0" err="1"/>
              <a:t>Bostonu</a:t>
            </a:r>
            <a:r>
              <a:rPr lang="cs-CZ" dirty="0"/>
              <a:t>, ČZ</a:t>
            </a:r>
            <a:r>
              <a:rPr lang="en-GB" dirty="0"/>
              <a:t> </a:t>
            </a:r>
            <a:r>
              <a:rPr lang="en-GB" dirty="0" err="1"/>
              <a:t>pobočka</a:t>
            </a:r>
            <a:r>
              <a:rPr lang="en-GB" dirty="0"/>
              <a:t> </a:t>
            </a:r>
            <a:r>
              <a:rPr lang="en-GB" dirty="0" err="1"/>
              <a:t>založena</a:t>
            </a:r>
            <a:r>
              <a:rPr lang="en-GB" dirty="0"/>
              <a:t> 1998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CÍL</a:t>
            </a:r>
            <a:r>
              <a:rPr lang="cs-CZ" dirty="0"/>
              <a:t> </a:t>
            </a:r>
            <a:r>
              <a:rPr lang="en-GB" dirty="0" err="1"/>
              <a:t>inovace</a:t>
            </a:r>
            <a:r>
              <a:rPr lang="en-GB" dirty="0"/>
              <a:t> v </a:t>
            </a:r>
            <a:r>
              <a:rPr lang="en-GB" dirty="0" err="1"/>
              <a:t>oblasti</a:t>
            </a:r>
            <a:r>
              <a:rPr lang="en-GB" dirty="0"/>
              <a:t> </a:t>
            </a:r>
            <a:r>
              <a:rPr lang="en-GB" dirty="0" err="1"/>
              <a:t>lékařské</a:t>
            </a:r>
            <a:r>
              <a:rPr lang="en-GB" dirty="0"/>
              <a:t> </a:t>
            </a:r>
            <a:r>
              <a:rPr lang="en-GB" dirty="0" err="1"/>
              <a:t>technologie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ZAMĚŘENÍ</a:t>
            </a:r>
            <a:r>
              <a:rPr lang="cs-CZ" dirty="0"/>
              <a:t> </a:t>
            </a:r>
            <a:r>
              <a:rPr lang="en-GB" dirty="0"/>
              <a:t>oblast </a:t>
            </a:r>
            <a:r>
              <a:rPr lang="en-GB" dirty="0" err="1"/>
              <a:t>kardiologie</a:t>
            </a:r>
            <a:r>
              <a:rPr lang="en-GB" dirty="0"/>
              <a:t>, </a:t>
            </a:r>
            <a:r>
              <a:rPr lang="en-GB" dirty="0" err="1"/>
              <a:t>gastroenterologie</a:t>
            </a:r>
            <a:r>
              <a:rPr lang="en-GB" dirty="0"/>
              <a:t>, </a:t>
            </a:r>
            <a:r>
              <a:rPr lang="en-GB" dirty="0" err="1"/>
              <a:t>urologie</a:t>
            </a:r>
            <a:r>
              <a:rPr lang="en-GB" dirty="0"/>
              <a:t> a </a:t>
            </a:r>
            <a:r>
              <a:rPr lang="en-GB" dirty="0" err="1"/>
              <a:t>neuromodulace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KONKURENCE</a:t>
            </a:r>
            <a:r>
              <a:rPr lang="cs-CZ" dirty="0"/>
              <a:t> Johnson &amp; Johnson, </a:t>
            </a:r>
            <a:r>
              <a:rPr lang="cs-CZ" dirty="0" err="1"/>
              <a:t>Medtronic</a:t>
            </a:r>
            <a:r>
              <a:rPr lang="cs-CZ" dirty="0"/>
              <a:t>, </a:t>
            </a:r>
            <a:r>
              <a:rPr lang="cs-CZ" dirty="0" err="1"/>
              <a:t>Abbott</a:t>
            </a:r>
            <a:r>
              <a:rPr lang="cs-CZ" dirty="0"/>
              <a:t> </a:t>
            </a:r>
            <a:r>
              <a:rPr lang="cs-CZ" dirty="0" err="1"/>
              <a:t>Laboratories</a:t>
            </a:r>
            <a:r>
              <a:rPr lang="cs-CZ" dirty="0"/>
              <a:t>, Biotronik.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D6D76F34-980B-4388-B6BA-46CACDF7A85F}" type="datetime1">
              <a:rPr lang="en-GB" smtClean="0"/>
              <a:t>07/01/2024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GB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97" y="783363"/>
            <a:ext cx="8403089" cy="802718"/>
          </a:xfrm>
        </p:spPr>
        <p:txBody>
          <a:bodyPr rtlCol="0"/>
          <a:lstStyle/>
          <a:p>
            <a:pPr rtl="0"/>
            <a:r>
              <a:rPr lang="pt-BR" dirty="0"/>
              <a:t>Náplň a průběh praxe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813" y="2114420"/>
            <a:ext cx="5478659" cy="3844223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POZICE</a:t>
            </a:r>
          </a:p>
          <a:p>
            <a:pPr rtl="0"/>
            <a:r>
              <a:rPr lang="en-GB" b="1" dirty="0"/>
              <a:t>Supervisor, Office Services &amp; Business Support CZE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Zjištění potřeb obsazované pozice a tvorba inzerátů: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Vyhledání</a:t>
            </a:r>
            <a:r>
              <a:rPr lang="en-GB" sz="1400" dirty="0"/>
              <a:t> </a:t>
            </a:r>
            <a:r>
              <a:rPr lang="en-GB" sz="1400" dirty="0" err="1"/>
              <a:t>vhodných</a:t>
            </a:r>
            <a:r>
              <a:rPr lang="en-GB" sz="1400" dirty="0"/>
              <a:t> </a:t>
            </a:r>
            <a:r>
              <a:rPr lang="en-GB" sz="1400" dirty="0" err="1"/>
              <a:t>kandidátů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Vedení a odpovědnost za pohovory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Správa náborového systému a reportování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Adaptace</a:t>
            </a:r>
            <a:r>
              <a:rPr lang="en-GB" sz="1400" dirty="0"/>
              <a:t> </a:t>
            </a:r>
            <a:r>
              <a:rPr lang="en-GB" sz="1400" dirty="0" err="1"/>
              <a:t>zaměstnanců</a:t>
            </a:r>
            <a:r>
              <a:rPr lang="en-GB" sz="1400" dirty="0"/>
              <a:t> a </a:t>
            </a:r>
            <a:r>
              <a:rPr lang="en-GB" sz="1400" dirty="0" err="1"/>
              <a:t>podpora</a:t>
            </a:r>
            <a:r>
              <a:rPr lang="en-GB" sz="1400" dirty="0"/>
              <a:t> </a:t>
            </a:r>
            <a:r>
              <a:rPr lang="en-GB" sz="1400" dirty="0" err="1"/>
              <a:t>interních</a:t>
            </a:r>
            <a:r>
              <a:rPr lang="en-GB" sz="1400" dirty="0"/>
              <a:t> </a:t>
            </a:r>
            <a:r>
              <a:rPr lang="en-GB" sz="1400" dirty="0" err="1"/>
              <a:t>změn</a:t>
            </a:r>
            <a:endParaRPr lang="cs-CZ" sz="1400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081208F-C88E-42D8-A9F1-DCFACD6C1F23}" type="datetime1">
              <a:rPr lang="en-GB" smtClean="0"/>
              <a:t>07/01/2024</a:t>
            </a:fld>
            <a:endParaRPr lang="en-GB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DDCF30-7BFB-2A8F-C8A8-F7A777CA43B0}"/>
              </a:ext>
            </a:extLst>
          </p:cNvPr>
          <p:cNvSpPr txBox="1">
            <a:spLocks/>
          </p:cNvSpPr>
          <p:nvPr/>
        </p:nvSpPr>
        <p:spPr>
          <a:xfrm>
            <a:off x="6268528" y="2114419"/>
            <a:ext cx="5478659" cy="384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 </a:t>
            </a:r>
          </a:p>
          <a:p>
            <a:r>
              <a:rPr lang="cs-CZ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Podpora firemní kultury a spokojenosti zaměstnanců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Správa HR systémů, kontrola docházky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Administrativa spojená s veřejnými úřady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cs-CZ" dirty="0"/>
              <a:t>02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568F6647-FB1C-4757-8968-950165BBD10A}" type="datetime1">
              <a:rPr lang="cs-CZ" smtClean="0"/>
              <a:t>07.01.2024</a:t>
            </a:fld>
            <a:endParaRPr lang="cs-CZ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cs-CZ" smtClean="0"/>
              <a:pPr rtl="0"/>
              <a:t>4</a:t>
            </a:fld>
            <a:endParaRPr lang="cs-CZ" dirty="0"/>
          </a:p>
        </p:txBody>
      </p:sp>
      <p:sp>
        <p:nvSpPr>
          <p:cNvPr id="4" name="Title 17">
            <a:extLst>
              <a:ext uri="{FF2B5EF4-FFF2-40B4-BE49-F238E27FC236}">
                <a16:creationId xmlns:a16="http://schemas.microsoft.com/office/drawing/2014/main" id="{EA61D796-358A-45ED-F091-0B5F0A3E3B7A}"/>
              </a:ext>
            </a:extLst>
          </p:cNvPr>
          <p:cNvSpPr txBox="1">
            <a:spLocks/>
          </p:cNvSpPr>
          <p:nvPr/>
        </p:nvSpPr>
        <p:spPr>
          <a:xfrm>
            <a:off x="2240197" y="783363"/>
            <a:ext cx="8403089" cy="802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Zhodnocení praxe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9CCFE39-0605-BD89-3D50-93A5D6F59776}"/>
              </a:ext>
            </a:extLst>
          </p:cNvPr>
          <p:cNvSpPr txBox="1">
            <a:spLocks/>
          </p:cNvSpPr>
          <p:nvPr/>
        </p:nvSpPr>
        <p:spPr>
          <a:xfrm>
            <a:off x="444813" y="2114420"/>
            <a:ext cx="9820621" cy="3844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cs-CZ" sz="1400" dirty="0"/>
              <a:t>Získání cenných zkušeností v oblasti náboru</a:t>
            </a:r>
          </a:p>
          <a:p>
            <a:pPr marL="285750" indent="-285750"/>
            <a:r>
              <a:rPr lang="cs-CZ" sz="1400" dirty="0"/>
              <a:t>Účast na stanovení rozvojových cílů, hodnocení plnění těchto cílů</a:t>
            </a:r>
          </a:p>
          <a:p>
            <a:pPr marL="285750" indent="-285750"/>
            <a:r>
              <a:rPr lang="cs-CZ" sz="1400" dirty="0"/>
              <a:t>Podpora firemní kultury</a:t>
            </a:r>
          </a:p>
          <a:p>
            <a:pPr marL="285750" indent="-285750"/>
            <a:r>
              <a:rPr lang="cs-CZ" sz="1400" dirty="0"/>
              <a:t>Účast na administrativních úkonech spojených s veřejnými úřady</a:t>
            </a:r>
          </a:p>
          <a:p>
            <a:pPr marL="285750" indent="-285750"/>
            <a:r>
              <a:rPr lang="cs-CZ" sz="1400" dirty="0"/>
              <a:t>Praxe nejen odborně obohatila, ale také poskytla komplexní dovednosti v oblasti lidských zdrojů</a:t>
            </a:r>
          </a:p>
          <a:p>
            <a:pPr marL="285750" indent="-285750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0983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GB" dirty="0"/>
              <a:t>0</a:t>
            </a:r>
            <a:r>
              <a:rPr lang="cs-CZ" dirty="0"/>
              <a:t>3</a:t>
            </a:r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197" y="783363"/>
            <a:ext cx="8403089" cy="802718"/>
          </a:xfrm>
        </p:spPr>
        <p:txBody>
          <a:bodyPr rtlCol="0"/>
          <a:lstStyle/>
          <a:p>
            <a:pPr rtl="0"/>
            <a:r>
              <a:rPr lang="cs-CZ" dirty="0"/>
              <a:t>Závěr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813" y="2114420"/>
            <a:ext cx="11287112" cy="3844223"/>
          </a:xfrm>
        </p:spPr>
        <p:txBody>
          <a:bodyPr rtlCol="0">
            <a:normAutofit/>
          </a:bodyPr>
          <a:lstStyle/>
          <a:p>
            <a:pPr rtl="0"/>
            <a:r>
              <a:rPr lang="cs-CZ" b="1" dirty="0"/>
              <a:t>V průběhu vykonávání praxe v oblasti lidských zdrojů jsem získala neocenitelný vhled do dynamického světa personalistiky. Každodenní výzvy spojené se získáváním zaměstnanců, rozvojem pracovníků a tvorbou firemní kultury mi umožnily nejen aplikovat teoretické znalosti, ale také rozvíjet praktické dovednosti nezbytné pro úspěšné působení v HR oblasti.</a:t>
            </a:r>
            <a:endParaRPr lang="cs-CZ" sz="1400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1081208F-C88E-42D8-A9F1-DCFACD6C1F23}" type="datetime1">
              <a:rPr lang="en-GB" smtClean="0"/>
              <a:t>07/01/2024</a:t>
            </a:fld>
            <a:endParaRPr lang="en-GB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6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cs-CZ" dirty="0"/>
              <a:t>04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568F6647-FB1C-4757-8968-950165BBD10A}" type="datetime1">
              <a:rPr lang="cs-CZ" smtClean="0"/>
              <a:t>07.01.2024</a:t>
            </a:fld>
            <a:endParaRPr lang="cs-CZ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cs-CZ" smtClean="0"/>
              <a:pPr rtl="0"/>
              <a:t>6</a:t>
            </a:fld>
            <a:endParaRPr lang="cs-CZ" dirty="0"/>
          </a:p>
        </p:txBody>
      </p:sp>
      <p:sp>
        <p:nvSpPr>
          <p:cNvPr id="4" name="Title 17">
            <a:extLst>
              <a:ext uri="{FF2B5EF4-FFF2-40B4-BE49-F238E27FC236}">
                <a16:creationId xmlns:a16="http://schemas.microsoft.com/office/drawing/2014/main" id="{EA61D796-358A-45ED-F091-0B5F0A3E3B7A}"/>
              </a:ext>
            </a:extLst>
          </p:cNvPr>
          <p:cNvSpPr txBox="1">
            <a:spLocks/>
          </p:cNvSpPr>
          <p:nvPr/>
        </p:nvSpPr>
        <p:spPr>
          <a:xfrm>
            <a:off x="2240197" y="783363"/>
            <a:ext cx="8403089" cy="802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Interní systémy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AFD2DA-C9FF-E8CE-795C-081FFCED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84" y="2110667"/>
            <a:ext cx="4053428" cy="1939839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0F69A4-C0CA-A384-8D80-F85D5B42F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812" y="2110667"/>
            <a:ext cx="4044394" cy="193983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A2C255B-ED93-BE6D-92C0-63032B4D6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206" y="2110667"/>
            <a:ext cx="4006002" cy="1939838"/>
          </a:xfrm>
          <a:prstGeom prst="rect">
            <a:avLst/>
          </a:prstGeom>
        </p:spPr>
      </p:pic>
      <p:pic>
        <p:nvPicPr>
          <p:cNvPr id="7" name="Picture 5" descr="A blurry image of a website&#10;&#10;Description automatically generated">
            <a:extLst>
              <a:ext uri="{FF2B5EF4-FFF2-40B4-BE49-F238E27FC236}">
                <a16:creationId xmlns:a16="http://schemas.microsoft.com/office/drawing/2014/main" id="{726BD2C0-6370-9348-CAA7-A597EA7CF1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4" y="4050505"/>
            <a:ext cx="3932219" cy="216051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054E10C-944F-DF13-2852-380AC8105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70" y="4050503"/>
            <a:ext cx="4344172" cy="208223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EE8178E1-FF37-55EF-0C76-BF15B7965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142" y="4050503"/>
            <a:ext cx="3679167" cy="216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6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25CB-5684-4E97-80FA-A48BC074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29" y="2009776"/>
            <a:ext cx="8741824" cy="337029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cs-CZ" sz="6700" dirty="0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Prostor pro Vaše dotazy</a:t>
            </a:r>
          </a:p>
          <a:p>
            <a:pPr marL="0" indent="0" rtl="0">
              <a:lnSpc>
                <a:spcPct val="150000"/>
              </a:lnSpc>
              <a:buNone/>
            </a:pPr>
            <a:endParaRPr lang="cs-CZ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cs-CZ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cs-CZ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cs-CZ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r>
              <a:rPr lang="cs-CZ" sz="4200" dirty="0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Děkuji za pozornost!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en-GB" sz="4200" dirty="0">
                <a:solidFill>
                  <a:schemeClr val="accent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Denisa Bosáková</a:t>
            </a:r>
          </a:p>
          <a:p>
            <a:pPr marL="0" indent="0" rtl="0">
              <a:lnSpc>
                <a:spcPct val="150000"/>
              </a:lnSpc>
              <a:buNone/>
            </a:pPr>
            <a:endParaRPr lang="en-GB" sz="59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 rtl="0">
              <a:lnSpc>
                <a:spcPct val="150000"/>
              </a:lnSpc>
              <a:buNone/>
            </a:pPr>
            <a:endParaRPr lang="en-GB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A36A89F3-138D-4102-9FF2-6E1293F6AF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 rtlCol="0"/>
          <a:lstStyle/>
          <a:p>
            <a:pPr rtl="0"/>
            <a:fld id="{44F37A8B-D75E-4D39-A5CF-CA636B62C3DF}" type="datetime1">
              <a:rPr lang="en-GB" smtClean="0"/>
              <a:t>07/01/2024</a:t>
            </a:fld>
            <a:endParaRPr lang="en-GB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F02AD77-17EE-49EB-8387-86DED6AD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7789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80_TF16411245_Win32" id="{33C70362-BA4B-4895-927F-CB48CBF7D6C5}" vid="{56BF4597-7B40-4E55-A252-C139064E89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{ED2976A2-FB43-442B-B5A5-B14147C779F6}tf16411245_win32</Template>
  <TotalTime>157</TotalTime>
  <Words>280</Words>
  <Application>Microsoft Office PowerPoint</Application>
  <PresentationFormat>Širokoúhlá obrazovka</PresentationFormat>
  <Paragraphs>65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Biome Light</vt:lpstr>
      <vt:lpstr>Calibri</vt:lpstr>
      <vt:lpstr>Motiv Office</vt:lpstr>
      <vt:lpstr>RLZ_OPX Odborná praxe </vt:lpstr>
      <vt:lpstr>Zaměstnavatel</vt:lpstr>
      <vt:lpstr>Náplň a průběh praxe </vt:lpstr>
      <vt:lpstr>Prezentace aplikace PowerPoint</vt:lpstr>
      <vt:lpstr>Závěr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Vznik společenského centra Pod Otevřeným Nebem</dc:title>
  <dc:creator>Denisa Bosáková</dc:creator>
  <cp:lastModifiedBy>Denisa Bosáková</cp:lastModifiedBy>
  <cp:revision>2</cp:revision>
  <dcterms:created xsi:type="dcterms:W3CDTF">2023-11-12T12:43:10Z</dcterms:created>
  <dcterms:modified xsi:type="dcterms:W3CDTF">2024-01-07T18:55:26Z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