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2" r:id="rId1"/>
  </p:sldMasterIdLst>
  <p:notesMasterIdLst>
    <p:notesMasterId r:id="rId8"/>
  </p:notesMasterIdLst>
  <p:handoutMasterIdLst>
    <p:handoutMasterId r:id="rId9"/>
  </p:handoutMasterIdLst>
  <p:sldIdLst>
    <p:sldId id="257" r:id="rId2"/>
    <p:sldId id="259" r:id="rId3"/>
    <p:sldId id="266" r:id="rId4"/>
    <p:sldId id="267" r:id="rId5"/>
    <p:sldId id="265" r:id="rId6"/>
    <p:sldId id="264" r:id="rId7"/>
  </p:sldIdLst>
  <p:sldSz cx="12192000" cy="6858000"/>
  <p:notesSz cx="6858000" cy="9144000"/>
  <p:defaultTextStyle>
    <a:defPPr rtl="0"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5" d="100"/>
          <a:sy n="85" d="100"/>
        </p:scale>
        <p:origin x="590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20" d="100"/>
          <a:sy n="120" d="100"/>
        </p:scale>
        <p:origin x="5040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é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927DCA4C-7825-44A0-B31A-4BAD6120D580}" type="datetime1">
              <a:rPr lang="cs-CZ" smtClean="0"/>
              <a:t>09.05.2024</a:t>
            </a:fld>
            <a:endParaRPr lang="en-US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A975D426-A9DD-4244-A2CE-1FB6623742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2484457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é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51CCFE8D-08E6-40AC-BF4B-494C67BC535C}" type="datetime1">
              <a:rPr lang="cs-CZ" smtClean="0"/>
              <a:t>09.05.2024</a:t>
            </a:fld>
            <a:endParaRPr lang="en-US"/>
          </a:p>
        </p:txBody>
      </p:sp>
      <p:sp>
        <p:nvSpPr>
          <p:cNvPr id="4" name="Zástupný symbol obrázku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en-US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cs"/>
              <a:t>Kliknutím můžete upravit styly předlohy textu.</a:t>
            </a:r>
            <a:endParaRPr lang="en-US"/>
          </a:p>
          <a:p>
            <a:pPr lvl="1" rtl="0"/>
            <a:r>
              <a:rPr lang="cs"/>
              <a:t>Druhá úroveň</a:t>
            </a:r>
          </a:p>
          <a:p>
            <a:pPr lvl="2" rtl="0"/>
            <a:r>
              <a:rPr lang="cs"/>
              <a:t>Třetí úroveň</a:t>
            </a:r>
          </a:p>
          <a:p>
            <a:pPr lvl="3" rtl="0"/>
            <a:r>
              <a:rPr lang="cs"/>
              <a:t>Čtvrtá úroveň</a:t>
            </a:r>
          </a:p>
          <a:p>
            <a:pPr lvl="4" rtl="0"/>
            <a:r>
              <a:rPr lang="cs"/>
              <a:t>Pátá úroveň</a:t>
            </a:r>
            <a:endParaRPr lang="en-US"/>
          </a:p>
        </p:txBody>
      </p:sp>
      <p:sp>
        <p:nvSpPr>
          <p:cNvPr id="6" name="Zástupné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01B41D33-19C8-4450-B3C5-BE83E9C8F0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1455252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446534" y="3085764"/>
            <a:ext cx="11298932" cy="3338149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rtlCol="0" anchor="b">
            <a:normAutofit/>
          </a:bodyPr>
          <a:lstStyle>
            <a:lvl1pPr>
              <a:defRPr sz="3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rtlCol="0"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rtl="0"/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8" name="Zástupný symbol pro datum 7">
            <a:extLst>
              <a:ext uri="{FF2B5EF4-FFF2-40B4-BE49-F238E27FC236}">
                <a16:creationId xmlns:a16="http://schemas.microsoft.com/office/drawing/2014/main" id="{7FA0ACE7-29A8-47D3-A7D9-257B711D80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A8EC4697-A511-4167-98D5-E240268A2670}" type="datetime1">
              <a:rPr lang="cs-CZ" smtClean="0"/>
              <a:t>09.05.2024</a:t>
            </a:fld>
            <a:endParaRPr lang="en-US" dirty="0"/>
          </a:p>
        </p:txBody>
      </p:sp>
      <p:sp>
        <p:nvSpPr>
          <p:cNvPr id="9" name="Zástupný symbol pro zápatí 8">
            <a:extLst>
              <a:ext uri="{FF2B5EF4-FFF2-40B4-BE49-F238E27FC236}">
                <a16:creationId xmlns:a16="http://schemas.microsoft.com/office/drawing/2014/main" id="{DEC604B9-52E9-4810-8359-47206518D0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10" name="Zástupný symbol pro číslo snímku 9">
            <a:extLst>
              <a:ext uri="{FF2B5EF4-FFF2-40B4-BE49-F238E27FC236}">
                <a16:creationId xmlns:a16="http://schemas.microsoft.com/office/drawing/2014/main" id="{5898A89F-CA25-400F-B05A-AECBF2517E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00175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 rtlCol="0"/>
          <a:lstStyle/>
          <a:p>
            <a:pPr rtl="0"/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 rtlCol="0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 rtl="0"/>
            <a:r>
              <a:rPr lang="cs-CZ"/>
              <a:t>Po kliknutí můžete upravovat styly textu v předloze.</a:t>
            </a:r>
          </a:p>
          <a:p>
            <a:pPr lvl="1" rtl="0"/>
            <a:r>
              <a:rPr lang="cs-CZ"/>
              <a:t>Druhá úroveň</a:t>
            </a:r>
          </a:p>
          <a:p>
            <a:pPr lvl="2" rtl="0"/>
            <a:r>
              <a:rPr lang="cs-CZ"/>
              <a:t>Třetí úroveň</a:t>
            </a:r>
          </a:p>
          <a:p>
            <a:pPr lvl="3" rtl="0"/>
            <a:r>
              <a:rPr lang="cs-CZ"/>
              <a:t>Čtvrtá úroveň</a:t>
            </a:r>
          </a:p>
          <a:p>
            <a:pPr lvl="4" rtl="0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75C2422F-D08F-49D0-98CD-DC7D2F2607DE}" type="datetime1">
              <a:rPr lang="cs-CZ" smtClean="0"/>
              <a:t>09.05.2024</a:t>
            </a:fld>
            <a:endParaRPr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35911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spect="1"/>
          </p:cNvSpPr>
          <p:nvPr/>
        </p:nvSpPr>
        <p:spPr>
          <a:xfrm>
            <a:off x="8058151" y="599725"/>
            <a:ext cx="3687316" cy="5816950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204200" y="863600"/>
            <a:ext cx="3124200" cy="4807326"/>
          </a:xfrm>
        </p:spPr>
        <p:txBody>
          <a:bodyPr vert="eaVert" rtlCol="0" anchor="ctr"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 rtl="0"/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774923" y="863600"/>
            <a:ext cx="7161625" cy="4807326"/>
          </a:xfrm>
        </p:spPr>
        <p:txBody>
          <a:bodyPr vert="eaVert" rtlCol="0" anchor="t"/>
          <a:lstStyle/>
          <a:p>
            <a:pPr lvl="0" rtl="0"/>
            <a:r>
              <a:rPr lang="cs-CZ"/>
              <a:t>Po kliknutí můžete upravovat styly textu v předloze.</a:t>
            </a:r>
          </a:p>
          <a:p>
            <a:pPr lvl="1" rtl="0"/>
            <a:r>
              <a:rPr lang="cs-CZ"/>
              <a:t>Druhá úroveň</a:t>
            </a:r>
          </a:p>
          <a:p>
            <a:pPr lvl="2" rtl="0"/>
            <a:r>
              <a:rPr lang="cs-CZ"/>
              <a:t>Třetí úroveň</a:t>
            </a:r>
          </a:p>
          <a:p>
            <a:pPr lvl="3" rtl="0"/>
            <a:r>
              <a:rPr lang="cs-CZ"/>
              <a:t>Čtvrtá úroveň</a:t>
            </a:r>
          </a:p>
          <a:p>
            <a:pPr lvl="4" rtl="0"/>
            <a:r>
              <a:rPr lang="cs-CZ"/>
              <a:t>Pátá úroveň</a:t>
            </a:r>
            <a:endParaRPr lang="en-US" dirty="0"/>
          </a:p>
        </p:txBody>
      </p:sp>
      <p:sp>
        <p:nvSpPr>
          <p:cNvPr id="8" name="Obdélník 7">
            <a:extLst>
              <a:ext uri="{FF2B5EF4-FFF2-40B4-BE49-F238E27FC236}">
                <a16:creationId xmlns:a16="http://schemas.microsoft.com/office/drawing/2014/main" id="{F6423B97-A5D4-47B9-8861-73B3707A04CF}"/>
              </a:ext>
            </a:extLst>
          </p:cNvPr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Obdélník 8">
            <a:extLst>
              <a:ext uri="{FF2B5EF4-FFF2-40B4-BE49-F238E27FC236}">
                <a16:creationId xmlns:a16="http://schemas.microsoft.com/office/drawing/2014/main" id="{1AEC0421-37B4-4481-A10D-69FDF5EC7909}"/>
              </a:ext>
            </a:extLst>
          </p:cNvPr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Obdélník 9">
            <a:extLst>
              <a:ext uri="{FF2B5EF4-FFF2-40B4-BE49-F238E27FC236}">
                <a16:creationId xmlns:a16="http://schemas.microsoft.com/office/drawing/2014/main" id="{5F7265B5-9F97-4F1E-99E9-74F7B7E62337}"/>
              </a:ext>
            </a:extLst>
          </p:cNvPr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Zástupný symbol pro datum 10">
            <a:extLst>
              <a:ext uri="{FF2B5EF4-FFF2-40B4-BE49-F238E27FC236}">
                <a16:creationId xmlns:a16="http://schemas.microsoft.com/office/drawing/2014/main" id="{5C74A470-3BD3-4F33-80E5-67E6E87FCB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9472C44F-B7A3-4350-988C-CFC166A0AA82}" type="datetime1">
              <a:rPr lang="cs-CZ" smtClean="0"/>
              <a:t>09.05.2024</a:t>
            </a:fld>
            <a:endParaRPr lang="en-US" dirty="0"/>
          </a:p>
        </p:txBody>
      </p:sp>
      <p:sp>
        <p:nvSpPr>
          <p:cNvPr id="12" name="Zástupný symbol pro zápatí 11">
            <a:extLst>
              <a:ext uri="{FF2B5EF4-FFF2-40B4-BE49-F238E27FC236}">
                <a16:creationId xmlns:a16="http://schemas.microsoft.com/office/drawing/2014/main" id="{9A3A30BA-DB50-4D7D-BCDE-17D20FB354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13" name="Zástupný symbol pro číslo snímku 12">
            <a:extLst>
              <a:ext uri="{FF2B5EF4-FFF2-40B4-BE49-F238E27FC236}">
                <a16:creationId xmlns:a16="http://schemas.microsoft.com/office/drawing/2014/main" id="{76FF9E58-C0B2-436B-A21C-DB45A00D65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88496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188720"/>
          </a:xfrm>
        </p:spPr>
        <p:txBody>
          <a:bodyPr rtlCol="0"/>
          <a:lstStyle/>
          <a:p>
            <a:pPr rtl="0"/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81192" y="2340864"/>
            <a:ext cx="11029615" cy="3634486"/>
          </a:xfrm>
        </p:spPr>
        <p:txBody>
          <a:bodyPr rtlCol="0"/>
          <a:lstStyle/>
          <a:p>
            <a:pPr lvl="0" rtl="0"/>
            <a:r>
              <a:rPr lang="cs-CZ"/>
              <a:t>Po kliknutí můžete upravovat styly textu v předloze.</a:t>
            </a:r>
          </a:p>
          <a:p>
            <a:pPr lvl="1" rtl="0"/>
            <a:r>
              <a:rPr lang="cs-CZ"/>
              <a:t>Druhá úroveň</a:t>
            </a:r>
          </a:p>
          <a:p>
            <a:pPr lvl="2" rtl="0"/>
            <a:r>
              <a:rPr lang="cs-CZ"/>
              <a:t>Třetí úroveň</a:t>
            </a:r>
          </a:p>
          <a:p>
            <a:pPr lvl="3" rtl="0"/>
            <a:r>
              <a:rPr lang="cs-CZ"/>
              <a:t>Čtvrtá úroveň</a:t>
            </a:r>
          </a:p>
          <a:p>
            <a:pPr lvl="4" rtl="0"/>
            <a:r>
              <a:rPr lang="cs-CZ"/>
              <a:t>Pátá úroveň</a:t>
            </a:r>
            <a:endParaRPr lang="en-US" dirty="0"/>
          </a:p>
        </p:txBody>
      </p:sp>
      <p:sp>
        <p:nvSpPr>
          <p:cNvPr id="8" name="Zástupný symbol pro datum 7">
            <a:extLst>
              <a:ext uri="{FF2B5EF4-FFF2-40B4-BE49-F238E27FC236}">
                <a16:creationId xmlns:a16="http://schemas.microsoft.com/office/drawing/2014/main" id="{770E6237-3456-439F-802D-3BA93FC7E3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9E25B38F-3440-48E9-8BA6-B9B0E297B628}" type="datetime1">
              <a:rPr lang="cs-CZ" smtClean="0"/>
              <a:t>09.05.2024</a:t>
            </a:fld>
            <a:endParaRPr lang="en-US" dirty="0"/>
          </a:p>
        </p:txBody>
      </p:sp>
      <p:sp>
        <p:nvSpPr>
          <p:cNvPr id="9" name="Zástupný symbol pro zápatí 8">
            <a:extLst>
              <a:ext uri="{FF2B5EF4-FFF2-40B4-BE49-F238E27FC236}">
                <a16:creationId xmlns:a16="http://schemas.microsoft.com/office/drawing/2014/main" id="{1356D3B5-6063-4A89-B88F-9D3043916F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10" name="Zástupný symbol pro číslo snímku 9">
            <a:extLst>
              <a:ext uri="{FF2B5EF4-FFF2-40B4-BE49-F238E27FC236}">
                <a16:creationId xmlns:a16="http://schemas.microsoft.com/office/drawing/2014/main" id="{02B78BF7-69D3-4CE0-A631-50EFD41EE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24434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81193" y="2393950"/>
            <a:ext cx="11029615" cy="2147467"/>
          </a:xfrm>
        </p:spPr>
        <p:txBody>
          <a:bodyPr rtlCol="0" anchor="b">
            <a:normAutofit/>
          </a:bodyPr>
          <a:lstStyle>
            <a:lvl1pPr algn="l">
              <a:defRPr sz="3600" b="0" cap="all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rtlCol="0"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cs-CZ"/>
              <a:t>Po kliknutí můžete upravovat styly textu v předloze.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61582016-5696-4A93-887F-BBB3B9002F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BACB43DD-355E-4ACB-AF6B-F0A0D93B1FF7}" type="datetime1">
              <a:rPr lang="cs-CZ" smtClean="0"/>
              <a:t>09.05.2024</a:t>
            </a:fld>
            <a:endParaRPr lang="en-US" dirty="0"/>
          </a:p>
        </p:txBody>
      </p:sp>
      <p:sp>
        <p:nvSpPr>
          <p:cNvPr id="9" name="Zástupný symbol pro zápatí 8">
            <a:extLst>
              <a:ext uri="{FF2B5EF4-FFF2-40B4-BE49-F238E27FC236}">
                <a16:creationId xmlns:a16="http://schemas.microsoft.com/office/drawing/2014/main" id="{857CFCD5-1192-4E18-8A8F-29E153B44D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10" name="Zástupný symbol pro číslo snímku 9">
            <a:extLst>
              <a:ext uri="{FF2B5EF4-FFF2-40B4-BE49-F238E27FC236}">
                <a16:creationId xmlns:a16="http://schemas.microsoft.com/office/drawing/2014/main" id="{E39A109E-5018-4794-92B3-FD5E5BCD95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6809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 rtlCol="0"/>
          <a:lstStyle/>
          <a:p>
            <a:pPr rtl="0"/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194767" cy="3633047"/>
          </a:xfrm>
        </p:spPr>
        <p:txBody>
          <a:bodyPr rtlCol="0">
            <a:normAutofit/>
          </a:bodyPr>
          <a:lstStyle/>
          <a:p>
            <a:pPr lvl="0" rtl="0"/>
            <a:r>
              <a:rPr lang="cs-CZ"/>
              <a:t>Po kliknutí můžete upravovat styly textu v předloze.</a:t>
            </a:r>
          </a:p>
          <a:p>
            <a:pPr lvl="1" rtl="0"/>
            <a:r>
              <a:rPr lang="cs-CZ"/>
              <a:t>Druhá úroveň</a:t>
            </a:r>
          </a:p>
          <a:p>
            <a:pPr lvl="2" rtl="0"/>
            <a:r>
              <a:rPr lang="cs-CZ"/>
              <a:t>Třetí úroveň</a:t>
            </a:r>
          </a:p>
          <a:p>
            <a:pPr lvl="3" rtl="0"/>
            <a:r>
              <a:rPr lang="cs-CZ"/>
              <a:t>Čtvrtá úroveň</a:t>
            </a:r>
          </a:p>
          <a:p>
            <a:pPr lvl="4" rtl="0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416039" y="2228003"/>
            <a:ext cx="5194769" cy="3633047"/>
          </a:xfrm>
        </p:spPr>
        <p:txBody>
          <a:bodyPr rtlCol="0">
            <a:normAutofit/>
          </a:bodyPr>
          <a:lstStyle/>
          <a:p>
            <a:pPr lvl="0" rtl="0"/>
            <a:r>
              <a:rPr lang="cs-CZ"/>
              <a:t>Po kliknutí můžete upravovat styly textu v předloze.</a:t>
            </a:r>
          </a:p>
          <a:p>
            <a:pPr lvl="1" rtl="0"/>
            <a:r>
              <a:rPr lang="cs-CZ"/>
              <a:t>Druhá úroveň</a:t>
            </a:r>
          </a:p>
          <a:p>
            <a:pPr lvl="2" rtl="0"/>
            <a:r>
              <a:rPr lang="cs-CZ"/>
              <a:t>Třetí úroveň</a:t>
            </a:r>
          </a:p>
          <a:p>
            <a:pPr lvl="3" rtl="0"/>
            <a:r>
              <a:rPr lang="cs-CZ"/>
              <a:t>Čtvrtá úroveň</a:t>
            </a:r>
          </a:p>
          <a:p>
            <a:pPr lvl="4" rtl="0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ED0DC0DA-1C84-4CFB-A589-758D033EC754}" type="datetime1">
              <a:rPr lang="cs-CZ" smtClean="0"/>
              <a:t>09.05.2024</a:t>
            </a:fld>
            <a:endParaRPr lang="en-US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33232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Nadpis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 rtlCol="0"/>
          <a:lstStyle/>
          <a:p>
            <a:pPr rtl="0"/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81191" y="2250891"/>
            <a:ext cx="5194769" cy="557784"/>
          </a:xfrm>
        </p:spPr>
        <p:txBody>
          <a:bodyPr rtlCol="0" anchor="ctr">
            <a:noAutofit/>
          </a:bodyPr>
          <a:lstStyle>
            <a:lvl1pPr marL="0" indent="0">
              <a:buNone/>
              <a:defRPr sz="20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194766" cy="2934999"/>
          </a:xfrm>
        </p:spPr>
        <p:txBody>
          <a:bodyPr rtlCol="0" anchor="t">
            <a:normAutofit/>
          </a:bodyPr>
          <a:lstStyle/>
          <a:p>
            <a:pPr lvl="0" rtl="0"/>
            <a:r>
              <a:rPr lang="cs-CZ"/>
              <a:t>Po kliknutí můžete upravovat styly textu v předloze.</a:t>
            </a:r>
          </a:p>
          <a:p>
            <a:pPr lvl="1" rtl="0"/>
            <a:r>
              <a:rPr lang="cs-CZ"/>
              <a:t>Druhá úroveň</a:t>
            </a:r>
          </a:p>
          <a:p>
            <a:pPr lvl="2" rtl="0"/>
            <a:r>
              <a:rPr lang="cs-CZ"/>
              <a:t>Třetí úroveň</a:t>
            </a:r>
          </a:p>
          <a:p>
            <a:pPr lvl="3" rtl="0"/>
            <a:r>
              <a:rPr lang="cs-CZ"/>
              <a:t>Čtvrtá úroveň</a:t>
            </a:r>
          </a:p>
          <a:p>
            <a:pPr lvl="4" rtl="0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416039" y="2250892"/>
            <a:ext cx="5194770" cy="553373"/>
          </a:xfrm>
        </p:spPr>
        <p:txBody>
          <a:bodyPr rtlCol="0" anchor="ctr">
            <a:no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None/>
              <a:tabLst/>
              <a:defRPr sz="20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None/>
              <a:tabLst/>
              <a:defRPr/>
            </a:pPr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416037" y="2926052"/>
            <a:ext cx="5194771" cy="2934999"/>
          </a:xfrm>
        </p:spPr>
        <p:txBody>
          <a:bodyPr rtlCol="0" anchor="t">
            <a:normAutofit/>
          </a:bodyPr>
          <a:lstStyle/>
          <a:p>
            <a:pPr lvl="0" rtl="0"/>
            <a:r>
              <a:rPr lang="cs-CZ"/>
              <a:t>Po kliknutí můžete upravovat styly textu v předloze.</a:t>
            </a:r>
          </a:p>
          <a:p>
            <a:pPr lvl="1" rtl="0"/>
            <a:r>
              <a:rPr lang="cs-CZ"/>
              <a:t>Druhá úroveň</a:t>
            </a:r>
          </a:p>
          <a:p>
            <a:pPr lvl="2" rtl="0"/>
            <a:r>
              <a:rPr lang="cs-CZ"/>
              <a:t>Třetí úroveň</a:t>
            </a:r>
          </a:p>
          <a:p>
            <a:pPr lvl="3" rtl="0"/>
            <a:r>
              <a:rPr lang="cs-CZ"/>
              <a:t>Čtvrtá úroveň</a:t>
            </a:r>
          </a:p>
          <a:p>
            <a:pPr lvl="4" rtl="0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4E68CB40-5E53-430A-BC80-66A7330A3E11}" type="datetime1">
              <a:rPr lang="cs-CZ" smtClean="0"/>
              <a:t>09.05.2024</a:t>
            </a:fld>
            <a:endParaRPr lang="en-US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80465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 rtlCol="0"/>
          <a:lstStyle/>
          <a:p>
            <a:pPr rtl="0"/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AD030092-A1C2-46B4-B050-3676FFA9CD44}" type="datetime1">
              <a:rPr lang="cs-CZ" smtClean="0"/>
              <a:t>09.05.2024</a:t>
            </a:fld>
            <a:endParaRPr lang="en-US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9363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FECD7C02-7CC9-44AF-9768-6A6F42347937}" type="datetime1">
              <a:rPr lang="cs-CZ" smtClean="0"/>
              <a:t>09.05.2024</a:t>
            </a:fld>
            <a:endParaRPr lang="en-US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94949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>
            <a:spLocks noChangeAspect="1"/>
          </p:cNvSpPr>
          <p:nvPr/>
        </p:nvSpPr>
        <p:spPr>
          <a:xfrm>
            <a:off x="447817" y="601200"/>
            <a:ext cx="3682723" cy="5815475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67857" y="933450"/>
            <a:ext cx="3031852" cy="1722419"/>
          </a:xfrm>
        </p:spPr>
        <p:txBody>
          <a:bodyPr rtlCol="0" anchor="b">
            <a:normAutofit/>
          </a:bodyPr>
          <a:lstStyle>
            <a:lvl1pPr algn="l">
              <a:defRPr sz="2400" b="0">
                <a:solidFill>
                  <a:srgbClr val="FFFFFF"/>
                </a:solidFill>
              </a:defRPr>
            </a:lvl1pPr>
          </a:lstStyle>
          <a:p>
            <a:pPr rtl="0"/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900928" y="1179829"/>
            <a:ext cx="6650991" cy="4658216"/>
          </a:xfrm>
        </p:spPr>
        <p:txBody>
          <a:bodyPr rtlCol="0"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 rtl="0"/>
            <a:r>
              <a:rPr lang="cs-CZ"/>
              <a:t>Po kliknutí můžete upravovat styly textu v předloze.</a:t>
            </a:r>
          </a:p>
          <a:p>
            <a:pPr lvl="1" rtl="0"/>
            <a:r>
              <a:rPr lang="cs-CZ"/>
              <a:t>Druhá úroveň</a:t>
            </a:r>
          </a:p>
          <a:p>
            <a:pPr lvl="2" rtl="0"/>
            <a:r>
              <a:rPr lang="cs-CZ"/>
              <a:t>Třetí úroveň</a:t>
            </a:r>
          </a:p>
          <a:p>
            <a:pPr lvl="3" rtl="0"/>
            <a:r>
              <a:rPr lang="cs-CZ"/>
              <a:t>Čtvrtá úroveň</a:t>
            </a:r>
          </a:p>
          <a:p>
            <a:pPr lvl="4" rtl="0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767857" y="2836654"/>
            <a:ext cx="3031852" cy="3001392"/>
          </a:xfrm>
        </p:spPr>
        <p:txBody>
          <a:bodyPr rtlCol="0" anchor="t">
            <a:normAutofit/>
          </a:bodyPr>
          <a:lstStyle>
            <a:lvl1pPr marL="0" indent="0" algn="l">
              <a:buNone/>
              <a:defRPr sz="1600">
                <a:solidFill>
                  <a:srgbClr val="FFFFFF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cs-CZ"/>
              <a:t>Po kliknutí můžete upravovat styly textu v předloze.</a:t>
            </a:r>
          </a:p>
        </p:txBody>
      </p:sp>
      <p:sp>
        <p:nvSpPr>
          <p:cNvPr id="8" name="Zástupný symbol pro datum 7">
            <a:extLst>
              <a:ext uri="{FF2B5EF4-FFF2-40B4-BE49-F238E27FC236}">
                <a16:creationId xmlns:a16="http://schemas.microsoft.com/office/drawing/2014/main" id="{0B919CC2-2A65-446F-B538-9E624903544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605951" y="6456916"/>
            <a:ext cx="2844799" cy="365125"/>
          </a:xfrm>
        </p:spPr>
        <p:txBody>
          <a:bodyPr rtlCol="0"/>
          <a:lstStyle/>
          <a:p>
            <a:pPr rtl="0"/>
            <a:fld id="{4E756D9B-B1BA-4BAF-99A5-DC08EF34F207}" type="datetime1">
              <a:rPr lang="cs-CZ" smtClean="0"/>
              <a:t>09.05.2024</a:t>
            </a:fld>
            <a:endParaRPr lang="en-US" dirty="0"/>
          </a:p>
        </p:txBody>
      </p:sp>
      <p:sp>
        <p:nvSpPr>
          <p:cNvPr id="10" name="Zástupný symbol pro zápatí 9">
            <a:extLst>
              <a:ext uri="{FF2B5EF4-FFF2-40B4-BE49-F238E27FC236}">
                <a16:creationId xmlns:a16="http://schemas.microsoft.com/office/drawing/2014/main" id="{B72412AE-119E-4982-8B24-63365EFCA7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81192" y="6452590"/>
            <a:ext cx="6917210" cy="365125"/>
          </a:xfrm>
        </p:spPr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11" name="Zástupný symbol pro číslo snímku 10">
            <a:extLst>
              <a:ext uri="{FF2B5EF4-FFF2-40B4-BE49-F238E27FC236}">
                <a16:creationId xmlns:a16="http://schemas.microsoft.com/office/drawing/2014/main" id="{7FC4BB19-6AD1-45CF-9F99-00B109890F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558300" y="6456916"/>
            <a:ext cx="1052510" cy="365125"/>
          </a:xfrm>
        </p:spPr>
        <p:txBody>
          <a:bodyPr rtlCol="0"/>
          <a:lstStyle/>
          <a:p>
            <a:pPr rtl="0"/>
            <a:fld id="{3A98EE3D-8CD1-4C3F-BD1C-C98C9596463C}" type="slidenum">
              <a:rPr lang="en-US" smtClean="0"/>
              <a:pPr rtl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17666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rtlCol="0" anchor="b">
            <a:normAutofit/>
          </a:bodyPr>
          <a:lstStyle>
            <a:lvl1pPr algn="l">
              <a:defRPr sz="24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Zástupný symbol obrázku 2"/>
          <p:cNvSpPr>
            <a:spLocks noGrp="1" noChangeAspect="1"/>
          </p:cNvSpPr>
          <p:nvPr>
            <p:ph type="pic" idx="1"/>
          </p:nvPr>
        </p:nvSpPr>
        <p:spPr>
          <a:xfrm>
            <a:off x="447817" y="641350"/>
            <a:ext cx="11290859" cy="3651249"/>
          </a:xfrm>
        </p:spPr>
        <p:txBody>
          <a:bodyPr rtlCol="0"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rtl="0"/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998148"/>
          </a:xfrm>
        </p:spPr>
        <p:txBody>
          <a:bodyPr rtlCol="0"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48E295CD-EF07-4568-A35E-D8DFD54CCEB6}" type="datetime1">
              <a:rPr lang="cs-CZ" smtClean="0"/>
              <a:t>09.05.2024</a:t>
            </a:fld>
            <a:endParaRPr lang="en-US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algn="l" rtl="0"/>
            <a:endParaRPr lang="en-US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32895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rtl="0"/>
            <a:r>
              <a:rPr lang="cs"/>
              <a:t>Kliknutím můžete upravit styl předlohy nadpisů.</a:t>
            </a:r>
            <a:endParaRPr lang="en-US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81192" y="2336002"/>
            <a:ext cx="11029616" cy="365204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rtl="0"/>
            <a:r>
              <a:rPr lang="cs"/>
              <a:t>Kliknutím můžete upravit styly předlohy textu.</a:t>
            </a:r>
          </a:p>
          <a:p>
            <a:pPr lvl="1" rtl="0"/>
            <a:r>
              <a:rPr lang="cs"/>
              <a:t>Druhá úroveň</a:t>
            </a:r>
          </a:p>
          <a:p>
            <a:pPr lvl="2" rtl="0"/>
            <a:r>
              <a:rPr lang="cs"/>
              <a:t>Třetí úroveň</a:t>
            </a:r>
          </a:p>
          <a:p>
            <a:pPr lvl="3" rtl="0"/>
            <a:r>
              <a:rPr lang="cs"/>
              <a:t>Čtvrtá úroveň</a:t>
            </a:r>
          </a:p>
          <a:p>
            <a:pPr lvl="4" rtl="0"/>
            <a:r>
              <a:rPr lang="cs"/>
              <a:t>Pátá úroveň</a:t>
            </a:r>
            <a:endParaRPr lang="en-US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7605951" y="6423914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1900C9E6-3834-4C30-AC74-37ACA7F99694}" type="datetime1">
              <a:rPr lang="cs-CZ" smtClean="0"/>
              <a:t>09.05.2024</a:t>
            </a:fld>
            <a:endParaRPr lang="en-US" dirty="0"/>
          </a:p>
        </p:txBody>
      </p:sp>
      <p:sp>
        <p:nvSpPr>
          <p:cNvPr id="5" name="Zástupné zápatí 4"/>
          <p:cNvSpPr>
            <a:spLocks noGrp="1"/>
          </p:cNvSpPr>
          <p:nvPr>
            <p:ph type="ftr" sz="quarter" idx="3"/>
          </p:nvPr>
        </p:nvSpPr>
        <p:spPr>
          <a:xfrm>
            <a:off x="581192" y="6423914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10558300" y="6423914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Obdélník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Obdélník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Obdélník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0008978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6" r:id="rId1"/>
    <p:sldLayoutId id="2147483757" r:id="rId2"/>
    <p:sldLayoutId id="2147483758" r:id="rId3"/>
    <p:sldLayoutId id="2147483759" r:id="rId4"/>
    <p:sldLayoutId id="2147483711" r:id="rId5"/>
    <p:sldLayoutId id="2147483760" r:id="rId6"/>
    <p:sldLayoutId id="2147483762" r:id="rId7"/>
    <p:sldLayoutId id="2147483706" r:id="rId8"/>
    <p:sldLayoutId id="2147483709" r:id="rId9"/>
    <p:sldLayoutId id="2147483707" r:id="rId10"/>
    <p:sldLayoutId id="2147483708" r:id="rId11"/>
  </p:sldLayoutIdLst>
  <p:hf sldNum="0" hdr="0" ftr="0"/>
  <p:txStyles>
    <p:titleStyle>
      <a:lvl1pPr algn="l" defTabSz="457200" rtl="0" eaLnBrk="1" latinLnBrk="0" hangingPunct="1">
        <a:lnSpc>
          <a:spcPct val="100000"/>
        </a:lnSpc>
        <a:spcBef>
          <a:spcPct val="0"/>
        </a:spcBef>
        <a:buNone/>
        <a:defRPr sz="2800" b="0" kern="1200" cap="all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lnSpc>
          <a:spcPct val="110000"/>
        </a:lnSpc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7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3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1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1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Obdélník 17">
            <a:extLst>
              <a:ext uri="{FF2B5EF4-FFF2-40B4-BE49-F238E27FC236}">
                <a16:creationId xmlns:a16="http://schemas.microsoft.com/office/drawing/2014/main" id="{D6D7A0BC-0046-4CAA-8E7F-DCAFE511EA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1C21E816-31F5-48BB-BD02-D15F2F18B48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862157"/>
          </a:xfrm>
        </p:spPr>
        <p:txBody>
          <a:bodyPr rtlCol="0">
            <a:noAutofit/>
          </a:bodyPr>
          <a:lstStyle/>
          <a:p>
            <a:pPr algn="ctr" rtl="0"/>
            <a:r>
              <a:rPr lang="cs" sz="4400" dirty="0"/>
              <a:t>Odborná praxe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835D6E6B-3353-491C-A3C6-F278D6CED8B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81194" y="2209097"/>
            <a:ext cx="10993546" cy="754581"/>
          </a:xfrm>
        </p:spPr>
        <p:txBody>
          <a:bodyPr rtlCol="0">
            <a:normAutofit fontScale="92500" lnSpcReduction="10000"/>
          </a:bodyPr>
          <a:lstStyle/>
          <a:p>
            <a:pPr algn="ctr" rtl="0"/>
            <a:r>
              <a:rPr lang="cs" sz="1800" dirty="0"/>
              <a:t>K</a:t>
            </a:r>
            <a:r>
              <a:rPr lang="cs-CZ" sz="1800" dirty="0"/>
              <a:t>a</a:t>
            </a:r>
            <a:r>
              <a:rPr lang="cs" sz="1800" dirty="0"/>
              <a:t>teřina Kutová</a:t>
            </a:r>
          </a:p>
          <a:p>
            <a:pPr algn="ctr" rtl="0"/>
            <a:r>
              <a:rPr lang="cs" sz="1800" dirty="0"/>
              <a:t>UČO: 29099</a:t>
            </a:r>
          </a:p>
        </p:txBody>
      </p:sp>
      <p:sp>
        <p:nvSpPr>
          <p:cNvPr id="20" name="Obdélník 19">
            <a:extLst>
              <a:ext uri="{FF2B5EF4-FFF2-40B4-BE49-F238E27FC236}">
                <a16:creationId xmlns:a16="http://schemas.microsoft.com/office/drawing/2014/main" id="{E7C6334F-6411-41EC-AD7D-179EDD8B58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2" name="Obdélník 21">
            <a:extLst>
              <a:ext uri="{FF2B5EF4-FFF2-40B4-BE49-F238E27FC236}">
                <a16:creationId xmlns:a16="http://schemas.microsoft.com/office/drawing/2014/main" id="{E6B02CEE-3AF8-4349-9B3E-8970E6DF62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4" name="Obdélník 23">
            <a:extLst>
              <a:ext uri="{FF2B5EF4-FFF2-40B4-BE49-F238E27FC236}">
                <a16:creationId xmlns:a16="http://schemas.microsoft.com/office/drawing/2014/main" id="{AAA01CF0-3FB5-44EB-B7DE-F2E86374C2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6" name="Obrázek 5" descr="Logo v detailu&#10;&#10;Automaticky generovaný popis">
            <a:extLst>
              <a:ext uri="{FF2B5EF4-FFF2-40B4-BE49-F238E27FC236}">
                <a16:creationId xmlns:a16="http://schemas.microsoft.com/office/drawing/2014/main" id="{F1A8C364-94D4-4630-BAD0-78722F347055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48733" y="3081867"/>
            <a:ext cx="11260667" cy="3310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58055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DD8F57E-E27E-309A-F44E-09BCD22604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1114533"/>
            <a:ext cx="11029616" cy="812879"/>
          </a:xfrm>
        </p:spPr>
        <p:txBody>
          <a:bodyPr>
            <a:normAutofit/>
          </a:bodyPr>
          <a:lstStyle/>
          <a:p>
            <a:pPr algn="ctr"/>
            <a:r>
              <a:rPr lang="cs-CZ" sz="4400" dirty="0"/>
              <a:t>Úvod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1FD5DC4-153B-7AB4-2B99-C7818F8A8F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1658471"/>
            <a:ext cx="11029615" cy="4316879"/>
          </a:xfrm>
        </p:spPr>
        <p:txBody>
          <a:bodyPr/>
          <a:lstStyle/>
          <a:p>
            <a:r>
              <a:rPr lang="cs-CZ" sz="2800" dirty="0"/>
              <a:t>Jindřiška Kutová</a:t>
            </a:r>
          </a:p>
          <a:p>
            <a:r>
              <a:rPr lang="cs-CZ" sz="2800" dirty="0"/>
              <a:t>živnostenské oprávnění: Činnosti účetních poradců, vedení účetnictví, vedení daňové evidence</a:t>
            </a:r>
          </a:p>
          <a:p>
            <a:r>
              <a:rPr lang="cs-CZ" sz="2800" dirty="0"/>
              <a:t>vznik: 25. října 1999</a:t>
            </a:r>
          </a:p>
          <a:p>
            <a:r>
              <a:rPr lang="cs-CZ" sz="2800" dirty="0"/>
              <a:t>IČO: 69364877</a:t>
            </a:r>
          </a:p>
          <a:p>
            <a:endParaRPr lang="cs-CZ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E53E977-5058-C9DE-BECD-F56458BAF3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9E25B38F-3440-48E9-8BA6-B9B0E297B628}" type="datetime1">
              <a:rPr lang="cs-CZ" smtClean="0"/>
              <a:t>09.05.2024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5449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DD8F57E-E27E-309A-F44E-09BCD22604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1209907"/>
            <a:ext cx="11029616" cy="812879"/>
          </a:xfrm>
        </p:spPr>
        <p:txBody>
          <a:bodyPr>
            <a:normAutofit/>
          </a:bodyPr>
          <a:lstStyle/>
          <a:p>
            <a:pPr algn="ctr"/>
            <a:r>
              <a:rPr lang="pt-BR" sz="4400" dirty="0"/>
              <a:t>Náplň a průběh praxe</a:t>
            </a:r>
            <a:endParaRPr lang="cs-CZ" sz="44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1FD5DC4-153B-7AB4-2B99-C7818F8A8F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1658471"/>
            <a:ext cx="11029615" cy="4316879"/>
          </a:xfrm>
        </p:spPr>
        <p:txBody>
          <a:bodyPr>
            <a:normAutofit/>
          </a:bodyPr>
          <a:lstStyle/>
          <a:p>
            <a:r>
              <a:rPr lang="cs-CZ" sz="2800" dirty="0"/>
              <a:t>finanční účetnictví</a:t>
            </a:r>
          </a:p>
          <a:p>
            <a:r>
              <a:rPr lang="cs-CZ" sz="2800" dirty="0"/>
              <a:t>strategické řízení</a:t>
            </a:r>
          </a:p>
          <a:p>
            <a:r>
              <a:rPr lang="cs-CZ" sz="2800" dirty="0"/>
              <a:t>personální činnost</a:t>
            </a:r>
          </a:p>
          <a:p>
            <a:r>
              <a:rPr lang="cs-CZ" sz="2800" dirty="0"/>
              <a:t>marketing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E53E977-5058-C9DE-BECD-F56458BAF3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9E25B38F-3440-48E9-8BA6-B9B0E297B628}" type="datetime1">
              <a:rPr lang="cs-CZ" smtClean="0"/>
              <a:t>09.05.2024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7773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DD8F57E-E27E-309A-F44E-09BCD22604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882650"/>
            <a:ext cx="11029616" cy="812879"/>
          </a:xfrm>
        </p:spPr>
        <p:txBody>
          <a:bodyPr>
            <a:normAutofit/>
          </a:bodyPr>
          <a:lstStyle/>
          <a:p>
            <a:pPr algn="ctr"/>
            <a:r>
              <a:rPr lang="cs-CZ" sz="4400" dirty="0"/>
              <a:t>Zhodnocení praxe studentem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1FD5DC4-153B-7AB4-2B99-C7818F8A8F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1658471"/>
            <a:ext cx="11029615" cy="4316879"/>
          </a:xfrm>
        </p:spPr>
        <p:txBody>
          <a:bodyPr>
            <a:normAutofit/>
          </a:bodyPr>
          <a:lstStyle/>
          <a:p>
            <a:r>
              <a:rPr lang="cs-CZ" sz="2800" dirty="0"/>
              <a:t>praxe mě bavila a byla mi sympatická</a:t>
            </a:r>
          </a:p>
          <a:p>
            <a:r>
              <a:rPr lang="cs-CZ" sz="2800" dirty="0"/>
              <a:t>nesetkala jsem se s žádným problémem</a:t>
            </a:r>
          </a:p>
          <a:p>
            <a:r>
              <a:rPr lang="cs-CZ" sz="2800" dirty="0"/>
              <a:t>prohloubení odborných znalostí</a:t>
            </a:r>
          </a:p>
          <a:p>
            <a:r>
              <a:rPr lang="cs-CZ" sz="2800" dirty="0"/>
              <a:t>navázání kontaktů s klienty</a:t>
            </a:r>
          </a:p>
          <a:p>
            <a:r>
              <a:rPr lang="cs-CZ" sz="2800" dirty="0"/>
              <a:t>ověření teoretických znalostí v praxi</a:t>
            </a:r>
          </a:p>
          <a:p>
            <a:r>
              <a:rPr lang="cs-CZ" sz="2800" dirty="0"/>
              <a:t>ověření správnosti volby oboru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E53E977-5058-C9DE-BECD-F56458BAF3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9E25B38F-3440-48E9-8BA6-B9B0E297B628}" type="datetime1">
              <a:rPr lang="cs-CZ" smtClean="0"/>
              <a:t>09.05.2024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19529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DD8F57E-E27E-309A-F44E-09BCD22604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1209907"/>
            <a:ext cx="11029616" cy="812879"/>
          </a:xfrm>
        </p:spPr>
        <p:txBody>
          <a:bodyPr>
            <a:normAutofit/>
          </a:bodyPr>
          <a:lstStyle/>
          <a:p>
            <a:pPr algn="ctr"/>
            <a:r>
              <a:rPr lang="cs-CZ" sz="4400" dirty="0"/>
              <a:t>Závěr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1FD5DC4-153B-7AB4-2B99-C7818F8A8F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1658471"/>
            <a:ext cx="11029615" cy="4316879"/>
          </a:xfrm>
        </p:spPr>
        <p:txBody>
          <a:bodyPr/>
          <a:lstStyle/>
          <a:p>
            <a:r>
              <a:rPr lang="cs-CZ" sz="2800" dirty="0"/>
              <a:t>navázání kontaktů </a:t>
            </a:r>
          </a:p>
          <a:p>
            <a:r>
              <a:rPr lang="cs-CZ" sz="2800" dirty="0"/>
              <a:t>prohloubení odborných znalostí</a:t>
            </a:r>
          </a:p>
          <a:p>
            <a:r>
              <a:rPr lang="cs-CZ" sz="2800" dirty="0"/>
              <a:t>získání brigádnické spolupráce</a:t>
            </a:r>
          </a:p>
          <a:p>
            <a:endParaRPr lang="cs-CZ" sz="1800" dirty="0"/>
          </a:p>
          <a:p>
            <a:endParaRPr lang="cs-CZ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E53E977-5058-C9DE-BECD-F56458BAF3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9E25B38F-3440-48E9-8BA6-B9B0E297B628}" type="datetime1">
              <a:rPr lang="cs-CZ" smtClean="0"/>
              <a:t>09.05.2024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58343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719F1F8-D447-53E9-BB8D-C3A05C8775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3429000"/>
            <a:ext cx="11029616" cy="988332"/>
          </a:xfrm>
        </p:spPr>
        <p:txBody>
          <a:bodyPr>
            <a:noAutofit/>
          </a:bodyPr>
          <a:lstStyle/>
          <a:p>
            <a:pPr algn="ctr"/>
            <a:r>
              <a:rPr lang="cs-CZ" sz="8000" dirty="0"/>
              <a:t>Děkuji za pozornost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353F0D27-4F7B-B341-B6DE-1874C317BD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AD030092-A1C2-46B4-B050-3676FFA9CD44}" type="datetime1">
              <a:rPr lang="cs-CZ" smtClean="0"/>
              <a:t>09.05.2024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0948700"/>
      </p:ext>
    </p:extLst>
  </p:cSld>
  <p:clrMapOvr>
    <a:masterClrMapping/>
  </p:clrMapOvr>
</p:sld>
</file>

<file path=ppt/theme/theme1.xml><?xml version="1.0" encoding="utf-8"?>
<a:theme xmlns:a="http://schemas.openxmlformats.org/drawingml/2006/main" name="DividendVTI">
  <a:themeElements>
    <a:clrScheme name="Blue II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Dividend">
      <a:majorFont>
        <a:latin typeface="Franklin Gothic Demi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41798698_TF33552983" id="{76B99DA1-8F4B-4CDD-AF17-E230D0ABAD07}" vid="{3FF160E1-38F3-4E00-BD3B-0B3A46B66420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{22E89DD8-C246-42D2-8E40-F83E99905EA4}tf33552983_win32</Template>
  <TotalTime>24</TotalTime>
  <Words>94</Words>
  <Application>Microsoft Office PowerPoint</Application>
  <PresentationFormat>Širokoúhlá obrazovka</PresentationFormat>
  <Paragraphs>30</Paragraphs>
  <Slides>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1" baseType="lpstr">
      <vt:lpstr>Calibri</vt:lpstr>
      <vt:lpstr>Franklin Gothic Book</vt:lpstr>
      <vt:lpstr>Franklin Gothic Demi</vt:lpstr>
      <vt:lpstr>Wingdings 2</vt:lpstr>
      <vt:lpstr>DividendVTI</vt:lpstr>
      <vt:lpstr>Odborná praxe</vt:lpstr>
      <vt:lpstr>Úvod</vt:lpstr>
      <vt:lpstr>Náplň a průběh praxe</vt:lpstr>
      <vt:lpstr>Zhodnocení praxe studentem</vt:lpstr>
      <vt:lpstr>Závěr</vt:lpstr>
      <vt:lpstr>Děkuji za pozornost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Odborná praxe</dc:title>
  <dc:creator>Kateřina Kutová</dc:creator>
  <cp:lastModifiedBy>Kateřina Kutová</cp:lastModifiedBy>
  <cp:revision>19</cp:revision>
  <dcterms:created xsi:type="dcterms:W3CDTF">2024-05-09T08:09:40Z</dcterms:created>
  <dcterms:modified xsi:type="dcterms:W3CDTF">2024-05-09T08:34:35Z</dcterms:modified>
</cp:coreProperties>
</file>