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2" r:id="rId1"/>
  </p:sldMasterIdLst>
  <p:notesMasterIdLst>
    <p:notesMasterId r:id="rId8"/>
  </p:notesMasterIdLst>
  <p:handoutMasterIdLst>
    <p:handoutMasterId r:id="rId9"/>
  </p:handoutMasterIdLst>
  <p:sldIdLst>
    <p:sldId id="257" r:id="rId2"/>
    <p:sldId id="259" r:id="rId3"/>
    <p:sldId id="266" r:id="rId4"/>
    <p:sldId id="267" r:id="rId5"/>
    <p:sldId id="265" r:id="rId6"/>
    <p:sldId id="264" r:id="rId7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5" d="100"/>
          <a:sy n="85" d="100"/>
        </p:scale>
        <p:origin x="590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27DCA4C-7825-44A0-B31A-4BAD6120D580}" type="datetime1">
              <a:rPr lang="cs-CZ" smtClean="0"/>
              <a:t>09.05.2024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A975D426-A9DD-4244-A2CE-1FB6623742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2484457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51CCFE8D-08E6-40AC-BF4B-494C67BC535C}" type="datetime1">
              <a:rPr lang="cs-CZ" smtClean="0"/>
              <a:t>09.05.2024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01B41D33-19C8-4450-B3C5-BE83E9C8F0B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1455252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446534" y="3085764"/>
            <a:ext cx="11298932" cy="3338149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rtlCol="0" anchor="b">
            <a:normAutofit/>
          </a:bodyPr>
          <a:lstStyle>
            <a:lvl1pPr>
              <a:defRPr sz="36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FA0ACE7-29A8-47D3-A7D9-257B711D80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8EC4697-A511-4167-98D5-E240268A2670}" type="datetime1">
              <a:rPr lang="cs-CZ" smtClean="0"/>
              <a:t>09.05.2024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DEC604B9-52E9-4810-8359-47206518D03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5898A89F-CA25-400F-B05A-AECBF2517E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0017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5C2422F-D08F-49D0-98CD-DC7D2F2607DE}" type="datetime1">
              <a:rPr lang="cs-CZ" smtClean="0"/>
              <a:t>09.05.2024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35911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>
            <a:spLocks noChangeAspect="1"/>
          </p:cNvSpPr>
          <p:nvPr/>
        </p:nvSpPr>
        <p:spPr>
          <a:xfrm>
            <a:off x="8058151" y="599725"/>
            <a:ext cx="3687316" cy="5816950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204200" y="863600"/>
            <a:ext cx="3124200" cy="4807326"/>
          </a:xfrm>
        </p:spPr>
        <p:txBody>
          <a:bodyPr vert="eaVert" rtlCol="0" anchor="ctr"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774923" y="863600"/>
            <a:ext cx="7161625" cy="4807326"/>
          </a:xfrm>
        </p:spPr>
        <p:txBody>
          <a:bodyPr vert="eaVert" rtlCol="0" anchor="t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Obdélník 7">
            <a:extLst>
              <a:ext uri="{FF2B5EF4-FFF2-40B4-BE49-F238E27FC236}">
                <a16:creationId xmlns:a16="http://schemas.microsoft.com/office/drawing/2014/main" id="{F6423B97-A5D4-47B9-8861-73B3707A04CF}"/>
              </a:ext>
            </a:extLst>
          </p:cNvPr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Obdélník 8">
            <a:extLst>
              <a:ext uri="{FF2B5EF4-FFF2-40B4-BE49-F238E27FC236}">
                <a16:creationId xmlns:a16="http://schemas.microsoft.com/office/drawing/2014/main" id="{1AEC0421-37B4-4481-A10D-69FDF5EC7909}"/>
              </a:ext>
            </a:extLst>
          </p:cNvPr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>
            <a:extLst>
              <a:ext uri="{FF2B5EF4-FFF2-40B4-BE49-F238E27FC236}">
                <a16:creationId xmlns:a16="http://schemas.microsoft.com/office/drawing/2014/main" id="{5F7265B5-9F97-4F1E-99E9-74F7B7E62337}"/>
              </a:ext>
            </a:extLst>
          </p:cNvPr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Zástupný symbol pro datum 10">
            <a:extLst>
              <a:ext uri="{FF2B5EF4-FFF2-40B4-BE49-F238E27FC236}">
                <a16:creationId xmlns:a16="http://schemas.microsoft.com/office/drawing/2014/main" id="{5C74A470-3BD3-4F33-80E5-67E6E87FCB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472C44F-B7A3-4350-988C-CFC166A0AA82}" type="datetime1">
              <a:rPr lang="cs-CZ" smtClean="0"/>
              <a:t>09.05.2024</a:t>
            </a:fld>
            <a:endParaRPr lang="en-US" dirty="0"/>
          </a:p>
        </p:txBody>
      </p:sp>
      <p:sp>
        <p:nvSpPr>
          <p:cNvPr id="12" name="Zástupný symbol pro zápatí 11">
            <a:extLst>
              <a:ext uri="{FF2B5EF4-FFF2-40B4-BE49-F238E27FC236}">
                <a16:creationId xmlns:a16="http://schemas.microsoft.com/office/drawing/2014/main" id="{9A3A30BA-DB50-4D7D-BCDE-17D20FB354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3" name="Zástupný symbol pro číslo snímku 12">
            <a:extLst>
              <a:ext uri="{FF2B5EF4-FFF2-40B4-BE49-F238E27FC236}">
                <a16:creationId xmlns:a16="http://schemas.microsoft.com/office/drawing/2014/main" id="{76FF9E58-C0B2-436B-A21C-DB45A00D65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8849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188720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634486"/>
          </a:xfrm>
        </p:spPr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770E6237-3456-439F-802D-3BA93FC7E3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E25B38F-3440-48E9-8BA6-B9B0E297B628}" type="datetime1">
              <a:rPr lang="cs-CZ" smtClean="0"/>
              <a:t>09.05.2024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1356D3B5-6063-4A89-B88F-9D3043916F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02B78BF7-69D3-4CE0-A631-50EFD41EEE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24434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2393950"/>
            <a:ext cx="11029615" cy="2147467"/>
          </a:xfrm>
        </p:spPr>
        <p:txBody>
          <a:bodyPr rtlCol="0" anchor="b">
            <a:normAutofit/>
          </a:bodyPr>
          <a:lstStyle>
            <a:lvl1pPr algn="l">
              <a:defRPr sz="3600" b="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ACB43DD-355E-4ACB-AF6B-F0A0D93B1FF7}" type="datetime1">
              <a:rPr lang="cs-CZ" smtClean="0"/>
              <a:t>09.05.2024</a:t>
            </a:fld>
            <a:endParaRPr lang="en-US" dirty="0"/>
          </a:p>
        </p:txBody>
      </p:sp>
      <p:sp>
        <p:nvSpPr>
          <p:cNvPr id="9" name="Zástupný symbol pro zápatí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0" name="Zástupný symbol pro číslo snímku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6809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 rtlCol="0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D0DC0DA-1C84-4CFB-A589-758D033EC754}" type="datetime1">
              <a:rPr lang="cs-CZ" smtClean="0"/>
              <a:t>09.05.2024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3232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Nadpis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rtlCol="0"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rtlCol="0"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rtlCol="0" anchor="t">
            <a:normAutofit/>
          </a:bodyPr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E68CB40-5E53-430A-BC80-66A7330A3E11}" type="datetime1">
              <a:rPr lang="cs-CZ" smtClean="0"/>
              <a:t>09.05.2024</a:t>
            </a:fld>
            <a:endParaRPr lang="en-US" dirty="0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80465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AD030092-A1C2-46B4-B050-3676FFA9CD44}" type="datetime1">
              <a:rPr lang="cs-CZ" smtClean="0"/>
              <a:t>09.05.2024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36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FECD7C02-7CC9-44AF-9768-6A6F42347937}" type="datetime1">
              <a:rPr lang="cs-CZ" smtClean="0"/>
              <a:t>09.05.2024</a:t>
            </a:fld>
            <a:endParaRPr lang="en-US" dirty="0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9494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>
            <a:spLocks noChangeAspect="1"/>
          </p:cNvSpPr>
          <p:nvPr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rtlCol="0"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rtlCol="0"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>
            <a:extLst>
              <a:ext uri="{FF2B5EF4-FFF2-40B4-BE49-F238E27FC236}">
                <a16:creationId xmlns:a16="http://schemas.microsoft.com/office/drawing/2014/main" id="{0B919CC2-2A65-446F-B538-9E624903544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05951" y="6456916"/>
            <a:ext cx="2844799" cy="365125"/>
          </a:xfrm>
        </p:spPr>
        <p:txBody>
          <a:bodyPr rtlCol="0"/>
          <a:lstStyle/>
          <a:p>
            <a:pPr rtl="0"/>
            <a:fld id="{4E756D9B-B1BA-4BAF-99A5-DC08EF34F207}" type="datetime1">
              <a:rPr lang="cs-CZ" smtClean="0"/>
              <a:t>09.05.2024</a:t>
            </a:fld>
            <a:endParaRPr lang="en-US" dirty="0"/>
          </a:p>
        </p:txBody>
      </p:sp>
      <p:sp>
        <p:nvSpPr>
          <p:cNvPr id="10" name="Zástupný symbol pro zápatí 9">
            <a:extLst>
              <a:ext uri="{FF2B5EF4-FFF2-40B4-BE49-F238E27FC236}">
                <a16:creationId xmlns:a16="http://schemas.microsoft.com/office/drawing/2014/main" id="{B72412AE-119E-4982-8B24-63365EFCA7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581192" y="6452590"/>
            <a:ext cx="6917210" cy="365125"/>
          </a:xfrm>
        </p:spPr>
        <p:txBody>
          <a:bodyPr rtlCol="0"/>
          <a:lstStyle/>
          <a:p>
            <a:pPr rtl="0"/>
            <a:endParaRPr lang="en-US" dirty="0"/>
          </a:p>
        </p:txBody>
      </p:sp>
      <p:sp>
        <p:nvSpPr>
          <p:cNvPr id="11" name="Zástupný symbol pro číslo snímku 10">
            <a:extLst>
              <a:ext uri="{FF2B5EF4-FFF2-40B4-BE49-F238E27FC236}">
                <a16:creationId xmlns:a16="http://schemas.microsoft.com/office/drawing/2014/main" id="{7FC4BB19-6AD1-45CF-9F99-00B109890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558300" y="6456916"/>
            <a:ext cx="1052510" cy="365125"/>
          </a:xfrm>
        </p:spPr>
        <p:txBody>
          <a:bodyPr rtlCol="0"/>
          <a:lstStyle/>
          <a:p>
            <a:pPr rtl="0"/>
            <a:fld id="{3A98EE3D-8CD1-4C3F-BD1C-C98C9596463C}" type="slidenum">
              <a:rPr lang="en-US" smtClean="0"/>
              <a:pPr rtl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17666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rtlCol="0"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rtlCol="0"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8E295CD-EF07-4568-A35E-D8DFD54CCEB6}" type="datetime1">
              <a:rPr lang="cs-CZ" smtClean="0"/>
              <a:t>09.05.2024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289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pPr rtl="0"/>
            <a:r>
              <a:rPr lang="cs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605951" y="6423914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900C9E6-3834-4C30-AC74-37ACA7F99694}" type="datetime1">
              <a:rPr lang="cs-CZ" smtClean="0"/>
              <a:t>09.05.2024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581192" y="6423914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558300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Obdélník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Obdélník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Obdélník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0008978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6" r:id="rId1"/>
    <p:sldLayoutId id="2147483757" r:id="rId2"/>
    <p:sldLayoutId id="2147483758" r:id="rId3"/>
    <p:sldLayoutId id="2147483759" r:id="rId4"/>
    <p:sldLayoutId id="2147483711" r:id="rId5"/>
    <p:sldLayoutId id="2147483760" r:id="rId6"/>
    <p:sldLayoutId id="2147483762" r:id="rId7"/>
    <p:sldLayoutId id="2147483706" r:id="rId8"/>
    <p:sldLayoutId id="2147483709" r:id="rId9"/>
    <p:sldLayoutId id="2147483707" r:id="rId10"/>
    <p:sldLayoutId id="2147483708" r:id="rId11"/>
  </p:sldLayoutIdLst>
  <p:hf sldNum="0" hdr="0" ftr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0" kern="1200" cap="all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8" name="Obdélník 17">
            <a:extLst>
              <a:ext uri="{FF2B5EF4-FFF2-40B4-BE49-F238E27FC236}">
                <a16:creationId xmlns:a16="http://schemas.microsoft.com/office/drawing/2014/main" id="{D6D7A0BC-0046-4CAA-8E7F-DCAFE511EA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1C21E816-31F5-48BB-BD02-D15F2F18B48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862157"/>
          </a:xfrm>
        </p:spPr>
        <p:txBody>
          <a:bodyPr rtlCol="0">
            <a:noAutofit/>
          </a:bodyPr>
          <a:lstStyle/>
          <a:p>
            <a:pPr algn="ctr" rtl="0"/>
            <a:r>
              <a:rPr lang="cs" sz="4400" dirty="0"/>
              <a:t>Odborná praxe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35D6E6B-3353-491C-A3C6-F278D6CED8B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81194" y="2209097"/>
            <a:ext cx="10993546" cy="754581"/>
          </a:xfrm>
        </p:spPr>
        <p:txBody>
          <a:bodyPr rtlCol="0">
            <a:normAutofit fontScale="92500" lnSpcReduction="10000"/>
          </a:bodyPr>
          <a:lstStyle/>
          <a:p>
            <a:pPr algn="ctr" rtl="0"/>
            <a:r>
              <a:rPr lang="cs" sz="1800" dirty="0"/>
              <a:t>K</a:t>
            </a:r>
            <a:r>
              <a:rPr lang="cs-CZ" sz="1800" dirty="0"/>
              <a:t>a</a:t>
            </a:r>
            <a:r>
              <a:rPr lang="cs" sz="1800" dirty="0"/>
              <a:t>teřina Kutová</a:t>
            </a:r>
          </a:p>
          <a:p>
            <a:pPr algn="ctr" rtl="0"/>
            <a:r>
              <a:rPr lang="cs" sz="1800" dirty="0"/>
              <a:t>UČO: 29099</a:t>
            </a:r>
          </a:p>
        </p:txBody>
      </p:sp>
      <p:sp>
        <p:nvSpPr>
          <p:cNvPr id="20" name="Obdélník 19">
            <a:extLst>
              <a:ext uri="{FF2B5EF4-FFF2-40B4-BE49-F238E27FC236}">
                <a16:creationId xmlns:a16="http://schemas.microsoft.com/office/drawing/2014/main" id="{E7C6334F-6411-41EC-AD7D-179EDD8B58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rgbClr val="46535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2" name="Obdélník 21">
            <a:extLst>
              <a:ext uri="{FF2B5EF4-FFF2-40B4-BE49-F238E27FC236}">
                <a16:creationId xmlns:a16="http://schemas.microsoft.com/office/drawing/2014/main" id="{E6B02CEE-3AF8-4349-9B3E-8970E6DF62B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4" name="Obdélník 23">
            <a:extLst>
              <a:ext uri="{FF2B5EF4-FFF2-40B4-BE49-F238E27FC236}">
                <a16:creationId xmlns:a16="http://schemas.microsoft.com/office/drawing/2014/main" id="{AAA01CF0-3FB5-44EB-B7DE-F2E86374C2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rgbClr val="969FA7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6" name="Obrázek 5" descr="Logo v detailu&#10;&#10;Automaticky generovaný popis">
            <a:extLst>
              <a:ext uri="{FF2B5EF4-FFF2-40B4-BE49-F238E27FC236}">
                <a16:creationId xmlns:a16="http://schemas.microsoft.com/office/drawing/2014/main" id="{F1A8C364-94D4-4630-BAD0-78722F347055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448733" y="3081867"/>
            <a:ext cx="11260667" cy="33104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5805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D8F57E-E27E-309A-F44E-09BCD2260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114533"/>
            <a:ext cx="11029616" cy="812879"/>
          </a:xfrm>
        </p:spPr>
        <p:txBody>
          <a:bodyPr>
            <a:normAutofit/>
          </a:bodyPr>
          <a:lstStyle/>
          <a:p>
            <a:pPr algn="ctr"/>
            <a:r>
              <a:rPr lang="cs-CZ" sz="4400" dirty="0"/>
              <a:t>Úvod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D5DC4-153B-7AB4-2B99-C7818F8A8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58471"/>
            <a:ext cx="11029615" cy="4316879"/>
          </a:xfrm>
        </p:spPr>
        <p:txBody>
          <a:bodyPr/>
          <a:lstStyle/>
          <a:p>
            <a:r>
              <a:rPr lang="cs-CZ" sz="2800" dirty="0"/>
              <a:t>Jindřiška Kutová</a:t>
            </a:r>
          </a:p>
          <a:p>
            <a:r>
              <a:rPr lang="cs-CZ" sz="2800" dirty="0"/>
              <a:t>živnostenské oprávnění: Činnosti účetních poradců, vedení účetnictví, vedení daňové evidence</a:t>
            </a:r>
          </a:p>
          <a:p>
            <a:r>
              <a:rPr lang="cs-CZ" sz="2800" dirty="0"/>
              <a:t>vznik: 25. října 1999</a:t>
            </a:r>
          </a:p>
          <a:p>
            <a:r>
              <a:rPr lang="cs-CZ" sz="2800" dirty="0"/>
              <a:t>IČO: 69364877</a:t>
            </a:r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53E977-5058-C9DE-BECD-F56458BAF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09.05.2024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544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D8F57E-E27E-309A-F44E-09BCD2260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209907"/>
            <a:ext cx="11029616" cy="812879"/>
          </a:xfrm>
        </p:spPr>
        <p:txBody>
          <a:bodyPr>
            <a:normAutofit/>
          </a:bodyPr>
          <a:lstStyle/>
          <a:p>
            <a:pPr algn="ctr"/>
            <a:r>
              <a:rPr lang="pt-BR" sz="4400" dirty="0"/>
              <a:t>Náplň a průběh praxe</a:t>
            </a:r>
            <a:endParaRPr lang="cs-CZ" sz="4400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D5DC4-153B-7AB4-2B99-C7818F8A8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58471"/>
            <a:ext cx="11029615" cy="4316879"/>
          </a:xfrm>
        </p:spPr>
        <p:txBody>
          <a:bodyPr>
            <a:normAutofit/>
          </a:bodyPr>
          <a:lstStyle/>
          <a:p>
            <a:r>
              <a:rPr lang="cs-CZ" sz="2800" dirty="0"/>
              <a:t>finanční účetnictví</a:t>
            </a:r>
          </a:p>
          <a:p>
            <a:r>
              <a:rPr lang="cs-CZ" sz="2800" dirty="0"/>
              <a:t>strategické řízení</a:t>
            </a:r>
          </a:p>
          <a:p>
            <a:r>
              <a:rPr lang="cs-CZ" sz="2800" dirty="0"/>
              <a:t>personální činnost</a:t>
            </a:r>
          </a:p>
          <a:p>
            <a:r>
              <a:rPr lang="cs-CZ" sz="2800" dirty="0"/>
              <a:t>marketing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53E977-5058-C9DE-BECD-F56458BAF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09.05.2024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7773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D8F57E-E27E-309A-F44E-09BCD2260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882650"/>
            <a:ext cx="11029616" cy="812879"/>
          </a:xfrm>
        </p:spPr>
        <p:txBody>
          <a:bodyPr>
            <a:normAutofit/>
          </a:bodyPr>
          <a:lstStyle/>
          <a:p>
            <a:pPr algn="ctr"/>
            <a:r>
              <a:rPr lang="cs-CZ" sz="4400" dirty="0"/>
              <a:t>Zhodnocení praxe studentem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D5DC4-153B-7AB4-2B99-C7818F8A8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58471"/>
            <a:ext cx="11029615" cy="4316879"/>
          </a:xfrm>
        </p:spPr>
        <p:txBody>
          <a:bodyPr>
            <a:normAutofit/>
          </a:bodyPr>
          <a:lstStyle/>
          <a:p>
            <a:r>
              <a:rPr lang="cs-CZ" sz="2800" dirty="0"/>
              <a:t>praxe mě bavila a byla mi sympatická</a:t>
            </a:r>
          </a:p>
          <a:p>
            <a:r>
              <a:rPr lang="cs-CZ" sz="2800" dirty="0"/>
              <a:t>nesetkala jsem se s žádným problémem</a:t>
            </a:r>
          </a:p>
          <a:p>
            <a:r>
              <a:rPr lang="cs-CZ" sz="2800" dirty="0"/>
              <a:t>prohloubení odborných znalostí</a:t>
            </a:r>
          </a:p>
          <a:p>
            <a:r>
              <a:rPr lang="cs-CZ" sz="2800" dirty="0"/>
              <a:t>navázání kontaktů s klienty</a:t>
            </a:r>
          </a:p>
          <a:p>
            <a:r>
              <a:rPr lang="cs-CZ" sz="2800" dirty="0"/>
              <a:t>ověření teoretických znalostí v praxi</a:t>
            </a:r>
          </a:p>
          <a:p>
            <a:r>
              <a:rPr lang="cs-CZ" sz="2800" dirty="0"/>
              <a:t>ověření správnosti volby oboru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53E977-5058-C9DE-BECD-F56458BAF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09.05.2024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19529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D8F57E-E27E-309A-F44E-09BCD22604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1209907"/>
            <a:ext cx="11029616" cy="812879"/>
          </a:xfrm>
        </p:spPr>
        <p:txBody>
          <a:bodyPr>
            <a:normAutofit/>
          </a:bodyPr>
          <a:lstStyle/>
          <a:p>
            <a:pPr algn="ctr"/>
            <a:r>
              <a:rPr lang="cs-CZ" sz="4400" dirty="0"/>
              <a:t>Závěr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1FD5DC4-153B-7AB4-2B99-C7818F8A8F7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58471"/>
            <a:ext cx="11029615" cy="4316879"/>
          </a:xfrm>
        </p:spPr>
        <p:txBody>
          <a:bodyPr/>
          <a:lstStyle/>
          <a:p>
            <a:r>
              <a:rPr lang="cs-CZ" sz="2800" dirty="0"/>
              <a:t>navázání kontaktů </a:t>
            </a:r>
          </a:p>
          <a:p>
            <a:r>
              <a:rPr lang="cs-CZ" sz="2800" dirty="0"/>
              <a:t>prohloubení odborných znalostí</a:t>
            </a:r>
          </a:p>
          <a:p>
            <a:r>
              <a:rPr lang="cs-CZ" sz="2800" dirty="0"/>
              <a:t>získání brigádnické spolupráce</a:t>
            </a:r>
          </a:p>
          <a:p>
            <a:endParaRPr lang="cs-CZ" sz="1800" dirty="0"/>
          </a:p>
          <a:p>
            <a:endParaRPr lang="cs-CZ" dirty="0"/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5E53E977-5058-C9DE-BECD-F56458BAF3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9E25B38F-3440-48E9-8BA6-B9B0E297B628}" type="datetime1">
              <a:rPr lang="cs-CZ" smtClean="0"/>
              <a:t>09.05.2024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5834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719F1F8-D447-53E9-BB8D-C3A05C877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3429000"/>
            <a:ext cx="11029616" cy="988332"/>
          </a:xfrm>
        </p:spPr>
        <p:txBody>
          <a:bodyPr>
            <a:noAutofit/>
          </a:bodyPr>
          <a:lstStyle/>
          <a:p>
            <a:pPr algn="ctr"/>
            <a:r>
              <a:rPr lang="cs-CZ" sz="8000" dirty="0"/>
              <a:t>Děkuji za pozornost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353F0D27-4F7B-B341-B6DE-1874C317BD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rtl="0"/>
            <a:fld id="{AD030092-A1C2-46B4-B050-3676FFA9CD44}" type="datetime1">
              <a:rPr lang="cs-CZ" smtClean="0"/>
              <a:t>09.05.2024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0948700"/>
      </p:ext>
    </p:extLst>
  </p:cSld>
  <p:clrMapOvr>
    <a:masterClrMapping/>
  </p:clrMapOvr>
</p:sld>
</file>

<file path=ppt/theme/theme1.xml><?xml version="1.0" encoding="utf-8"?>
<a:theme xmlns:a="http://schemas.openxmlformats.org/drawingml/2006/main" name="DividendVTI">
  <a:themeElements>
    <a:clrScheme name="Blue II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Dividend">
      <a:majorFont>
        <a:latin typeface="Franklin Gothic Demi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98_TF33552983" id="{76B99DA1-8F4B-4CDD-AF17-E230D0ABAD07}" vid="{3FF160E1-38F3-4E00-BD3B-0B3A46B66420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{22E89DD8-C246-42D2-8E40-F83E99905EA4}tf33552983_win32</Template>
  <TotalTime>24</TotalTime>
  <Words>94</Words>
  <Application>Microsoft Office PowerPoint</Application>
  <PresentationFormat>Širokoúhlá obrazovka</PresentationFormat>
  <Paragraphs>30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1" baseType="lpstr">
      <vt:lpstr>Calibri</vt:lpstr>
      <vt:lpstr>Franklin Gothic Book</vt:lpstr>
      <vt:lpstr>Franklin Gothic Demi</vt:lpstr>
      <vt:lpstr>Wingdings 2</vt:lpstr>
      <vt:lpstr>DividendVTI</vt:lpstr>
      <vt:lpstr>Odborná praxe</vt:lpstr>
      <vt:lpstr>Úvod</vt:lpstr>
      <vt:lpstr>Náplň a průběh praxe</vt:lpstr>
      <vt:lpstr>Zhodnocení praxe studentem</vt:lpstr>
      <vt:lpstr>Závěr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Odborná praxe</dc:title>
  <dc:creator>Kateřina Kutová</dc:creator>
  <cp:lastModifiedBy>Kateřina Kutová</cp:lastModifiedBy>
  <cp:revision>19</cp:revision>
  <dcterms:created xsi:type="dcterms:W3CDTF">2024-05-09T08:09:40Z</dcterms:created>
  <dcterms:modified xsi:type="dcterms:W3CDTF">2024-05-09T08:34:35Z</dcterms:modified>
</cp:coreProperties>
</file>