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40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24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24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61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92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58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62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70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50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65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5/12/24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98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27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3EA81-CF75-BF4F-8034-EF91182194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45F92C-A035-EE48-B78B-8CF8D80309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Michaela Kosíková</a:t>
            </a:r>
          </a:p>
          <a:p>
            <a:r>
              <a:rPr lang="cs-CZ" dirty="0" err="1"/>
              <a:t>Učo</a:t>
            </a:r>
            <a:r>
              <a:rPr lang="cs-CZ" dirty="0"/>
              <a:t>: 29240</a:t>
            </a:r>
          </a:p>
        </p:txBody>
      </p:sp>
    </p:spTree>
    <p:extLst>
      <p:ext uri="{BB962C8B-B14F-4D97-AF65-F5344CB8AC3E}">
        <p14:creationId xmlns:p14="http://schemas.microsoft.com/office/powerpoint/2010/main" val="2816669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53C43-EB64-6B46-9DDA-EAEA68664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4000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F1A90-9DBB-B746-9F7E-BBF164187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Jacht servis s.r.o. </a:t>
            </a:r>
          </a:p>
          <a:p>
            <a:r>
              <a:rPr lang="cs-CZ" dirty="0"/>
              <a:t>Strojírenská 381,  264 01 Sedlčany</a:t>
            </a:r>
          </a:p>
          <a:p>
            <a:r>
              <a:rPr lang="cs-CZ" dirty="0"/>
              <a:t>Servis, opravy, uskladnění a prodej motorových lodí a plachetnic</a:t>
            </a:r>
          </a:p>
          <a:p>
            <a:r>
              <a:rPr lang="cs-CZ" dirty="0"/>
              <a:t>Partner </a:t>
            </a:r>
            <a:r>
              <a:rPr lang="cs-CZ" dirty="0" err="1"/>
              <a:t>Tigé</a:t>
            </a:r>
            <a:r>
              <a:rPr lang="cs-CZ" dirty="0"/>
              <a:t> </a:t>
            </a:r>
            <a:r>
              <a:rPr lang="cs-CZ" dirty="0" err="1"/>
              <a:t>Boats</a:t>
            </a:r>
            <a:r>
              <a:rPr lang="cs-CZ" dirty="0"/>
              <a:t> a ATX</a:t>
            </a:r>
          </a:p>
          <a:p>
            <a:r>
              <a:rPr lang="cs-CZ" dirty="0"/>
              <a:t>Školitel: Daniel Jelínek</a:t>
            </a:r>
          </a:p>
        </p:txBody>
      </p:sp>
      <p:pic>
        <p:nvPicPr>
          <p:cNvPr id="1026" name="Picture 2" descr="Jacht servis | LinkedIn">
            <a:extLst>
              <a:ext uri="{FF2B5EF4-FFF2-40B4-BE49-F238E27FC236}">
                <a16:creationId xmlns:a16="http://schemas.microsoft.com/office/drawing/2014/main" id="{90F80040-562F-8F43-8EFC-333959382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2926345"/>
            <a:ext cx="25400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59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3D9EF-02B7-5F4C-80AF-2DEF06C7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0F4B1-72C2-CA4A-AC2E-583DEA7E8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Finanční účetnictví </a:t>
            </a:r>
          </a:p>
          <a:p>
            <a:pPr marL="0" indent="0">
              <a:buNone/>
            </a:pPr>
            <a:r>
              <a:rPr lang="cs-CZ" sz="1900" dirty="0"/>
              <a:t>- </a:t>
            </a:r>
            <a:r>
              <a:rPr lang="cs-CZ" sz="1900" dirty="0">
                <a:cs typeface="Times New Roman" panose="02020603050405020304" pitchFamily="18" charset="0"/>
              </a:rPr>
              <a:t>Kontrola, třídění a archivace účetních dokladů, předkontace, příprava podkladů k dani z příjmu</a:t>
            </a:r>
            <a:endParaRPr lang="cs-CZ" sz="1900" dirty="0"/>
          </a:p>
          <a:p>
            <a:r>
              <a:rPr lang="cs-CZ" b="1" dirty="0"/>
              <a:t>Marketing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sz="1900" dirty="0">
                <a:cs typeface="Times New Roman" panose="02020603050405020304" pitchFamily="18" charset="0"/>
              </a:rPr>
              <a:t>Správa a kontrola sociálních sítí, tvorba webu, </a:t>
            </a:r>
            <a:r>
              <a:rPr lang="cs-CZ" sz="1900" dirty="0" err="1">
                <a:cs typeface="Times New Roman" panose="02020603050405020304" pitchFamily="18" charset="0"/>
              </a:rPr>
              <a:t>newsletterů</a:t>
            </a:r>
            <a:r>
              <a:rPr lang="cs-CZ" sz="1900" dirty="0">
                <a:cs typeface="Times New Roman" panose="02020603050405020304" pitchFamily="18" charset="0"/>
              </a:rPr>
              <a:t>, letáčku, podklady pro lodní výstavu</a:t>
            </a:r>
          </a:p>
          <a:p>
            <a:r>
              <a:rPr lang="cs-CZ" b="1" dirty="0">
                <a:latin typeface="+mj-lt"/>
                <a:cs typeface="Times New Roman" panose="02020603050405020304" pitchFamily="18" charset="0"/>
              </a:rPr>
              <a:t>Strategické řízení</a:t>
            </a:r>
          </a:p>
          <a:p>
            <a:pPr marL="0" indent="0">
              <a:buNone/>
            </a:pPr>
            <a:r>
              <a:rPr lang="cs-CZ" dirty="0"/>
              <a:t>- Účast na schůzích a poradách, tvorba zpráv z jednání</a:t>
            </a:r>
          </a:p>
          <a:p>
            <a:r>
              <a:rPr lang="cs-CZ" b="1" dirty="0"/>
              <a:t>Personální činnost</a:t>
            </a:r>
          </a:p>
          <a:p>
            <a:pPr marL="0" indent="0">
              <a:buNone/>
            </a:pPr>
            <a:r>
              <a:rPr lang="cs-CZ" dirty="0"/>
              <a:t>- Účast na pracovním pohovoru,  kontrola a hodnocení výkonu zaměstnanců</a:t>
            </a:r>
          </a:p>
        </p:txBody>
      </p:sp>
    </p:spTree>
    <p:extLst>
      <p:ext uri="{BB962C8B-B14F-4D97-AF65-F5344CB8AC3E}">
        <p14:creationId xmlns:p14="http://schemas.microsoft.com/office/powerpoint/2010/main" val="293053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507D1-53D0-564D-A2BD-90864EC7A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ZHODNOCENÍ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F81CE0-CC2D-3842-B08F-46A4CE1A4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Spokojenost s praxí</a:t>
            </a:r>
          </a:p>
          <a:p>
            <a:r>
              <a:rPr lang="cs-CZ" dirty="0"/>
              <a:t>Příjemné pracovní prostředí</a:t>
            </a:r>
          </a:p>
          <a:p>
            <a:r>
              <a:rPr lang="cs-CZ" dirty="0"/>
              <a:t>Ochotní a nápomocní zaměstnanci</a:t>
            </a:r>
          </a:p>
          <a:p>
            <a:r>
              <a:rPr lang="cs-CZ" dirty="0" err="1"/>
              <a:t>Pet</a:t>
            </a:r>
            <a:r>
              <a:rPr lang="cs-CZ" dirty="0"/>
              <a:t> </a:t>
            </a:r>
            <a:r>
              <a:rPr lang="cs-CZ" dirty="0" err="1"/>
              <a:t>friendly</a:t>
            </a:r>
            <a:r>
              <a:rPr lang="cs-CZ" dirty="0"/>
              <a:t> </a:t>
            </a:r>
            <a:r>
              <a:rPr lang="cs-CZ" dirty="0" err="1"/>
              <a:t>office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86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DC1DD5-6966-1D48-AF09-3F370E9F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6C83F-F932-F748-B2BD-F188E6475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Získání nových znalostí, jejich prohloubení</a:t>
            </a:r>
          </a:p>
          <a:p>
            <a:r>
              <a:rPr lang="cs-CZ" dirty="0"/>
              <a:t>Navázaní nových kontaktů</a:t>
            </a:r>
          </a:p>
          <a:p>
            <a:r>
              <a:rPr lang="cs-CZ" dirty="0"/>
              <a:t>Možnost brigádnické spolupráce</a:t>
            </a:r>
          </a:p>
        </p:txBody>
      </p:sp>
    </p:spTree>
    <p:extLst>
      <p:ext uri="{BB962C8B-B14F-4D97-AF65-F5344CB8AC3E}">
        <p14:creationId xmlns:p14="http://schemas.microsoft.com/office/powerpoint/2010/main" val="3910223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BD8BD0A-D311-5047-8558-F3E41D077AE4}"/>
              </a:ext>
            </a:extLst>
          </p:cNvPr>
          <p:cNvSpPr txBox="1"/>
          <p:nvPr/>
        </p:nvSpPr>
        <p:spPr>
          <a:xfrm>
            <a:off x="2119745" y="2757055"/>
            <a:ext cx="8672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2336051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{9B374AAC-9C87-EA4D-8D1E-EBC9699DC611}tf10001119</Template>
  <TotalTime>33</TotalTime>
  <Words>141</Words>
  <Application>Microsoft Macintosh PowerPoint</Application>
  <PresentationFormat>Širokoúhlá obrazovka</PresentationFormat>
  <Paragraphs>28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Galerie</vt:lpstr>
      <vt:lpstr>Odborná praxe</vt:lpstr>
      <vt:lpstr>Úvod</vt:lpstr>
      <vt:lpstr>NÁPLŇ A PRŮBĚH PRAXE</vt:lpstr>
      <vt:lpstr>ZHODNOCENÍ PRAXE</vt:lpstr>
      <vt:lpstr>ZÁVĚR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Microsoft Office User</dc:creator>
  <cp:lastModifiedBy>Microsoft Office User</cp:lastModifiedBy>
  <cp:revision>2</cp:revision>
  <dcterms:created xsi:type="dcterms:W3CDTF">2024-05-09T08:04:22Z</dcterms:created>
  <dcterms:modified xsi:type="dcterms:W3CDTF">2024-05-12T11:59:52Z</dcterms:modified>
</cp:coreProperties>
</file>