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5/10/2024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Odborná praxe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662935"/>
          </a:xfrm>
        </p:spPr>
        <p:txBody>
          <a:bodyPr>
            <a:no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David Svoboda</a:t>
            </a:r>
          </a:p>
          <a:p>
            <a:r>
              <a:rPr lang="cs-CZ" sz="2000" b="1" dirty="0" smtClean="0">
                <a:solidFill>
                  <a:schemeClr val="bg1"/>
                </a:solidFill>
              </a:rPr>
              <a:t>UČO: 28794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/>
              <a:t>Úvod </a:t>
            </a:r>
            <a:endParaRPr lang="en-US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63755"/>
            <a:ext cx="10058400" cy="39319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CHKK obklady dlažby, s. r. o.</a:t>
            </a:r>
          </a:p>
          <a:p>
            <a:r>
              <a:rPr lang="cs-CZ" sz="2400" dirty="0" smtClean="0"/>
              <a:t>IČO: 08820341</a:t>
            </a:r>
          </a:p>
          <a:p>
            <a:r>
              <a:rPr lang="cs-CZ" sz="2400" dirty="0" smtClean="0"/>
              <a:t>Vznik 6. ledna 2020</a:t>
            </a:r>
          </a:p>
          <a:p>
            <a:r>
              <a:rPr lang="cs-CZ" sz="2400" dirty="0" smtClean="0"/>
              <a:t>Šebířov 87, 391 43 Šebířov</a:t>
            </a:r>
          </a:p>
          <a:p>
            <a:r>
              <a:rPr lang="cs-CZ" sz="2400" dirty="0"/>
              <a:t>Jednatel: Lukáš </a:t>
            </a:r>
            <a:r>
              <a:rPr lang="cs-CZ" sz="2400" dirty="0" smtClean="0"/>
              <a:t>Chomát</a:t>
            </a:r>
          </a:p>
          <a:p>
            <a:r>
              <a:rPr lang="cs-CZ" sz="2400" dirty="0" smtClean="0"/>
              <a:t>Realizace obkladů a dlažeb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85" y="1763755"/>
            <a:ext cx="3770164" cy="120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4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/>
              <a:t>Náplň a průběh praxe</a:t>
            </a:r>
            <a:endParaRPr lang="en-US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91093"/>
            <a:ext cx="10058400" cy="4506011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Finanční účetnictví a finance podniku</a:t>
            </a:r>
          </a:p>
          <a:p>
            <a:pPr lvl="1"/>
            <a:r>
              <a:rPr lang="cs-CZ" sz="2200" dirty="0" smtClean="0"/>
              <a:t>Sledování skladových zásob</a:t>
            </a:r>
          </a:p>
          <a:p>
            <a:pPr lvl="1"/>
            <a:r>
              <a:rPr lang="cs-CZ" sz="2200" dirty="0" smtClean="0"/>
              <a:t>Příprava podkladů k daňovému přiznání a kontrolnímu hlášení</a:t>
            </a:r>
          </a:p>
          <a:p>
            <a:pPr lvl="1"/>
            <a:r>
              <a:rPr lang="cs-CZ" sz="2200" dirty="0" smtClean="0"/>
              <a:t>Čtvrtletní inventura</a:t>
            </a:r>
          </a:p>
          <a:p>
            <a:r>
              <a:rPr lang="cs-CZ" sz="2400" b="1" dirty="0" smtClean="0"/>
              <a:t>Marketing</a:t>
            </a:r>
          </a:p>
          <a:p>
            <a:pPr lvl="1"/>
            <a:r>
              <a:rPr lang="cs-CZ" sz="2200" dirty="0" smtClean="0"/>
              <a:t>Založení a správa </a:t>
            </a:r>
            <a:r>
              <a:rPr lang="cs-CZ" sz="2200" dirty="0" err="1" smtClean="0"/>
              <a:t>instagramového</a:t>
            </a:r>
            <a:r>
              <a:rPr lang="cs-CZ" sz="2200" dirty="0" smtClean="0"/>
              <a:t> účtu</a:t>
            </a:r>
          </a:p>
          <a:p>
            <a:pPr lvl="1"/>
            <a:r>
              <a:rPr lang="cs-CZ" sz="2200" dirty="0" smtClean="0"/>
              <a:t>Správa webových stránek a internetového obchodu</a:t>
            </a:r>
          </a:p>
          <a:p>
            <a:pPr lvl="1"/>
            <a:r>
              <a:rPr lang="cs-CZ" sz="2200" dirty="0" smtClean="0"/>
              <a:t>Sestavování nabídek cen odběratelům</a:t>
            </a:r>
          </a:p>
          <a:p>
            <a:r>
              <a:rPr lang="cs-CZ" sz="2400" b="1" dirty="0" smtClean="0"/>
              <a:t>Personální řízení</a:t>
            </a:r>
          </a:p>
          <a:p>
            <a:pPr lvl="1"/>
            <a:r>
              <a:rPr lang="cs-CZ" sz="2000" dirty="0" smtClean="0"/>
              <a:t>Evidence pracovníků</a:t>
            </a:r>
          </a:p>
          <a:p>
            <a:pPr lvl="1"/>
            <a:r>
              <a:rPr lang="cs-CZ" sz="2000" dirty="0" smtClean="0"/>
              <a:t>Výpočet mezd pracovníků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13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/>
              <a:t>Zhodnocení praxe studentem</a:t>
            </a:r>
            <a:endParaRPr lang="en-US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801462"/>
            <a:ext cx="10058400" cy="3931920"/>
          </a:xfrm>
        </p:spPr>
        <p:txBody>
          <a:bodyPr/>
          <a:lstStyle/>
          <a:p>
            <a:r>
              <a:rPr lang="cs-CZ" sz="2400" dirty="0" smtClean="0"/>
              <a:t>Praxe mě velmi bavila</a:t>
            </a:r>
          </a:p>
          <a:p>
            <a:r>
              <a:rPr lang="cs-CZ" sz="2400" dirty="0" smtClean="0"/>
              <a:t>V průběhu se nevyskytly žádné problémy</a:t>
            </a:r>
          </a:p>
          <a:p>
            <a:r>
              <a:rPr lang="cs-CZ" sz="2400" dirty="0" smtClean="0"/>
              <a:t>Rozšíření odborných znalostí</a:t>
            </a:r>
          </a:p>
          <a:p>
            <a:r>
              <a:rPr lang="cs-CZ" sz="2400" dirty="0" smtClean="0"/>
              <a:t>Získání nových praktických dovedností</a:t>
            </a:r>
          </a:p>
          <a:p>
            <a:r>
              <a:rPr lang="cs-CZ" sz="2400" dirty="0" smtClean="0"/>
              <a:t>Zlepšení komunikačních zkušeností</a:t>
            </a:r>
          </a:p>
          <a:p>
            <a:r>
              <a:rPr lang="cs-CZ" sz="2400" dirty="0" smtClean="0"/>
              <a:t>Ověření teoretických znalostí v praxi</a:t>
            </a:r>
          </a:p>
          <a:p>
            <a:r>
              <a:rPr lang="cs-CZ" sz="2400" dirty="0" smtClean="0"/>
              <a:t>Ověření správnosti volby oboru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/>
              <a:t>Závěr</a:t>
            </a:r>
            <a:endParaRPr lang="en-US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73182"/>
            <a:ext cx="10058400" cy="39319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Navázání kontaktů</a:t>
            </a:r>
          </a:p>
          <a:p>
            <a:r>
              <a:rPr lang="cs-CZ" sz="2400" dirty="0" smtClean="0"/>
              <a:t>Prohloubení praktických dovedností a odborných znalostí</a:t>
            </a:r>
          </a:p>
          <a:p>
            <a:r>
              <a:rPr lang="cs-CZ" sz="2400" dirty="0" smtClean="0"/>
              <a:t>Získání brigádnické spolupráce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48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3298" y="2820186"/>
            <a:ext cx="9359246" cy="1371600"/>
          </a:xfrm>
        </p:spPr>
        <p:txBody>
          <a:bodyPr>
            <a:normAutofit/>
          </a:bodyPr>
          <a:lstStyle/>
          <a:p>
            <a:r>
              <a:rPr lang="cs-CZ" sz="6600" b="1" cap="all" dirty="0" smtClean="0"/>
              <a:t>Děkuji</a:t>
            </a:r>
            <a:r>
              <a:rPr lang="cs-CZ" sz="5400" b="1" cap="all" dirty="0" smtClean="0"/>
              <a:t> </a:t>
            </a:r>
            <a:r>
              <a:rPr lang="cs-CZ" sz="6600" b="1" cap="all" dirty="0" smtClean="0"/>
              <a:t>Za pozornost</a:t>
            </a:r>
            <a:endParaRPr lang="en-US" sz="6600" b="1" cap="all" dirty="0"/>
          </a:p>
        </p:txBody>
      </p:sp>
    </p:spTree>
    <p:extLst>
      <p:ext uri="{BB962C8B-B14F-4D97-AF65-F5344CB8AC3E}">
        <p14:creationId xmlns:p14="http://schemas.microsoft.com/office/powerpoint/2010/main" val="36824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33</TotalTime>
  <Words>132</Words>
  <Application>Microsoft Office PowerPoint</Application>
  <PresentationFormat>Širokoúhlá obrazovka</PresentationFormat>
  <Paragraphs>35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Savon</vt:lpstr>
      <vt:lpstr>Odborná praxe</vt:lpstr>
      <vt:lpstr>Úvod </vt:lpstr>
      <vt:lpstr>Náplň a průběh praxe</vt:lpstr>
      <vt:lpstr>Zhodnocení praxe studentem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David</dc:creator>
  <cp:lastModifiedBy>David</cp:lastModifiedBy>
  <cp:revision>5</cp:revision>
  <dcterms:created xsi:type="dcterms:W3CDTF">2024-05-10T20:01:10Z</dcterms:created>
  <dcterms:modified xsi:type="dcterms:W3CDTF">2024-05-10T20:37:24Z</dcterms:modified>
</cp:coreProperties>
</file>