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60" r:id="rId4"/>
    <p:sldId id="261" r:id="rId5"/>
    <p:sldId id="266" r:id="rId6"/>
    <p:sldId id="259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2745F-43B5-4460-B308-81BF43F38B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108DE19E-503D-46CE-9164-2CE9EF647F03}">
      <dgm:prSet/>
      <dgm:spPr/>
      <dgm:t>
        <a:bodyPr/>
        <a:lstStyle/>
        <a:p>
          <a:r>
            <a:rPr lang="cs-CZ" dirty="0"/>
            <a:t>Stavební činnost + výroba z plastů </a:t>
          </a:r>
          <a:endParaRPr lang="en-US" dirty="0"/>
        </a:p>
      </dgm:t>
    </dgm:pt>
    <dgm:pt modelId="{83D8C0AC-EC8E-455D-84CE-1583AA1E7BB2}" type="parTrans" cxnId="{24B041D2-964E-4C93-885C-D4C13A9045BC}">
      <dgm:prSet/>
      <dgm:spPr/>
      <dgm:t>
        <a:bodyPr/>
        <a:lstStyle/>
        <a:p>
          <a:endParaRPr lang="en-US"/>
        </a:p>
      </dgm:t>
    </dgm:pt>
    <dgm:pt modelId="{BFA1441E-5AE6-4E55-BAAA-1D351EBA48E6}" type="sibTrans" cxnId="{24B041D2-964E-4C93-885C-D4C13A9045BC}">
      <dgm:prSet/>
      <dgm:spPr/>
      <dgm:t>
        <a:bodyPr/>
        <a:lstStyle/>
        <a:p>
          <a:endParaRPr lang="en-US"/>
        </a:p>
      </dgm:t>
    </dgm:pt>
    <dgm:pt modelId="{F284CAF7-9F22-456A-9558-9499AA577325}">
      <dgm:prSet/>
      <dgm:spPr/>
      <dgm:t>
        <a:bodyPr/>
        <a:lstStyle/>
        <a:p>
          <a:r>
            <a:rPr lang="cs-CZ"/>
            <a:t>1.9.1995 jako fyzická osoba</a:t>
          </a:r>
          <a:endParaRPr lang="en-US"/>
        </a:p>
      </dgm:t>
    </dgm:pt>
    <dgm:pt modelId="{5E75AB08-B51C-4DDD-85C1-EEC514B357AF}" type="parTrans" cxnId="{4071867A-A61F-4B66-A3BE-1EDA92600187}">
      <dgm:prSet/>
      <dgm:spPr/>
      <dgm:t>
        <a:bodyPr/>
        <a:lstStyle/>
        <a:p>
          <a:endParaRPr lang="en-US"/>
        </a:p>
      </dgm:t>
    </dgm:pt>
    <dgm:pt modelId="{E1B46AB8-D68D-460A-BAA6-8E7F819C87D0}" type="sibTrans" cxnId="{4071867A-A61F-4B66-A3BE-1EDA92600187}">
      <dgm:prSet/>
      <dgm:spPr/>
      <dgm:t>
        <a:bodyPr/>
        <a:lstStyle/>
        <a:p>
          <a:endParaRPr lang="en-US"/>
        </a:p>
      </dgm:t>
    </dgm:pt>
    <dgm:pt modelId="{3323CA39-6A6D-4D73-9380-A4FE5EF1C496}">
      <dgm:prSet/>
      <dgm:spPr/>
      <dgm:t>
        <a:bodyPr/>
        <a:lstStyle/>
        <a:p>
          <a:r>
            <a:rPr lang="cs-CZ"/>
            <a:t>Od roku 2013 – společnost s ručením omezeným</a:t>
          </a:r>
          <a:endParaRPr lang="en-US"/>
        </a:p>
      </dgm:t>
    </dgm:pt>
    <dgm:pt modelId="{021144DB-29CC-4A48-8075-611671927D23}" type="parTrans" cxnId="{647B4D9D-9F99-4A95-9295-B3407CDF968C}">
      <dgm:prSet/>
      <dgm:spPr/>
      <dgm:t>
        <a:bodyPr/>
        <a:lstStyle/>
        <a:p>
          <a:endParaRPr lang="en-US"/>
        </a:p>
      </dgm:t>
    </dgm:pt>
    <dgm:pt modelId="{6B6DEC61-0113-48FB-8256-0B1DB3506C2C}" type="sibTrans" cxnId="{647B4D9D-9F99-4A95-9295-B3407CDF968C}">
      <dgm:prSet/>
      <dgm:spPr/>
      <dgm:t>
        <a:bodyPr/>
        <a:lstStyle/>
        <a:p>
          <a:endParaRPr lang="en-US"/>
        </a:p>
      </dgm:t>
    </dgm:pt>
    <dgm:pt modelId="{CBC8FC8C-BCFC-4E00-816E-A463A99513FA}">
      <dgm:prSet/>
      <dgm:spPr/>
      <dgm:t>
        <a:bodyPr/>
        <a:lstStyle/>
        <a:p>
          <a:r>
            <a:rPr lang="cs-CZ"/>
            <a:t>50 zaměstnanců</a:t>
          </a:r>
          <a:endParaRPr lang="en-US"/>
        </a:p>
      </dgm:t>
    </dgm:pt>
    <dgm:pt modelId="{E2BDC39E-B786-43EE-A283-8B8983619EEE}" type="parTrans" cxnId="{0FE7CD46-2F57-4B0A-993F-FD631ADC7B87}">
      <dgm:prSet/>
      <dgm:spPr/>
      <dgm:t>
        <a:bodyPr/>
        <a:lstStyle/>
        <a:p>
          <a:endParaRPr lang="en-US"/>
        </a:p>
      </dgm:t>
    </dgm:pt>
    <dgm:pt modelId="{09943FC1-85E2-4D3A-9500-EC3FEA1FA26D}" type="sibTrans" cxnId="{0FE7CD46-2F57-4B0A-993F-FD631ADC7B87}">
      <dgm:prSet/>
      <dgm:spPr/>
      <dgm:t>
        <a:bodyPr/>
        <a:lstStyle/>
        <a:p>
          <a:endParaRPr lang="en-US"/>
        </a:p>
      </dgm:t>
    </dgm:pt>
    <dgm:pt modelId="{6C8DF04E-EC3C-4037-8287-67AC734EF4A1}">
      <dgm:prSet/>
      <dgm:spPr/>
      <dgm:t>
        <a:bodyPr/>
        <a:lstStyle/>
        <a:p>
          <a:r>
            <a:rPr lang="cs-CZ"/>
            <a:t>Obrat 200 mil. Kč</a:t>
          </a:r>
          <a:endParaRPr lang="en-US"/>
        </a:p>
      </dgm:t>
    </dgm:pt>
    <dgm:pt modelId="{98C64F6F-9537-4AE3-8B05-343070A0479B}" type="parTrans" cxnId="{AE4A49CF-267A-4CE7-9092-021FF5DCBEB6}">
      <dgm:prSet/>
      <dgm:spPr/>
      <dgm:t>
        <a:bodyPr/>
        <a:lstStyle/>
        <a:p>
          <a:endParaRPr lang="en-US"/>
        </a:p>
      </dgm:t>
    </dgm:pt>
    <dgm:pt modelId="{F819F22F-9A29-480C-9400-227FC5846471}" type="sibTrans" cxnId="{AE4A49CF-267A-4CE7-9092-021FF5DCBEB6}">
      <dgm:prSet/>
      <dgm:spPr/>
      <dgm:t>
        <a:bodyPr/>
        <a:lstStyle/>
        <a:p>
          <a:endParaRPr lang="en-US"/>
        </a:p>
      </dgm:t>
    </dgm:pt>
    <dgm:pt modelId="{D8B6806A-B751-4445-9FA5-CE21D77E7E41}" type="pres">
      <dgm:prSet presAssocID="{FA42745F-43B5-4460-B308-81BF43F38BC6}" presName="root" presStyleCnt="0">
        <dgm:presLayoutVars>
          <dgm:dir/>
          <dgm:resizeHandles val="exact"/>
        </dgm:presLayoutVars>
      </dgm:prSet>
      <dgm:spPr/>
    </dgm:pt>
    <dgm:pt modelId="{48637498-4882-45D8-9BDD-B94EB60BD88A}" type="pres">
      <dgm:prSet presAssocID="{108DE19E-503D-46CE-9164-2CE9EF647F03}" presName="compNode" presStyleCnt="0"/>
      <dgm:spPr/>
    </dgm:pt>
    <dgm:pt modelId="{E014D709-C0CC-4097-BAA5-A64C541DD634}" type="pres">
      <dgm:prSet presAssocID="{108DE19E-503D-46CE-9164-2CE9EF647F03}" presName="bgRect" presStyleLbl="bgShp" presStyleIdx="0" presStyleCnt="5"/>
      <dgm:spPr/>
    </dgm:pt>
    <dgm:pt modelId="{9590A9C5-E8C8-4E72-8DC0-F13CF335B982}" type="pres">
      <dgm:prSet presAssocID="{108DE19E-503D-46CE-9164-2CE9EF647F0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772719CD-CA66-4807-97D5-B77B373AAA5A}" type="pres">
      <dgm:prSet presAssocID="{108DE19E-503D-46CE-9164-2CE9EF647F03}" presName="spaceRect" presStyleCnt="0"/>
      <dgm:spPr/>
    </dgm:pt>
    <dgm:pt modelId="{3BB56F08-CC1B-4FB8-8AB9-58770D4F0B8D}" type="pres">
      <dgm:prSet presAssocID="{108DE19E-503D-46CE-9164-2CE9EF647F03}" presName="parTx" presStyleLbl="revTx" presStyleIdx="0" presStyleCnt="5">
        <dgm:presLayoutVars>
          <dgm:chMax val="0"/>
          <dgm:chPref val="0"/>
        </dgm:presLayoutVars>
      </dgm:prSet>
      <dgm:spPr/>
    </dgm:pt>
    <dgm:pt modelId="{9F12575E-905F-44BB-80DD-523E5F7F1CF6}" type="pres">
      <dgm:prSet presAssocID="{BFA1441E-5AE6-4E55-BAAA-1D351EBA48E6}" presName="sibTrans" presStyleCnt="0"/>
      <dgm:spPr/>
    </dgm:pt>
    <dgm:pt modelId="{99091361-0A4F-451F-A81A-C70095B341D9}" type="pres">
      <dgm:prSet presAssocID="{F284CAF7-9F22-456A-9558-9499AA577325}" presName="compNode" presStyleCnt="0"/>
      <dgm:spPr/>
    </dgm:pt>
    <dgm:pt modelId="{355BE830-7C25-48E8-B255-CDB57CFF358F}" type="pres">
      <dgm:prSet presAssocID="{F284CAF7-9F22-456A-9558-9499AA577325}" presName="bgRect" presStyleLbl="bgShp" presStyleIdx="1" presStyleCnt="5"/>
      <dgm:spPr/>
    </dgm:pt>
    <dgm:pt modelId="{1DEA21A9-E5E5-4A02-948C-D5BDAC9E1F87}" type="pres">
      <dgm:prSet presAssocID="{F284CAF7-9F22-456A-9558-9499AA57732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zení"/>
        </a:ext>
      </dgm:extLst>
    </dgm:pt>
    <dgm:pt modelId="{A1CDB078-7692-4C00-87DD-76632A1DF4EC}" type="pres">
      <dgm:prSet presAssocID="{F284CAF7-9F22-456A-9558-9499AA577325}" presName="spaceRect" presStyleCnt="0"/>
      <dgm:spPr/>
    </dgm:pt>
    <dgm:pt modelId="{4DD97FBB-7849-4504-9AF0-71B93FEDCFEC}" type="pres">
      <dgm:prSet presAssocID="{F284CAF7-9F22-456A-9558-9499AA577325}" presName="parTx" presStyleLbl="revTx" presStyleIdx="1" presStyleCnt="5">
        <dgm:presLayoutVars>
          <dgm:chMax val="0"/>
          <dgm:chPref val="0"/>
        </dgm:presLayoutVars>
      </dgm:prSet>
      <dgm:spPr/>
    </dgm:pt>
    <dgm:pt modelId="{F7585C59-362E-4FCA-93B3-80C311D3F79E}" type="pres">
      <dgm:prSet presAssocID="{E1B46AB8-D68D-460A-BAA6-8E7F819C87D0}" presName="sibTrans" presStyleCnt="0"/>
      <dgm:spPr/>
    </dgm:pt>
    <dgm:pt modelId="{9DEBC599-5E41-49F3-8BF8-5D1A9EB3D5A2}" type="pres">
      <dgm:prSet presAssocID="{3323CA39-6A6D-4D73-9380-A4FE5EF1C496}" presName="compNode" presStyleCnt="0"/>
      <dgm:spPr/>
    </dgm:pt>
    <dgm:pt modelId="{88B28E93-92D9-47F6-ABCF-F450D428E862}" type="pres">
      <dgm:prSet presAssocID="{3323CA39-6A6D-4D73-9380-A4FE5EF1C496}" presName="bgRect" presStyleLbl="bgShp" presStyleIdx="2" presStyleCnt="5"/>
      <dgm:spPr/>
    </dgm:pt>
    <dgm:pt modelId="{81855D62-28F4-4D03-B174-F9BED7C8E8D3}" type="pres">
      <dgm:prSet presAssocID="{3323CA39-6A6D-4D73-9380-A4FE5EF1C49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0CE93ADB-C7AE-4124-A061-52711803223F}" type="pres">
      <dgm:prSet presAssocID="{3323CA39-6A6D-4D73-9380-A4FE5EF1C496}" presName="spaceRect" presStyleCnt="0"/>
      <dgm:spPr/>
    </dgm:pt>
    <dgm:pt modelId="{79D79F0F-521D-4470-82EB-95D2CC4A08F8}" type="pres">
      <dgm:prSet presAssocID="{3323CA39-6A6D-4D73-9380-A4FE5EF1C496}" presName="parTx" presStyleLbl="revTx" presStyleIdx="2" presStyleCnt="5">
        <dgm:presLayoutVars>
          <dgm:chMax val="0"/>
          <dgm:chPref val="0"/>
        </dgm:presLayoutVars>
      </dgm:prSet>
      <dgm:spPr/>
    </dgm:pt>
    <dgm:pt modelId="{2C5593D7-46AD-4218-B800-D771DB520753}" type="pres">
      <dgm:prSet presAssocID="{6B6DEC61-0113-48FB-8256-0B1DB3506C2C}" presName="sibTrans" presStyleCnt="0"/>
      <dgm:spPr/>
    </dgm:pt>
    <dgm:pt modelId="{FFA8E13D-A8B8-4A66-987D-D211B6F8F2C2}" type="pres">
      <dgm:prSet presAssocID="{CBC8FC8C-BCFC-4E00-816E-A463A99513FA}" presName="compNode" presStyleCnt="0"/>
      <dgm:spPr/>
    </dgm:pt>
    <dgm:pt modelId="{02C530B6-2674-4388-B474-B2849B57E828}" type="pres">
      <dgm:prSet presAssocID="{CBC8FC8C-BCFC-4E00-816E-A463A99513FA}" presName="bgRect" presStyleLbl="bgShp" presStyleIdx="3" presStyleCnt="5"/>
      <dgm:spPr/>
    </dgm:pt>
    <dgm:pt modelId="{4B5CD543-0666-4C5A-BD4B-052E4E1CAE8B}" type="pres">
      <dgm:prSet presAssocID="{CBC8FC8C-BCFC-4E00-816E-A463A99513F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C8E9F976-AF18-431A-8132-DB0B54F27270}" type="pres">
      <dgm:prSet presAssocID="{CBC8FC8C-BCFC-4E00-816E-A463A99513FA}" presName="spaceRect" presStyleCnt="0"/>
      <dgm:spPr/>
    </dgm:pt>
    <dgm:pt modelId="{6EFAE777-EB80-4374-990D-9948C463C33C}" type="pres">
      <dgm:prSet presAssocID="{CBC8FC8C-BCFC-4E00-816E-A463A99513FA}" presName="parTx" presStyleLbl="revTx" presStyleIdx="3" presStyleCnt="5">
        <dgm:presLayoutVars>
          <dgm:chMax val="0"/>
          <dgm:chPref val="0"/>
        </dgm:presLayoutVars>
      </dgm:prSet>
      <dgm:spPr/>
    </dgm:pt>
    <dgm:pt modelId="{1C1374D0-1141-400D-8449-313EE51D4CF8}" type="pres">
      <dgm:prSet presAssocID="{09943FC1-85E2-4D3A-9500-EC3FEA1FA26D}" presName="sibTrans" presStyleCnt="0"/>
      <dgm:spPr/>
    </dgm:pt>
    <dgm:pt modelId="{55B1579D-4544-47F8-AE09-6FD88FC2A4D1}" type="pres">
      <dgm:prSet presAssocID="{6C8DF04E-EC3C-4037-8287-67AC734EF4A1}" presName="compNode" presStyleCnt="0"/>
      <dgm:spPr/>
    </dgm:pt>
    <dgm:pt modelId="{27A35059-4170-466E-962A-FA8D5601A05A}" type="pres">
      <dgm:prSet presAssocID="{6C8DF04E-EC3C-4037-8287-67AC734EF4A1}" presName="bgRect" presStyleLbl="bgShp" presStyleIdx="4" presStyleCnt="5"/>
      <dgm:spPr/>
    </dgm:pt>
    <dgm:pt modelId="{D8B6BA04-D714-4118-830E-40DB88772A1D}" type="pres">
      <dgm:prSet presAssocID="{6C8DF04E-EC3C-4037-8287-67AC734EF4A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ákladní vůz"/>
        </a:ext>
      </dgm:extLst>
    </dgm:pt>
    <dgm:pt modelId="{1F1C7D69-977A-490B-A659-4BCB0D4B3AE3}" type="pres">
      <dgm:prSet presAssocID="{6C8DF04E-EC3C-4037-8287-67AC734EF4A1}" presName="spaceRect" presStyleCnt="0"/>
      <dgm:spPr/>
    </dgm:pt>
    <dgm:pt modelId="{B48F5738-00BE-462C-A957-C8FCAA109FCB}" type="pres">
      <dgm:prSet presAssocID="{6C8DF04E-EC3C-4037-8287-67AC734EF4A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C0D705C-E21A-49E3-9770-2A59CEBF0975}" type="presOf" srcId="{FA42745F-43B5-4460-B308-81BF43F38BC6}" destId="{D8B6806A-B751-4445-9FA5-CE21D77E7E41}" srcOrd="0" destOrd="0" presId="urn:microsoft.com/office/officeart/2018/2/layout/IconVerticalSolidList"/>
    <dgm:cxn modelId="{0FE7CD46-2F57-4B0A-993F-FD631ADC7B87}" srcId="{FA42745F-43B5-4460-B308-81BF43F38BC6}" destId="{CBC8FC8C-BCFC-4E00-816E-A463A99513FA}" srcOrd="3" destOrd="0" parTransId="{E2BDC39E-B786-43EE-A283-8B8983619EEE}" sibTransId="{09943FC1-85E2-4D3A-9500-EC3FEA1FA26D}"/>
    <dgm:cxn modelId="{4071867A-A61F-4B66-A3BE-1EDA92600187}" srcId="{FA42745F-43B5-4460-B308-81BF43F38BC6}" destId="{F284CAF7-9F22-456A-9558-9499AA577325}" srcOrd="1" destOrd="0" parTransId="{5E75AB08-B51C-4DDD-85C1-EEC514B357AF}" sibTransId="{E1B46AB8-D68D-460A-BAA6-8E7F819C87D0}"/>
    <dgm:cxn modelId="{647B4D9D-9F99-4A95-9295-B3407CDF968C}" srcId="{FA42745F-43B5-4460-B308-81BF43F38BC6}" destId="{3323CA39-6A6D-4D73-9380-A4FE5EF1C496}" srcOrd="2" destOrd="0" parTransId="{021144DB-29CC-4A48-8075-611671927D23}" sibTransId="{6B6DEC61-0113-48FB-8256-0B1DB3506C2C}"/>
    <dgm:cxn modelId="{34D051BC-3F6D-484C-8EE0-104219E6E6B3}" type="presOf" srcId="{CBC8FC8C-BCFC-4E00-816E-A463A99513FA}" destId="{6EFAE777-EB80-4374-990D-9948C463C33C}" srcOrd="0" destOrd="0" presId="urn:microsoft.com/office/officeart/2018/2/layout/IconVerticalSolidList"/>
    <dgm:cxn modelId="{AE4A49CF-267A-4CE7-9092-021FF5DCBEB6}" srcId="{FA42745F-43B5-4460-B308-81BF43F38BC6}" destId="{6C8DF04E-EC3C-4037-8287-67AC734EF4A1}" srcOrd="4" destOrd="0" parTransId="{98C64F6F-9537-4AE3-8B05-343070A0479B}" sibTransId="{F819F22F-9A29-480C-9400-227FC5846471}"/>
    <dgm:cxn modelId="{24B041D2-964E-4C93-885C-D4C13A9045BC}" srcId="{FA42745F-43B5-4460-B308-81BF43F38BC6}" destId="{108DE19E-503D-46CE-9164-2CE9EF647F03}" srcOrd="0" destOrd="0" parTransId="{83D8C0AC-EC8E-455D-84CE-1583AA1E7BB2}" sibTransId="{BFA1441E-5AE6-4E55-BAAA-1D351EBA48E6}"/>
    <dgm:cxn modelId="{BBDC7DE2-20BA-4F35-9F42-523C66C0DEFD}" type="presOf" srcId="{3323CA39-6A6D-4D73-9380-A4FE5EF1C496}" destId="{79D79F0F-521D-4470-82EB-95D2CC4A08F8}" srcOrd="0" destOrd="0" presId="urn:microsoft.com/office/officeart/2018/2/layout/IconVerticalSolidList"/>
    <dgm:cxn modelId="{2B3A66EC-0181-4DCA-B9D5-9CD89D2BEC66}" type="presOf" srcId="{6C8DF04E-EC3C-4037-8287-67AC734EF4A1}" destId="{B48F5738-00BE-462C-A957-C8FCAA109FCB}" srcOrd="0" destOrd="0" presId="urn:microsoft.com/office/officeart/2018/2/layout/IconVerticalSolidList"/>
    <dgm:cxn modelId="{5EF776F1-DC76-4DD3-809B-E5C2A894892C}" type="presOf" srcId="{108DE19E-503D-46CE-9164-2CE9EF647F03}" destId="{3BB56F08-CC1B-4FB8-8AB9-58770D4F0B8D}" srcOrd="0" destOrd="0" presId="urn:microsoft.com/office/officeart/2018/2/layout/IconVerticalSolidList"/>
    <dgm:cxn modelId="{0040F6FF-E58B-4F2A-86DA-48116231C80F}" type="presOf" srcId="{F284CAF7-9F22-456A-9558-9499AA577325}" destId="{4DD97FBB-7849-4504-9AF0-71B93FEDCFEC}" srcOrd="0" destOrd="0" presId="urn:microsoft.com/office/officeart/2018/2/layout/IconVerticalSolidList"/>
    <dgm:cxn modelId="{E2D7DCA0-569F-4E07-98D2-12F58199A232}" type="presParOf" srcId="{D8B6806A-B751-4445-9FA5-CE21D77E7E41}" destId="{48637498-4882-45D8-9BDD-B94EB60BD88A}" srcOrd="0" destOrd="0" presId="urn:microsoft.com/office/officeart/2018/2/layout/IconVerticalSolidList"/>
    <dgm:cxn modelId="{BBC41DAB-9294-445F-B98C-3AA7ED7E3A99}" type="presParOf" srcId="{48637498-4882-45D8-9BDD-B94EB60BD88A}" destId="{E014D709-C0CC-4097-BAA5-A64C541DD634}" srcOrd="0" destOrd="0" presId="urn:microsoft.com/office/officeart/2018/2/layout/IconVerticalSolidList"/>
    <dgm:cxn modelId="{01D8D7FF-8F46-41DE-B5DD-C0655C0A4F4E}" type="presParOf" srcId="{48637498-4882-45D8-9BDD-B94EB60BD88A}" destId="{9590A9C5-E8C8-4E72-8DC0-F13CF335B982}" srcOrd="1" destOrd="0" presId="urn:microsoft.com/office/officeart/2018/2/layout/IconVerticalSolidList"/>
    <dgm:cxn modelId="{09E20FF1-D292-4219-88BC-65495AB06882}" type="presParOf" srcId="{48637498-4882-45D8-9BDD-B94EB60BD88A}" destId="{772719CD-CA66-4807-97D5-B77B373AAA5A}" srcOrd="2" destOrd="0" presId="urn:microsoft.com/office/officeart/2018/2/layout/IconVerticalSolidList"/>
    <dgm:cxn modelId="{3CB73AD9-D363-4D01-959D-93AC944DD390}" type="presParOf" srcId="{48637498-4882-45D8-9BDD-B94EB60BD88A}" destId="{3BB56F08-CC1B-4FB8-8AB9-58770D4F0B8D}" srcOrd="3" destOrd="0" presId="urn:microsoft.com/office/officeart/2018/2/layout/IconVerticalSolidList"/>
    <dgm:cxn modelId="{4B1016EF-16C2-4D24-AFDA-4CC94E11CF35}" type="presParOf" srcId="{D8B6806A-B751-4445-9FA5-CE21D77E7E41}" destId="{9F12575E-905F-44BB-80DD-523E5F7F1CF6}" srcOrd="1" destOrd="0" presId="urn:microsoft.com/office/officeart/2018/2/layout/IconVerticalSolidList"/>
    <dgm:cxn modelId="{55909B83-19ED-44C4-A130-FE4130513475}" type="presParOf" srcId="{D8B6806A-B751-4445-9FA5-CE21D77E7E41}" destId="{99091361-0A4F-451F-A81A-C70095B341D9}" srcOrd="2" destOrd="0" presId="urn:microsoft.com/office/officeart/2018/2/layout/IconVerticalSolidList"/>
    <dgm:cxn modelId="{D96911DD-7A3F-4EED-94E2-4D09A76B99D0}" type="presParOf" srcId="{99091361-0A4F-451F-A81A-C70095B341D9}" destId="{355BE830-7C25-48E8-B255-CDB57CFF358F}" srcOrd="0" destOrd="0" presId="urn:microsoft.com/office/officeart/2018/2/layout/IconVerticalSolidList"/>
    <dgm:cxn modelId="{3F07BD43-3F30-4221-999A-A6B78038DE05}" type="presParOf" srcId="{99091361-0A4F-451F-A81A-C70095B341D9}" destId="{1DEA21A9-E5E5-4A02-948C-D5BDAC9E1F87}" srcOrd="1" destOrd="0" presId="urn:microsoft.com/office/officeart/2018/2/layout/IconVerticalSolidList"/>
    <dgm:cxn modelId="{EF06CBC2-2B75-4E5B-AB72-144EB68D76FF}" type="presParOf" srcId="{99091361-0A4F-451F-A81A-C70095B341D9}" destId="{A1CDB078-7692-4C00-87DD-76632A1DF4EC}" srcOrd="2" destOrd="0" presId="urn:microsoft.com/office/officeart/2018/2/layout/IconVerticalSolidList"/>
    <dgm:cxn modelId="{AB4A60E0-BAC4-47AA-BB6F-A7E6469BE6D2}" type="presParOf" srcId="{99091361-0A4F-451F-A81A-C70095B341D9}" destId="{4DD97FBB-7849-4504-9AF0-71B93FEDCFEC}" srcOrd="3" destOrd="0" presId="urn:microsoft.com/office/officeart/2018/2/layout/IconVerticalSolidList"/>
    <dgm:cxn modelId="{1A93967E-1A02-4EBE-8036-5879DDC34ED1}" type="presParOf" srcId="{D8B6806A-B751-4445-9FA5-CE21D77E7E41}" destId="{F7585C59-362E-4FCA-93B3-80C311D3F79E}" srcOrd="3" destOrd="0" presId="urn:microsoft.com/office/officeart/2018/2/layout/IconVerticalSolidList"/>
    <dgm:cxn modelId="{EC581727-2A9D-4494-9ACA-CD9175DC3E3E}" type="presParOf" srcId="{D8B6806A-B751-4445-9FA5-CE21D77E7E41}" destId="{9DEBC599-5E41-49F3-8BF8-5D1A9EB3D5A2}" srcOrd="4" destOrd="0" presId="urn:microsoft.com/office/officeart/2018/2/layout/IconVerticalSolidList"/>
    <dgm:cxn modelId="{38E9D45C-7B13-4D5E-B3EF-937341EB25B9}" type="presParOf" srcId="{9DEBC599-5E41-49F3-8BF8-5D1A9EB3D5A2}" destId="{88B28E93-92D9-47F6-ABCF-F450D428E862}" srcOrd="0" destOrd="0" presId="urn:microsoft.com/office/officeart/2018/2/layout/IconVerticalSolidList"/>
    <dgm:cxn modelId="{1EE042E5-5A28-4B8C-86D2-C4AD6BDA187E}" type="presParOf" srcId="{9DEBC599-5E41-49F3-8BF8-5D1A9EB3D5A2}" destId="{81855D62-28F4-4D03-B174-F9BED7C8E8D3}" srcOrd="1" destOrd="0" presId="urn:microsoft.com/office/officeart/2018/2/layout/IconVerticalSolidList"/>
    <dgm:cxn modelId="{B797A3FC-9F50-4E53-8405-DC9E0F561DB8}" type="presParOf" srcId="{9DEBC599-5E41-49F3-8BF8-5D1A9EB3D5A2}" destId="{0CE93ADB-C7AE-4124-A061-52711803223F}" srcOrd="2" destOrd="0" presId="urn:microsoft.com/office/officeart/2018/2/layout/IconVerticalSolidList"/>
    <dgm:cxn modelId="{15A703FD-3A1F-49F4-BB37-BE051EC90459}" type="presParOf" srcId="{9DEBC599-5E41-49F3-8BF8-5D1A9EB3D5A2}" destId="{79D79F0F-521D-4470-82EB-95D2CC4A08F8}" srcOrd="3" destOrd="0" presId="urn:microsoft.com/office/officeart/2018/2/layout/IconVerticalSolidList"/>
    <dgm:cxn modelId="{270D4DD9-6B00-42A6-BEFF-B0B299F117BC}" type="presParOf" srcId="{D8B6806A-B751-4445-9FA5-CE21D77E7E41}" destId="{2C5593D7-46AD-4218-B800-D771DB520753}" srcOrd="5" destOrd="0" presId="urn:microsoft.com/office/officeart/2018/2/layout/IconVerticalSolidList"/>
    <dgm:cxn modelId="{51BF12D4-BD1A-4717-ACAB-72AA7CBA14AD}" type="presParOf" srcId="{D8B6806A-B751-4445-9FA5-CE21D77E7E41}" destId="{FFA8E13D-A8B8-4A66-987D-D211B6F8F2C2}" srcOrd="6" destOrd="0" presId="urn:microsoft.com/office/officeart/2018/2/layout/IconVerticalSolidList"/>
    <dgm:cxn modelId="{962B09CF-20B5-4BA1-90A3-30F6869AB35B}" type="presParOf" srcId="{FFA8E13D-A8B8-4A66-987D-D211B6F8F2C2}" destId="{02C530B6-2674-4388-B474-B2849B57E828}" srcOrd="0" destOrd="0" presId="urn:microsoft.com/office/officeart/2018/2/layout/IconVerticalSolidList"/>
    <dgm:cxn modelId="{C8FB2944-65B0-4C53-8A6C-C236A3ECAD93}" type="presParOf" srcId="{FFA8E13D-A8B8-4A66-987D-D211B6F8F2C2}" destId="{4B5CD543-0666-4C5A-BD4B-052E4E1CAE8B}" srcOrd="1" destOrd="0" presId="urn:microsoft.com/office/officeart/2018/2/layout/IconVerticalSolidList"/>
    <dgm:cxn modelId="{88BA5B38-2142-4DE6-A9F4-D9835F44AC84}" type="presParOf" srcId="{FFA8E13D-A8B8-4A66-987D-D211B6F8F2C2}" destId="{C8E9F976-AF18-431A-8132-DB0B54F27270}" srcOrd="2" destOrd="0" presId="urn:microsoft.com/office/officeart/2018/2/layout/IconVerticalSolidList"/>
    <dgm:cxn modelId="{A24FD867-5B39-4B10-99FC-3BFB5D9EB017}" type="presParOf" srcId="{FFA8E13D-A8B8-4A66-987D-D211B6F8F2C2}" destId="{6EFAE777-EB80-4374-990D-9948C463C33C}" srcOrd="3" destOrd="0" presId="urn:microsoft.com/office/officeart/2018/2/layout/IconVerticalSolidList"/>
    <dgm:cxn modelId="{49C23A3A-7CD5-47F4-98D8-B656E210F064}" type="presParOf" srcId="{D8B6806A-B751-4445-9FA5-CE21D77E7E41}" destId="{1C1374D0-1141-400D-8449-313EE51D4CF8}" srcOrd="7" destOrd="0" presId="urn:microsoft.com/office/officeart/2018/2/layout/IconVerticalSolidList"/>
    <dgm:cxn modelId="{9FAA03A7-1507-4505-972D-87AC5808DFDB}" type="presParOf" srcId="{D8B6806A-B751-4445-9FA5-CE21D77E7E41}" destId="{55B1579D-4544-47F8-AE09-6FD88FC2A4D1}" srcOrd="8" destOrd="0" presId="urn:microsoft.com/office/officeart/2018/2/layout/IconVerticalSolidList"/>
    <dgm:cxn modelId="{5F20FC92-E173-49B0-A9BD-C8890CB4EE3A}" type="presParOf" srcId="{55B1579D-4544-47F8-AE09-6FD88FC2A4D1}" destId="{27A35059-4170-466E-962A-FA8D5601A05A}" srcOrd="0" destOrd="0" presId="urn:microsoft.com/office/officeart/2018/2/layout/IconVerticalSolidList"/>
    <dgm:cxn modelId="{252CE1F9-3E5D-47FF-95DD-A23E998236EB}" type="presParOf" srcId="{55B1579D-4544-47F8-AE09-6FD88FC2A4D1}" destId="{D8B6BA04-D714-4118-830E-40DB88772A1D}" srcOrd="1" destOrd="0" presId="urn:microsoft.com/office/officeart/2018/2/layout/IconVerticalSolidList"/>
    <dgm:cxn modelId="{8E3FBF05-EEEE-4F35-B2D8-87D15C72D480}" type="presParOf" srcId="{55B1579D-4544-47F8-AE09-6FD88FC2A4D1}" destId="{1F1C7D69-977A-490B-A659-4BCB0D4B3AE3}" srcOrd="2" destOrd="0" presId="urn:microsoft.com/office/officeart/2018/2/layout/IconVerticalSolidList"/>
    <dgm:cxn modelId="{4ED70099-2142-436A-BB09-049235BB55F3}" type="presParOf" srcId="{55B1579D-4544-47F8-AE09-6FD88FC2A4D1}" destId="{B48F5738-00BE-462C-A957-C8FCAA109F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1571E-7B5C-4962-9AC2-BBA99C2CED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46A541CA-0B79-4E2B-9F82-407EAE69D7FA}">
      <dgm:prSet/>
      <dgm:spPr/>
      <dgm:t>
        <a:bodyPr/>
        <a:lstStyle/>
        <a:p>
          <a:r>
            <a:rPr lang="cs-CZ" dirty="0"/>
            <a:t>inzerát</a:t>
          </a:r>
          <a:endParaRPr lang="en-US" dirty="0"/>
        </a:p>
      </dgm:t>
    </dgm:pt>
    <dgm:pt modelId="{A6775026-354C-4ABF-B249-95B99748ED18}" type="parTrans" cxnId="{B06E1409-3881-4631-BD3A-52A3F3713427}">
      <dgm:prSet/>
      <dgm:spPr/>
      <dgm:t>
        <a:bodyPr/>
        <a:lstStyle/>
        <a:p>
          <a:endParaRPr lang="en-US"/>
        </a:p>
      </dgm:t>
    </dgm:pt>
    <dgm:pt modelId="{AC542B0E-B215-4DB9-8B57-7FFFC6D1DDAD}" type="sibTrans" cxnId="{B06E1409-3881-4631-BD3A-52A3F3713427}">
      <dgm:prSet/>
      <dgm:spPr/>
      <dgm:t>
        <a:bodyPr/>
        <a:lstStyle/>
        <a:p>
          <a:endParaRPr lang="en-US"/>
        </a:p>
      </dgm:t>
    </dgm:pt>
    <dgm:pt modelId="{19B25BE7-75C9-4E09-8359-D0ED58763091}">
      <dgm:prSet/>
      <dgm:spPr/>
      <dgm:t>
        <a:bodyPr/>
        <a:lstStyle/>
        <a:p>
          <a:r>
            <a:rPr lang="cs-CZ" dirty="0"/>
            <a:t>účast na jednom příjímacím pohovoru </a:t>
          </a:r>
          <a:endParaRPr lang="en-US" dirty="0"/>
        </a:p>
      </dgm:t>
    </dgm:pt>
    <dgm:pt modelId="{FEBAAFD6-1A89-422A-80EE-7A75A6C672DA}" type="parTrans" cxnId="{364A9DE9-0CEB-45D7-B20D-A6B803FA366E}">
      <dgm:prSet/>
      <dgm:spPr/>
      <dgm:t>
        <a:bodyPr/>
        <a:lstStyle/>
        <a:p>
          <a:endParaRPr lang="en-US"/>
        </a:p>
      </dgm:t>
    </dgm:pt>
    <dgm:pt modelId="{F0C41330-7981-4581-A13D-30782BF4D66D}" type="sibTrans" cxnId="{364A9DE9-0CEB-45D7-B20D-A6B803FA366E}">
      <dgm:prSet/>
      <dgm:spPr/>
      <dgm:t>
        <a:bodyPr/>
        <a:lstStyle/>
        <a:p>
          <a:endParaRPr lang="en-US"/>
        </a:p>
      </dgm:t>
    </dgm:pt>
    <dgm:pt modelId="{63BA88D8-A928-4596-B285-DD0373111D43}" type="pres">
      <dgm:prSet presAssocID="{6A01571E-7B5C-4962-9AC2-BBA99C2CEDB2}" presName="root" presStyleCnt="0">
        <dgm:presLayoutVars>
          <dgm:dir/>
          <dgm:resizeHandles val="exact"/>
        </dgm:presLayoutVars>
      </dgm:prSet>
      <dgm:spPr/>
    </dgm:pt>
    <dgm:pt modelId="{ADF3DCA5-F672-441C-A7B2-09865EA1A583}" type="pres">
      <dgm:prSet presAssocID="{46A541CA-0B79-4E2B-9F82-407EAE69D7FA}" presName="compNode" presStyleCnt="0"/>
      <dgm:spPr/>
    </dgm:pt>
    <dgm:pt modelId="{04544615-48D0-44F3-A52A-EA59820FDB26}" type="pres">
      <dgm:prSet presAssocID="{46A541CA-0B79-4E2B-9F82-407EAE69D7FA}" presName="bgRect" presStyleLbl="bgShp" presStyleIdx="0" presStyleCnt="2"/>
      <dgm:spPr/>
    </dgm:pt>
    <dgm:pt modelId="{7CA6CBE4-0684-4B58-AE0B-1BF18473AE09}" type="pres">
      <dgm:prSet presAssocID="{46A541CA-0B79-4E2B-9F82-407EAE69D7F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E75BADF2-EFC0-4764-AC87-AD4BA8E74C1E}" type="pres">
      <dgm:prSet presAssocID="{46A541CA-0B79-4E2B-9F82-407EAE69D7FA}" presName="spaceRect" presStyleCnt="0"/>
      <dgm:spPr/>
    </dgm:pt>
    <dgm:pt modelId="{BEDB177D-D69F-4F92-BBD8-9582B40B072E}" type="pres">
      <dgm:prSet presAssocID="{46A541CA-0B79-4E2B-9F82-407EAE69D7FA}" presName="parTx" presStyleLbl="revTx" presStyleIdx="0" presStyleCnt="2">
        <dgm:presLayoutVars>
          <dgm:chMax val="0"/>
          <dgm:chPref val="0"/>
        </dgm:presLayoutVars>
      </dgm:prSet>
      <dgm:spPr/>
    </dgm:pt>
    <dgm:pt modelId="{89B00974-95E1-48FF-B18A-FB3300E6E587}" type="pres">
      <dgm:prSet presAssocID="{AC542B0E-B215-4DB9-8B57-7FFFC6D1DDAD}" presName="sibTrans" presStyleCnt="0"/>
      <dgm:spPr/>
    </dgm:pt>
    <dgm:pt modelId="{07929365-B380-4D80-BCB7-F3CFF7E423F3}" type="pres">
      <dgm:prSet presAssocID="{19B25BE7-75C9-4E09-8359-D0ED58763091}" presName="compNode" presStyleCnt="0"/>
      <dgm:spPr/>
    </dgm:pt>
    <dgm:pt modelId="{FF21F87F-5168-4D0D-A534-308BEC78D9E2}" type="pres">
      <dgm:prSet presAssocID="{19B25BE7-75C9-4E09-8359-D0ED58763091}" presName="bgRect" presStyleLbl="bgShp" presStyleIdx="1" presStyleCnt="2"/>
      <dgm:spPr/>
    </dgm:pt>
    <dgm:pt modelId="{9D3081F8-3630-4FAA-9835-5723758F048B}" type="pres">
      <dgm:prSet presAssocID="{19B25BE7-75C9-4E09-8359-D0ED5876309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pina"/>
        </a:ext>
      </dgm:extLst>
    </dgm:pt>
    <dgm:pt modelId="{0E4DC5DF-4121-49A0-8FA9-3A91665B3DD2}" type="pres">
      <dgm:prSet presAssocID="{19B25BE7-75C9-4E09-8359-D0ED58763091}" presName="spaceRect" presStyleCnt="0"/>
      <dgm:spPr/>
    </dgm:pt>
    <dgm:pt modelId="{31D2205C-98AA-4828-B068-5D507A7144B6}" type="pres">
      <dgm:prSet presAssocID="{19B25BE7-75C9-4E09-8359-D0ED5876309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06E1409-3881-4631-BD3A-52A3F3713427}" srcId="{6A01571E-7B5C-4962-9AC2-BBA99C2CEDB2}" destId="{46A541CA-0B79-4E2B-9F82-407EAE69D7FA}" srcOrd="0" destOrd="0" parTransId="{A6775026-354C-4ABF-B249-95B99748ED18}" sibTransId="{AC542B0E-B215-4DB9-8B57-7FFFC6D1DDAD}"/>
    <dgm:cxn modelId="{E2F47934-4990-4CFB-B754-DAD93D9B0ADC}" type="presOf" srcId="{6A01571E-7B5C-4962-9AC2-BBA99C2CEDB2}" destId="{63BA88D8-A928-4596-B285-DD0373111D43}" srcOrd="0" destOrd="0" presId="urn:microsoft.com/office/officeart/2018/2/layout/IconVerticalSolidList"/>
    <dgm:cxn modelId="{B6758BA8-1D5E-4B9A-B498-99534A4084E3}" type="presOf" srcId="{19B25BE7-75C9-4E09-8359-D0ED58763091}" destId="{31D2205C-98AA-4828-B068-5D507A7144B6}" srcOrd="0" destOrd="0" presId="urn:microsoft.com/office/officeart/2018/2/layout/IconVerticalSolidList"/>
    <dgm:cxn modelId="{A370C2C5-50F8-40B5-AF13-046027FB648B}" type="presOf" srcId="{46A541CA-0B79-4E2B-9F82-407EAE69D7FA}" destId="{BEDB177D-D69F-4F92-BBD8-9582B40B072E}" srcOrd="0" destOrd="0" presId="urn:microsoft.com/office/officeart/2018/2/layout/IconVerticalSolidList"/>
    <dgm:cxn modelId="{364A9DE9-0CEB-45D7-B20D-A6B803FA366E}" srcId="{6A01571E-7B5C-4962-9AC2-BBA99C2CEDB2}" destId="{19B25BE7-75C9-4E09-8359-D0ED58763091}" srcOrd="1" destOrd="0" parTransId="{FEBAAFD6-1A89-422A-80EE-7A75A6C672DA}" sibTransId="{F0C41330-7981-4581-A13D-30782BF4D66D}"/>
    <dgm:cxn modelId="{BBE194AE-B0C1-4A78-8165-9DF214E10689}" type="presParOf" srcId="{63BA88D8-A928-4596-B285-DD0373111D43}" destId="{ADF3DCA5-F672-441C-A7B2-09865EA1A583}" srcOrd="0" destOrd="0" presId="urn:microsoft.com/office/officeart/2018/2/layout/IconVerticalSolidList"/>
    <dgm:cxn modelId="{5A39472E-D313-485D-9085-61C02FAA3A95}" type="presParOf" srcId="{ADF3DCA5-F672-441C-A7B2-09865EA1A583}" destId="{04544615-48D0-44F3-A52A-EA59820FDB26}" srcOrd="0" destOrd="0" presId="urn:microsoft.com/office/officeart/2018/2/layout/IconVerticalSolidList"/>
    <dgm:cxn modelId="{BB8CF6F8-DAB1-4C3A-842A-E5BDF9FED1F2}" type="presParOf" srcId="{ADF3DCA5-F672-441C-A7B2-09865EA1A583}" destId="{7CA6CBE4-0684-4B58-AE0B-1BF18473AE09}" srcOrd="1" destOrd="0" presId="urn:microsoft.com/office/officeart/2018/2/layout/IconVerticalSolidList"/>
    <dgm:cxn modelId="{EFD51037-8D61-4DB5-80C1-9F2A39C43152}" type="presParOf" srcId="{ADF3DCA5-F672-441C-A7B2-09865EA1A583}" destId="{E75BADF2-EFC0-4764-AC87-AD4BA8E74C1E}" srcOrd="2" destOrd="0" presId="urn:microsoft.com/office/officeart/2018/2/layout/IconVerticalSolidList"/>
    <dgm:cxn modelId="{E299E96F-FA92-444C-88BF-CD251BA0745F}" type="presParOf" srcId="{ADF3DCA5-F672-441C-A7B2-09865EA1A583}" destId="{BEDB177D-D69F-4F92-BBD8-9582B40B072E}" srcOrd="3" destOrd="0" presId="urn:microsoft.com/office/officeart/2018/2/layout/IconVerticalSolidList"/>
    <dgm:cxn modelId="{DA7B4E04-A4AE-49DB-928A-CE00B234EEAF}" type="presParOf" srcId="{63BA88D8-A928-4596-B285-DD0373111D43}" destId="{89B00974-95E1-48FF-B18A-FB3300E6E587}" srcOrd="1" destOrd="0" presId="urn:microsoft.com/office/officeart/2018/2/layout/IconVerticalSolidList"/>
    <dgm:cxn modelId="{8E31DE0C-6E6F-4EA0-A59B-8DA4EA16CB05}" type="presParOf" srcId="{63BA88D8-A928-4596-B285-DD0373111D43}" destId="{07929365-B380-4D80-BCB7-F3CFF7E423F3}" srcOrd="2" destOrd="0" presId="urn:microsoft.com/office/officeart/2018/2/layout/IconVerticalSolidList"/>
    <dgm:cxn modelId="{7808E909-79E0-44B7-86B3-8958098EC12B}" type="presParOf" srcId="{07929365-B380-4D80-BCB7-F3CFF7E423F3}" destId="{FF21F87F-5168-4D0D-A534-308BEC78D9E2}" srcOrd="0" destOrd="0" presId="urn:microsoft.com/office/officeart/2018/2/layout/IconVerticalSolidList"/>
    <dgm:cxn modelId="{BD5579CE-9F3A-4C59-BDDE-B25B39267210}" type="presParOf" srcId="{07929365-B380-4D80-BCB7-F3CFF7E423F3}" destId="{9D3081F8-3630-4FAA-9835-5723758F048B}" srcOrd="1" destOrd="0" presId="urn:microsoft.com/office/officeart/2018/2/layout/IconVerticalSolidList"/>
    <dgm:cxn modelId="{59CE3845-273F-4551-AA38-6A07C0DD1844}" type="presParOf" srcId="{07929365-B380-4D80-BCB7-F3CFF7E423F3}" destId="{0E4DC5DF-4121-49A0-8FA9-3A91665B3DD2}" srcOrd="2" destOrd="0" presId="urn:microsoft.com/office/officeart/2018/2/layout/IconVerticalSolidList"/>
    <dgm:cxn modelId="{089ACAFC-36B2-461A-8CB2-8DE13BA8A79D}" type="presParOf" srcId="{07929365-B380-4D80-BCB7-F3CFF7E423F3}" destId="{31D2205C-98AA-4828-B068-5D507A7144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899E3-D833-4C3E-8011-382BF8260AC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97175B-AFD8-4830-B7FE-476390790C08}">
      <dgm:prSet/>
      <dgm:spPr/>
      <dgm:t>
        <a:bodyPr/>
        <a:lstStyle/>
        <a:p>
          <a:r>
            <a:rPr lang="cs-CZ" dirty="0"/>
            <a:t>Internetové stránky</a:t>
          </a:r>
          <a:endParaRPr lang="en-US" dirty="0"/>
        </a:p>
      </dgm:t>
    </dgm:pt>
    <dgm:pt modelId="{8C716E56-9AC1-45FF-8EDB-74B6B9DBD57A}" type="parTrans" cxnId="{7C34A56D-9FD3-4823-943C-AB1CFDC466B0}">
      <dgm:prSet/>
      <dgm:spPr/>
      <dgm:t>
        <a:bodyPr/>
        <a:lstStyle/>
        <a:p>
          <a:endParaRPr lang="en-US"/>
        </a:p>
      </dgm:t>
    </dgm:pt>
    <dgm:pt modelId="{075FF9B8-3AA9-4FA1-9196-178D893E115A}" type="sibTrans" cxnId="{7C34A56D-9FD3-4823-943C-AB1CFDC466B0}">
      <dgm:prSet/>
      <dgm:spPr/>
      <dgm:t>
        <a:bodyPr/>
        <a:lstStyle/>
        <a:p>
          <a:endParaRPr lang="en-US"/>
        </a:p>
      </dgm:t>
    </dgm:pt>
    <dgm:pt modelId="{8928E330-999C-43AE-B2EF-7EC0381CB02F}">
      <dgm:prSet/>
      <dgm:spPr/>
      <dgm:t>
        <a:bodyPr/>
        <a:lstStyle/>
        <a:p>
          <a:r>
            <a:rPr lang="cs-CZ" dirty="0"/>
            <a:t>Cenové nabídky</a:t>
          </a:r>
          <a:endParaRPr lang="en-US" dirty="0"/>
        </a:p>
      </dgm:t>
    </dgm:pt>
    <dgm:pt modelId="{924D6FE8-0418-4636-B8B5-60934B5FBB06}" type="parTrans" cxnId="{231E72F9-FF26-4555-B1C7-6F1664DB1F8C}">
      <dgm:prSet/>
      <dgm:spPr/>
      <dgm:t>
        <a:bodyPr/>
        <a:lstStyle/>
        <a:p>
          <a:endParaRPr lang="en-US"/>
        </a:p>
      </dgm:t>
    </dgm:pt>
    <dgm:pt modelId="{B030486A-43C7-4236-B33B-D75824F491B6}" type="sibTrans" cxnId="{231E72F9-FF26-4555-B1C7-6F1664DB1F8C}">
      <dgm:prSet/>
      <dgm:spPr/>
      <dgm:t>
        <a:bodyPr/>
        <a:lstStyle/>
        <a:p>
          <a:endParaRPr lang="en-US"/>
        </a:p>
      </dgm:t>
    </dgm:pt>
    <dgm:pt modelId="{14FBFFD1-57B3-45D7-8D3A-CF73A1D61CEB}">
      <dgm:prSet/>
      <dgm:spPr/>
      <dgm:t>
        <a:bodyPr/>
        <a:lstStyle/>
        <a:p>
          <a:r>
            <a:rPr lang="cs-CZ" dirty="0"/>
            <a:t>Benefity</a:t>
          </a:r>
          <a:endParaRPr lang="en-US" dirty="0"/>
        </a:p>
      </dgm:t>
    </dgm:pt>
    <dgm:pt modelId="{B92B8F63-60CD-4BBE-9368-573CF8F762D3}" type="parTrans" cxnId="{E766B532-1018-4553-91F7-4601AD93A682}">
      <dgm:prSet/>
      <dgm:spPr/>
      <dgm:t>
        <a:bodyPr/>
        <a:lstStyle/>
        <a:p>
          <a:endParaRPr lang="en-US"/>
        </a:p>
      </dgm:t>
    </dgm:pt>
    <dgm:pt modelId="{F3C5384E-C951-42E9-9E3A-778569549A0A}" type="sibTrans" cxnId="{E766B532-1018-4553-91F7-4601AD93A682}">
      <dgm:prSet/>
      <dgm:spPr/>
      <dgm:t>
        <a:bodyPr/>
        <a:lstStyle/>
        <a:p>
          <a:endParaRPr lang="en-US"/>
        </a:p>
      </dgm:t>
    </dgm:pt>
    <dgm:pt modelId="{64520EFC-4136-4F1E-8B6E-126745CCF94C}" type="pres">
      <dgm:prSet presAssocID="{E19899E3-D833-4C3E-8011-382BF8260A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2018D0-1AA3-4382-8610-65A0A4AC0881}" type="pres">
      <dgm:prSet presAssocID="{A097175B-AFD8-4830-B7FE-476390790C08}" presName="hierRoot1" presStyleCnt="0"/>
      <dgm:spPr/>
    </dgm:pt>
    <dgm:pt modelId="{8EDBC051-07D2-4A87-8C01-5A4A9413A3A9}" type="pres">
      <dgm:prSet presAssocID="{A097175B-AFD8-4830-B7FE-476390790C08}" presName="composite" presStyleCnt="0"/>
      <dgm:spPr/>
    </dgm:pt>
    <dgm:pt modelId="{3CDF8446-814D-48BC-9A85-6346F464262F}" type="pres">
      <dgm:prSet presAssocID="{A097175B-AFD8-4830-B7FE-476390790C08}" presName="background" presStyleLbl="node0" presStyleIdx="0" presStyleCnt="3"/>
      <dgm:spPr/>
    </dgm:pt>
    <dgm:pt modelId="{507EC688-528A-4D73-81F7-C47E202B2D0D}" type="pres">
      <dgm:prSet presAssocID="{A097175B-AFD8-4830-B7FE-476390790C08}" presName="text" presStyleLbl="fgAcc0" presStyleIdx="0" presStyleCnt="3">
        <dgm:presLayoutVars>
          <dgm:chPref val="3"/>
        </dgm:presLayoutVars>
      </dgm:prSet>
      <dgm:spPr/>
    </dgm:pt>
    <dgm:pt modelId="{1E4381AF-26B6-4853-9BA0-77E1D13E1330}" type="pres">
      <dgm:prSet presAssocID="{A097175B-AFD8-4830-B7FE-476390790C08}" presName="hierChild2" presStyleCnt="0"/>
      <dgm:spPr/>
    </dgm:pt>
    <dgm:pt modelId="{7887426C-92C8-46FE-A1A8-8F4D45154CCF}" type="pres">
      <dgm:prSet presAssocID="{8928E330-999C-43AE-B2EF-7EC0381CB02F}" presName="hierRoot1" presStyleCnt="0"/>
      <dgm:spPr/>
    </dgm:pt>
    <dgm:pt modelId="{D7D63929-330A-408A-807B-3E1CC0132A5B}" type="pres">
      <dgm:prSet presAssocID="{8928E330-999C-43AE-B2EF-7EC0381CB02F}" presName="composite" presStyleCnt="0"/>
      <dgm:spPr/>
    </dgm:pt>
    <dgm:pt modelId="{1975B77F-6475-480A-8712-DBFE74E3FB36}" type="pres">
      <dgm:prSet presAssocID="{8928E330-999C-43AE-B2EF-7EC0381CB02F}" presName="background" presStyleLbl="node0" presStyleIdx="1" presStyleCnt="3"/>
      <dgm:spPr/>
    </dgm:pt>
    <dgm:pt modelId="{BDD9CE21-DCAE-416C-B166-C5DE26DFFA68}" type="pres">
      <dgm:prSet presAssocID="{8928E330-999C-43AE-B2EF-7EC0381CB02F}" presName="text" presStyleLbl="fgAcc0" presStyleIdx="1" presStyleCnt="3">
        <dgm:presLayoutVars>
          <dgm:chPref val="3"/>
        </dgm:presLayoutVars>
      </dgm:prSet>
      <dgm:spPr/>
    </dgm:pt>
    <dgm:pt modelId="{9B2B67FF-CFA7-4A5A-9769-5E37BA802610}" type="pres">
      <dgm:prSet presAssocID="{8928E330-999C-43AE-B2EF-7EC0381CB02F}" presName="hierChild2" presStyleCnt="0"/>
      <dgm:spPr/>
    </dgm:pt>
    <dgm:pt modelId="{300FF853-678F-4164-85CF-50BB14117AE2}" type="pres">
      <dgm:prSet presAssocID="{14FBFFD1-57B3-45D7-8D3A-CF73A1D61CEB}" presName="hierRoot1" presStyleCnt="0"/>
      <dgm:spPr/>
    </dgm:pt>
    <dgm:pt modelId="{6A10F39D-1E5F-4CE6-A80C-21D863941A79}" type="pres">
      <dgm:prSet presAssocID="{14FBFFD1-57B3-45D7-8D3A-CF73A1D61CEB}" presName="composite" presStyleCnt="0"/>
      <dgm:spPr/>
    </dgm:pt>
    <dgm:pt modelId="{C2C93DD5-850A-4630-9BB3-D1EE1339AA8A}" type="pres">
      <dgm:prSet presAssocID="{14FBFFD1-57B3-45D7-8D3A-CF73A1D61CEB}" presName="background" presStyleLbl="node0" presStyleIdx="2" presStyleCnt="3"/>
      <dgm:spPr/>
    </dgm:pt>
    <dgm:pt modelId="{466DA33B-D2ED-4279-A30A-E06CBDE04D47}" type="pres">
      <dgm:prSet presAssocID="{14FBFFD1-57B3-45D7-8D3A-CF73A1D61CEB}" presName="text" presStyleLbl="fgAcc0" presStyleIdx="2" presStyleCnt="3">
        <dgm:presLayoutVars>
          <dgm:chPref val="3"/>
        </dgm:presLayoutVars>
      </dgm:prSet>
      <dgm:spPr/>
    </dgm:pt>
    <dgm:pt modelId="{6D06461A-841D-45BE-949F-E6B1E2547736}" type="pres">
      <dgm:prSet presAssocID="{14FBFFD1-57B3-45D7-8D3A-CF73A1D61CEB}" presName="hierChild2" presStyleCnt="0"/>
      <dgm:spPr/>
    </dgm:pt>
  </dgm:ptLst>
  <dgm:cxnLst>
    <dgm:cxn modelId="{9D1ABB26-0DCA-4228-A536-C7F42BF8EBA6}" type="presOf" srcId="{14FBFFD1-57B3-45D7-8D3A-CF73A1D61CEB}" destId="{466DA33B-D2ED-4279-A30A-E06CBDE04D47}" srcOrd="0" destOrd="0" presId="urn:microsoft.com/office/officeart/2005/8/layout/hierarchy1"/>
    <dgm:cxn modelId="{E766B532-1018-4553-91F7-4601AD93A682}" srcId="{E19899E3-D833-4C3E-8011-382BF8260AC5}" destId="{14FBFFD1-57B3-45D7-8D3A-CF73A1D61CEB}" srcOrd="2" destOrd="0" parTransId="{B92B8F63-60CD-4BBE-9368-573CF8F762D3}" sibTransId="{F3C5384E-C951-42E9-9E3A-778569549A0A}"/>
    <dgm:cxn modelId="{AD5F0563-B429-4EA4-86BF-2CBD7E6F5826}" type="presOf" srcId="{E19899E3-D833-4C3E-8011-382BF8260AC5}" destId="{64520EFC-4136-4F1E-8B6E-126745CCF94C}" srcOrd="0" destOrd="0" presId="urn:microsoft.com/office/officeart/2005/8/layout/hierarchy1"/>
    <dgm:cxn modelId="{7C34A56D-9FD3-4823-943C-AB1CFDC466B0}" srcId="{E19899E3-D833-4C3E-8011-382BF8260AC5}" destId="{A097175B-AFD8-4830-B7FE-476390790C08}" srcOrd="0" destOrd="0" parTransId="{8C716E56-9AC1-45FF-8EDB-74B6B9DBD57A}" sibTransId="{075FF9B8-3AA9-4FA1-9196-178D893E115A}"/>
    <dgm:cxn modelId="{33400878-EC1B-4BF6-8017-F24AC0004D3D}" type="presOf" srcId="{A097175B-AFD8-4830-B7FE-476390790C08}" destId="{507EC688-528A-4D73-81F7-C47E202B2D0D}" srcOrd="0" destOrd="0" presId="urn:microsoft.com/office/officeart/2005/8/layout/hierarchy1"/>
    <dgm:cxn modelId="{0D178387-8471-4F6C-A954-DC8A11A4FA4C}" type="presOf" srcId="{8928E330-999C-43AE-B2EF-7EC0381CB02F}" destId="{BDD9CE21-DCAE-416C-B166-C5DE26DFFA68}" srcOrd="0" destOrd="0" presId="urn:microsoft.com/office/officeart/2005/8/layout/hierarchy1"/>
    <dgm:cxn modelId="{231E72F9-FF26-4555-B1C7-6F1664DB1F8C}" srcId="{E19899E3-D833-4C3E-8011-382BF8260AC5}" destId="{8928E330-999C-43AE-B2EF-7EC0381CB02F}" srcOrd="1" destOrd="0" parTransId="{924D6FE8-0418-4636-B8B5-60934B5FBB06}" sibTransId="{B030486A-43C7-4236-B33B-D75824F491B6}"/>
    <dgm:cxn modelId="{CDECEF31-F115-4966-82DE-8DFE87B7AC7A}" type="presParOf" srcId="{64520EFC-4136-4F1E-8B6E-126745CCF94C}" destId="{392018D0-1AA3-4382-8610-65A0A4AC0881}" srcOrd="0" destOrd="0" presId="urn:microsoft.com/office/officeart/2005/8/layout/hierarchy1"/>
    <dgm:cxn modelId="{C47FD1FF-59B6-4A9E-88D7-8A809AFAE72B}" type="presParOf" srcId="{392018D0-1AA3-4382-8610-65A0A4AC0881}" destId="{8EDBC051-07D2-4A87-8C01-5A4A9413A3A9}" srcOrd="0" destOrd="0" presId="urn:microsoft.com/office/officeart/2005/8/layout/hierarchy1"/>
    <dgm:cxn modelId="{3DDE5567-E4A0-4EC6-83E5-FFA2523B8E08}" type="presParOf" srcId="{8EDBC051-07D2-4A87-8C01-5A4A9413A3A9}" destId="{3CDF8446-814D-48BC-9A85-6346F464262F}" srcOrd="0" destOrd="0" presId="urn:microsoft.com/office/officeart/2005/8/layout/hierarchy1"/>
    <dgm:cxn modelId="{3393FD4D-A818-4047-9D8C-460AA7E184BD}" type="presParOf" srcId="{8EDBC051-07D2-4A87-8C01-5A4A9413A3A9}" destId="{507EC688-528A-4D73-81F7-C47E202B2D0D}" srcOrd="1" destOrd="0" presId="urn:microsoft.com/office/officeart/2005/8/layout/hierarchy1"/>
    <dgm:cxn modelId="{17FE6EB1-C8DB-4196-8AFF-F1F83EF1D104}" type="presParOf" srcId="{392018D0-1AA3-4382-8610-65A0A4AC0881}" destId="{1E4381AF-26B6-4853-9BA0-77E1D13E1330}" srcOrd="1" destOrd="0" presId="urn:microsoft.com/office/officeart/2005/8/layout/hierarchy1"/>
    <dgm:cxn modelId="{37C018F7-0D41-4F75-A92F-7543129ED865}" type="presParOf" srcId="{64520EFC-4136-4F1E-8B6E-126745CCF94C}" destId="{7887426C-92C8-46FE-A1A8-8F4D45154CCF}" srcOrd="1" destOrd="0" presId="urn:microsoft.com/office/officeart/2005/8/layout/hierarchy1"/>
    <dgm:cxn modelId="{6CA58271-9A53-474C-B0B2-DC33B9420437}" type="presParOf" srcId="{7887426C-92C8-46FE-A1A8-8F4D45154CCF}" destId="{D7D63929-330A-408A-807B-3E1CC0132A5B}" srcOrd="0" destOrd="0" presId="urn:microsoft.com/office/officeart/2005/8/layout/hierarchy1"/>
    <dgm:cxn modelId="{A2E851E0-8DB7-4694-B656-E4A613D5F721}" type="presParOf" srcId="{D7D63929-330A-408A-807B-3E1CC0132A5B}" destId="{1975B77F-6475-480A-8712-DBFE74E3FB36}" srcOrd="0" destOrd="0" presId="urn:microsoft.com/office/officeart/2005/8/layout/hierarchy1"/>
    <dgm:cxn modelId="{1C480BD5-B434-4228-BCA1-57BA647E60C7}" type="presParOf" srcId="{D7D63929-330A-408A-807B-3E1CC0132A5B}" destId="{BDD9CE21-DCAE-416C-B166-C5DE26DFFA68}" srcOrd="1" destOrd="0" presId="urn:microsoft.com/office/officeart/2005/8/layout/hierarchy1"/>
    <dgm:cxn modelId="{1469ABBD-8B38-49DC-856B-A6BF8344A197}" type="presParOf" srcId="{7887426C-92C8-46FE-A1A8-8F4D45154CCF}" destId="{9B2B67FF-CFA7-4A5A-9769-5E37BA802610}" srcOrd="1" destOrd="0" presId="urn:microsoft.com/office/officeart/2005/8/layout/hierarchy1"/>
    <dgm:cxn modelId="{11EBAFE6-3A23-472D-B02E-784DF196EFDA}" type="presParOf" srcId="{64520EFC-4136-4F1E-8B6E-126745CCF94C}" destId="{300FF853-678F-4164-85CF-50BB14117AE2}" srcOrd="2" destOrd="0" presId="urn:microsoft.com/office/officeart/2005/8/layout/hierarchy1"/>
    <dgm:cxn modelId="{F649950D-3A59-4BD7-878D-5505DE8890F0}" type="presParOf" srcId="{300FF853-678F-4164-85CF-50BB14117AE2}" destId="{6A10F39D-1E5F-4CE6-A80C-21D863941A79}" srcOrd="0" destOrd="0" presId="urn:microsoft.com/office/officeart/2005/8/layout/hierarchy1"/>
    <dgm:cxn modelId="{5E33CB0B-EA31-409E-BB4D-84C2D4566FAB}" type="presParOf" srcId="{6A10F39D-1E5F-4CE6-A80C-21D863941A79}" destId="{C2C93DD5-850A-4630-9BB3-D1EE1339AA8A}" srcOrd="0" destOrd="0" presId="urn:microsoft.com/office/officeart/2005/8/layout/hierarchy1"/>
    <dgm:cxn modelId="{530FAAAC-583C-407F-AF29-779F5CD8FB47}" type="presParOf" srcId="{6A10F39D-1E5F-4CE6-A80C-21D863941A79}" destId="{466DA33B-D2ED-4279-A30A-E06CBDE04D47}" srcOrd="1" destOrd="0" presId="urn:microsoft.com/office/officeart/2005/8/layout/hierarchy1"/>
    <dgm:cxn modelId="{98EE7C7E-FBFE-4109-8FC0-5740F7237B4C}" type="presParOf" srcId="{300FF853-678F-4164-85CF-50BB14117AE2}" destId="{6D06461A-841D-45BE-949F-E6B1E25477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6B8A6D-E43A-4A1E-8D7D-F3D2DFD33DD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763A5F-F58D-43F0-B037-043964C66C0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Přehled tržeb za stavební činnost každý měsíc</a:t>
          </a:r>
          <a:endParaRPr lang="en-US" dirty="0"/>
        </a:p>
      </dgm:t>
    </dgm:pt>
    <dgm:pt modelId="{200771C8-DB83-4E4F-95DC-66E2ACBF2BE4}" type="parTrans" cxnId="{9E8C3DFA-CB98-4149-8A3E-DA499B16F7FA}">
      <dgm:prSet/>
      <dgm:spPr/>
      <dgm:t>
        <a:bodyPr/>
        <a:lstStyle/>
        <a:p>
          <a:endParaRPr lang="en-US"/>
        </a:p>
      </dgm:t>
    </dgm:pt>
    <dgm:pt modelId="{0355A02F-0C7B-444B-8740-B512351003D8}" type="sibTrans" cxnId="{9E8C3DFA-CB98-4149-8A3E-DA499B16F7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034DC9-B01F-47A9-AE23-26D479C459B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Přehled tržeb za oblast plasty každý měsíc</a:t>
          </a:r>
          <a:endParaRPr lang="en-US"/>
        </a:p>
      </dgm:t>
    </dgm:pt>
    <dgm:pt modelId="{0549A1CE-64A9-40FA-8D8F-E42BA58F4177}" type="parTrans" cxnId="{C6D47EC6-3F0E-4BF0-805B-DEB9E35C05C3}">
      <dgm:prSet/>
      <dgm:spPr/>
      <dgm:t>
        <a:bodyPr/>
        <a:lstStyle/>
        <a:p>
          <a:endParaRPr lang="en-US"/>
        </a:p>
      </dgm:t>
    </dgm:pt>
    <dgm:pt modelId="{0BBBC4AF-1B91-4896-989D-88DEF7281EC3}" type="sibTrans" cxnId="{C6D47EC6-3F0E-4BF0-805B-DEB9E35C05C3}">
      <dgm:prSet/>
      <dgm:spPr/>
      <dgm:t>
        <a:bodyPr/>
        <a:lstStyle/>
        <a:p>
          <a:endParaRPr lang="en-US"/>
        </a:p>
      </dgm:t>
    </dgm:pt>
    <dgm:pt modelId="{1B84A7D9-C81F-4758-AE59-AB3E04D88356}" type="pres">
      <dgm:prSet presAssocID="{7D6B8A6D-E43A-4A1E-8D7D-F3D2DFD33DD6}" presName="root" presStyleCnt="0">
        <dgm:presLayoutVars>
          <dgm:dir/>
          <dgm:resizeHandles val="exact"/>
        </dgm:presLayoutVars>
      </dgm:prSet>
      <dgm:spPr/>
    </dgm:pt>
    <dgm:pt modelId="{5596EEDB-7CE8-4EBA-8F2E-5DD31A9293E4}" type="pres">
      <dgm:prSet presAssocID="{7D6B8A6D-E43A-4A1E-8D7D-F3D2DFD33DD6}" presName="container" presStyleCnt="0">
        <dgm:presLayoutVars>
          <dgm:dir/>
          <dgm:resizeHandles val="exact"/>
        </dgm:presLayoutVars>
      </dgm:prSet>
      <dgm:spPr/>
    </dgm:pt>
    <dgm:pt modelId="{8C2803E0-618F-41D9-954D-F2E948F7BFA5}" type="pres">
      <dgm:prSet presAssocID="{AA763A5F-F58D-43F0-B037-043964C66C04}" presName="compNode" presStyleCnt="0"/>
      <dgm:spPr/>
    </dgm:pt>
    <dgm:pt modelId="{A5114E4A-F888-4293-BB0F-89196987FB1A}" type="pres">
      <dgm:prSet presAssocID="{AA763A5F-F58D-43F0-B037-043964C66C04}" presName="iconBgRect" presStyleLbl="bgShp" presStyleIdx="0" presStyleCnt="2"/>
      <dgm:spPr/>
    </dgm:pt>
    <dgm:pt modelId="{C64F3545-8D90-45D5-88A3-BABE5448B217}" type="pres">
      <dgm:prSet presAssocID="{AA763A5F-F58D-43F0-B037-043964C66C0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ce obrys"/>
        </a:ext>
      </dgm:extLst>
    </dgm:pt>
    <dgm:pt modelId="{A3ED193D-4EF9-429C-BA30-49FDD20446E9}" type="pres">
      <dgm:prSet presAssocID="{AA763A5F-F58D-43F0-B037-043964C66C04}" presName="spaceRect" presStyleCnt="0"/>
      <dgm:spPr/>
    </dgm:pt>
    <dgm:pt modelId="{5AA9CB0D-2CC7-441E-A028-80CBCBD4C22B}" type="pres">
      <dgm:prSet presAssocID="{AA763A5F-F58D-43F0-B037-043964C66C04}" presName="textRect" presStyleLbl="revTx" presStyleIdx="0" presStyleCnt="2">
        <dgm:presLayoutVars>
          <dgm:chMax val="1"/>
          <dgm:chPref val="1"/>
        </dgm:presLayoutVars>
      </dgm:prSet>
      <dgm:spPr/>
    </dgm:pt>
    <dgm:pt modelId="{4B79C4E6-5C8D-4CF3-A23A-A97A5643DEEE}" type="pres">
      <dgm:prSet presAssocID="{0355A02F-0C7B-444B-8740-B512351003D8}" presName="sibTrans" presStyleLbl="sibTrans2D1" presStyleIdx="0" presStyleCnt="0"/>
      <dgm:spPr/>
    </dgm:pt>
    <dgm:pt modelId="{A32FE1E7-6B6D-44A0-BB76-993AFCFF5CEE}" type="pres">
      <dgm:prSet presAssocID="{BF034DC9-B01F-47A9-AE23-26D479C459B2}" presName="compNode" presStyleCnt="0"/>
      <dgm:spPr/>
    </dgm:pt>
    <dgm:pt modelId="{3B131D9F-3F10-4339-8348-D03D16F46332}" type="pres">
      <dgm:prSet presAssocID="{BF034DC9-B01F-47A9-AE23-26D479C459B2}" presName="iconBgRect" presStyleLbl="bgShp" presStyleIdx="1" presStyleCnt="2"/>
      <dgm:spPr/>
    </dgm:pt>
    <dgm:pt modelId="{40F16C6D-0E14-45E2-A43C-148E9A0767C7}" type="pres">
      <dgm:prSet presAssocID="{BF034DC9-B01F-47A9-AE23-26D479C459B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čítadlo obrys"/>
        </a:ext>
      </dgm:extLst>
    </dgm:pt>
    <dgm:pt modelId="{C3C58B70-F974-439E-9C62-D03C9FFA2F76}" type="pres">
      <dgm:prSet presAssocID="{BF034DC9-B01F-47A9-AE23-26D479C459B2}" presName="spaceRect" presStyleCnt="0"/>
      <dgm:spPr/>
    </dgm:pt>
    <dgm:pt modelId="{2C3634F1-02B0-4FE0-91B7-A3AB63E0E54F}" type="pres">
      <dgm:prSet presAssocID="{BF034DC9-B01F-47A9-AE23-26D479C459B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C935A68-71E6-4E21-BA28-E15CD0EBB477}" type="presOf" srcId="{BF034DC9-B01F-47A9-AE23-26D479C459B2}" destId="{2C3634F1-02B0-4FE0-91B7-A3AB63E0E54F}" srcOrd="0" destOrd="0" presId="urn:microsoft.com/office/officeart/2018/2/layout/IconCircleList"/>
    <dgm:cxn modelId="{74A939C2-6FB0-43C7-B36F-269031C4F2A2}" type="presOf" srcId="{AA763A5F-F58D-43F0-B037-043964C66C04}" destId="{5AA9CB0D-2CC7-441E-A028-80CBCBD4C22B}" srcOrd="0" destOrd="0" presId="urn:microsoft.com/office/officeart/2018/2/layout/IconCircleList"/>
    <dgm:cxn modelId="{47008AC5-B7F1-43C9-874B-866D4791C7C7}" type="presOf" srcId="{0355A02F-0C7B-444B-8740-B512351003D8}" destId="{4B79C4E6-5C8D-4CF3-A23A-A97A5643DEEE}" srcOrd="0" destOrd="0" presId="urn:microsoft.com/office/officeart/2018/2/layout/IconCircleList"/>
    <dgm:cxn modelId="{C6D47EC6-3F0E-4BF0-805B-DEB9E35C05C3}" srcId="{7D6B8A6D-E43A-4A1E-8D7D-F3D2DFD33DD6}" destId="{BF034DC9-B01F-47A9-AE23-26D479C459B2}" srcOrd="1" destOrd="0" parTransId="{0549A1CE-64A9-40FA-8D8F-E42BA58F4177}" sibTransId="{0BBBC4AF-1B91-4896-989D-88DEF7281EC3}"/>
    <dgm:cxn modelId="{7C82B9C9-DEBF-4D4E-8806-4838667133CE}" type="presOf" srcId="{7D6B8A6D-E43A-4A1E-8D7D-F3D2DFD33DD6}" destId="{1B84A7D9-C81F-4758-AE59-AB3E04D88356}" srcOrd="0" destOrd="0" presId="urn:microsoft.com/office/officeart/2018/2/layout/IconCircleList"/>
    <dgm:cxn modelId="{9E8C3DFA-CB98-4149-8A3E-DA499B16F7FA}" srcId="{7D6B8A6D-E43A-4A1E-8D7D-F3D2DFD33DD6}" destId="{AA763A5F-F58D-43F0-B037-043964C66C04}" srcOrd="0" destOrd="0" parTransId="{200771C8-DB83-4E4F-95DC-66E2ACBF2BE4}" sibTransId="{0355A02F-0C7B-444B-8740-B512351003D8}"/>
    <dgm:cxn modelId="{8A54C6E3-CA13-47E2-A1FA-BF3A8861B46D}" type="presParOf" srcId="{1B84A7D9-C81F-4758-AE59-AB3E04D88356}" destId="{5596EEDB-7CE8-4EBA-8F2E-5DD31A9293E4}" srcOrd="0" destOrd="0" presId="urn:microsoft.com/office/officeart/2018/2/layout/IconCircleList"/>
    <dgm:cxn modelId="{6AE3F539-DEB8-41E5-B090-0D80D181B5FE}" type="presParOf" srcId="{5596EEDB-7CE8-4EBA-8F2E-5DD31A9293E4}" destId="{8C2803E0-618F-41D9-954D-F2E948F7BFA5}" srcOrd="0" destOrd="0" presId="urn:microsoft.com/office/officeart/2018/2/layout/IconCircleList"/>
    <dgm:cxn modelId="{C08FE60F-0598-48B5-992A-F799E0993B48}" type="presParOf" srcId="{8C2803E0-618F-41D9-954D-F2E948F7BFA5}" destId="{A5114E4A-F888-4293-BB0F-89196987FB1A}" srcOrd="0" destOrd="0" presId="urn:microsoft.com/office/officeart/2018/2/layout/IconCircleList"/>
    <dgm:cxn modelId="{996191AC-C3E0-4D68-8E0E-6D621083528D}" type="presParOf" srcId="{8C2803E0-618F-41D9-954D-F2E948F7BFA5}" destId="{C64F3545-8D90-45D5-88A3-BABE5448B217}" srcOrd="1" destOrd="0" presId="urn:microsoft.com/office/officeart/2018/2/layout/IconCircleList"/>
    <dgm:cxn modelId="{83BBA1A0-D370-42C4-B320-F654F5D3E0DA}" type="presParOf" srcId="{8C2803E0-618F-41D9-954D-F2E948F7BFA5}" destId="{A3ED193D-4EF9-429C-BA30-49FDD20446E9}" srcOrd="2" destOrd="0" presId="urn:microsoft.com/office/officeart/2018/2/layout/IconCircleList"/>
    <dgm:cxn modelId="{0AC11BE4-593F-4CF1-936C-782313DBED97}" type="presParOf" srcId="{8C2803E0-618F-41D9-954D-F2E948F7BFA5}" destId="{5AA9CB0D-2CC7-441E-A028-80CBCBD4C22B}" srcOrd="3" destOrd="0" presId="urn:microsoft.com/office/officeart/2018/2/layout/IconCircleList"/>
    <dgm:cxn modelId="{E2ACB470-4370-477F-816A-2D10238BB2D5}" type="presParOf" srcId="{5596EEDB-7CE8-4EBA-8F2E-5DD31A9293E4}" destId="{4B79C4E6-5C8D-4CF3-A23A-A97A5643DEEE}" srcOrd="1" destOrd="0" presId="urn:microsoft.com/office/officeart/2018/2/layout/IconCircleList"/>
    <dgm:cxn modelId="{D1D84F63-BC95-4D28-BBD4-F6FE76F8DCCA}" type="presParOf" srcId="{5596EEDB-7CE8-4EBA-8F2E-5DD31A9293E4}" destId="{A32FE1E7-6B6D-44A0-BB76-993AFCFF5CEE}" srcOrd="2" destOrd="0" presId="urn:microsoft.com/office/officeart/2018/2/layout/IconCircleList"/>
    <dgm:cxn modelId="{80688572-AF70-4459-89DC-50CC627CBD96}" type="presParOf" srcId="{A32FE1E7-6B6D-44A0-BB76-993AFCFF5CEE}" destId="{3B131D9F-3F10-4339-8348-D03D16F46332}" srcOrd="0" destOrd="0" presId="urn:microsoft.com/office/officeart/2018/2/layout/IconCircleList"/>
    <dgm:cxn modelId="{F0D88FB0-0314-4827-B4A4-F2D819E46583}" type="presParOf" srcId="{A32FE1E7-6B6D-44A0-BB76-993AFCFF5CEE}" destId="{40F16C6D-0E14-45E2-A43C-148E9A0767C7}" srcOrd="1" destOrd="0" presId="urn:microsoft.com/office/officeart/2018/2/layout/IconCircleList"/>
    <dgm:cxn modelId="{FEC554E6-BB12-40FB-8E1D-D8704FBD5392}" type="presParOf" srcId="{A32FE1E7-6B6D-44A0-BB76-993AFCFF5CEE}" destId="{C3C58B70-F974-439E-9C62-D03C9FFA2F76}" srcOrd="2" destOrd="0" presId="urn:microsoft.com/office/officeart/2018/2/layout/IconCircleList"/>
    <dgm:cxn modelId="{97FF7D7E-3635-44E4-B70F-0D945A12B6D5}" type="presParOf" srcId="{A32FE1E7-6B6D-44A0-BB76-993AFCFF5CEE}" destId="{2C3634F1-02B0-4FE0-91B7-A3AB63E0E54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4D709-C0CC-4097-BAA5-A64C541DD634}">
      <dsp:nvSpPr>
        <dsp:cNvPr id="0" name=""/>
        <dsp:cNvSpPr/>
      </dsp:nvSpPr>
      <dsp:spPr>
        <a:xfrm>
          <a:off x="0" y="3231"/>
          <a:ext cx="9604375" cy="688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0A9C5-E8C8-4E72-8DC0-F13CF335B982}">
      <dsp:nvSpPr>
        <dsp:cNvPr id="0" name=""/>
        <dsp:cNvSpPr/>
      </dsp:nvSpPr>
      <dsp:spPr>
        <a:xfrm>
          <a:off x="208226" y="158110"/>
          <a:ext cx="378593" cy="378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56F08-CC1B-4FB8-8AB9-58770D4F0B8D}">
      <dsp:nvSpPr>
        <dsp:cNvPr id="0" name=""/>
        <dsp:cNvSpPr/>
      </dsp:nvSpPr>
      <dsp:spPr>
        <a:xfrm>
          <a:off x="795045" y="3231"/>
          <a:ext cx="8809329" cy="68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51" tIns="72851" rIns="72851" bIns="728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Stavební činnost + výroba z plastů </a:t>
          </a:r>
          <a:endParaRPr lang="en-US" sz="1900" kern="1200" dirty="0"/>
        </a:p>
      </dsp:txBody>
      <dsp:txXfrm>
        <a:off x="795045" y="3231"/>
        <a:ext cx="8809329" cy="688351"/>
      </dsp:txXfrm>
    </dsp:sp>
    <dsp:sp modelId="{355BE830-7C25-48E8-B255-CDB57CFF358F}">
      <dsp:nvSpPr>
        <dsp:cNvPr id="0" name=""/>
        <dsp:cNvSpPr/>
      </dsp:nvSpPr>
      <dsp:spPr>
        <a:xfrm>
          <a:off x="0" y="863670"/>
          <a:ext cx="9604375" cy="688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A21A9-E5E5-4A02-948C-D5BDAC9E1F87}">
      <dsp:nvSpPr>
        <dsp:cNvPr id="0" name=""/>
        <dsp:cNvSpPr/>
      </dsp:nvSpPr>
      <dsp:spPr>
        <a:xfrm>
          <a:off x="208226" y="1018549"/>
          <a:ext cx="378593" cy="378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97FBB-7849-4504-9AF0-71B93FEDCFEC}">
      <dsp:nvSpPr>
        <dsp:cNvPr id="0" name=""/>
        <dsp:cNvSpPr/>
      </dsp:nvSpPr>
      <dsp:spPr>
        <a:xfrm>
          <a:off x="795045" y="863670"/>
          <a:ext cx="8809329" cy="68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51" tIns="72851" rIns="72851" bIns="728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1.9.1995 jako fyzická osoba</a:t>
          </a:r>
          <a:endParaRPr lang="en-US" sz="1900" kern="1200"/>
        </a:p>
      </dsp:txBody>
      <dsp:txXfrm>
        <a:off x="795045" y="863670"/>
        <a:ext cx="8809329" cy="688351"/>
      </dsp:txXfrm>
    </dsp:sp>
    <dsp:sp modelId="{88B28E93-92D9-47F6-ABCF-F450D428E862}">
      <dsp:nvSpPr>
        <dsp:cNvPr id="0" name=""/>
        <dsp:cNvSpPr/>
      </dsp:nvSpPr>
      <dsp:spPr>
        <a:xfrm>
          <a:off x="0" y="1724109"/>
          <a:ext cx="9604375" cy="688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55D62-28F4-4D03-B174-F9BED7C8E8D3}">
      <dsp:nvSpPr>
        <dsp:cNvPr id="0" name=""/>
        <dsp:cNvSpPr/>
      </dsp:nvSpPr>
      <dsp:spPr>
        <a:xfrm>
          <a:off x="208226" y="1878988"/>
          <a:ext cx="378593" cy="3785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79F0F-521D-4470-82EB-95D2CC4A08F8}">
      <dsp:nvSpPr>
        <dsp:cNvPr id="0" name=""/>
        <dsp:cNvSpPr/>
      </dsp:nvSpPr>
      <dsp:spPr>
        <a:xfrm>
          <a:off x="795045" y="1724109"/>
          <a:ext cx="8809329" cy="68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51" tIns="72851" rIns="72851" bIns="728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Od roku 2013 – společnost s ručením omezeným</a:t>
          </a:r>
          <a:endParaRPr lang="en-US" sz="1900" kern="1200"/>
        </a:p>
      </dsp:txBody>
      <dsp:txXfrm>
        <a:off x="795045" y="1724109"/>
        <a:ext cx="8809329" cy="688351"/>
      </dsp:txXfrm>
    </dsp:sp>
    <dsp:sp modelId="{02C530B6-2674-4388-B474-B2849B57E828}">
      <dsp:nvSpPr>
        <dsp:cNvPr id="0" name=""/>
        <dsp:cNvSpPr/>
      </dsp:nvSpPr>
      <dsp:spPr>
        <a:xfrm>
          <a:off x="0" y="2584548"/>
          <a:ext cx="9604375" cy="688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D543-0666-4C5A-BD4B-052E4E1CAE8B}">
      <dsp:nvSpPr>
        <dsp:cNvPr id="0" name=""/>
        <dsp:cNvSpPr/>
      </dsp:nvSpPr>
      <dsp:spPr>
        <a:xfrm>
          <a:off x="208226" y="2739427"/>
          <a:ext cx="378593" cy="3785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AE777-EB80-4374-990D-9948C463C33C}">
      <dsp:nvSpPr>
        <dsp:cNvPr id="0" name=""/>
        <dsp:cNvSpPr/>
      </dsp:nvSpPr>
      <dsp:spPr>
        <a:xfrm>
          <a:off x="795045" y="2584548"/>
          <a:ext cx="8809329" cy="68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51" tIns="72851" rIns="72851" bIns="728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50 zaměstnanců</a:t>
          </a:r>
          <a:endParaRPr lang="en-US" sz="1900" kern="1200"/>
        </a:p>
      </dsp:txBody>
      <dsp:txXfrm>
        <a:off x="795045" y="2584548"/>
        <a:ext cx="8809329" cy="688351"/>
      </dsp:txXfrm>
    </dsp:sp>
    <dsp:sp modelId="{27A35059-4170-466E-962A-FA8D5601A05A}">
      <dsp:nvSpPr>
        <dsp:cNvPr id="0" name=""/>
        <dsp:cNvSpPr/>
      </dsp:nvSpPr>
      <dsp:spPr>
        <a:xfrm>
          <a:off x="0" y="3444988"/>
          <a:ext cx="9604375" cy="6883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6BA04-D714-4118-830E-40DB88772A1D}">
      <dsp:nvSpPr>
        <dsp:cNvPr id="0" name=""/>
        <dsp:cNvSpPr/>
      </dsp:nvSpPr>
      <dsp:spPr>
        <a:xfrm>
          <a:off x="208226" y="3599867"/>
          <a:ext cx="378593" cy="3785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F5738-00BE-462C-A957-C8FCAA109FCB}">
      <dsp:nvSpPr>
        <dsp:cNvPr id="0" name=""/>
        <dsp:cNvSpPr/>
      </dsp:nvSpPr>
      <dsp:spPr>
        <a:xfrm>
          <a:off x="795045" y="3444988"/>
          <a:ext cx="8809329" cy="68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51" tIns="72851" rIns="72851" bIns="728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Obrat 200 mil. Kč</a:t>
          </a:r>
          <a:endParaRPr lang="en-US" sz="1900" kern="1200"/>
        </a:p>
      </dsp:txBody>
      <dsp:txXfrm>
        <a:off x="795045" y="3444988"/>
        <a:ext cx="8809329" cy="688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44615-48D0-44F3-A52A-EA59820FDB26}">
      <dsp:nvSpPr>
        <dsp:cNvPr id="0" name=""/>
        <dsp:cNvSpPr/>
      </dsp:nvSpPr>
      <dsp:spPr>
        <a:xfrm>
          <a:off x="0" y="560724"/>
          <a:ext cx="9603275" cy="10351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6CBE4-0684-4B58-AE0B-1BF18473AE09}">
      <dsp:nvSpPr>
        <dsp:cNvPr id="0" name=""/>
        <dsp:cNvSpPr/>
      </dsp:nvSpPr>
      <dsp:spPr>
        <a:xfrm>
          <a:off x="313143" y="793640"/>
          <a:ext cx="569351" cy="569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B177D-D69F-4F92-BBD8-9582B40B072E}">
      <dsp:nvSpPr>
        <dsp:cNvPr id="0" name=""/>
        <dsp:cNvSpPr/>
      </dsp:nvSpPr>
      <dsp:spPr>
        <a:xfrm>
          <a:off x="1195637" y="560724"/>
          <a:ext cx="8407637" cy="1035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7" tIns="109557" rIns="109557" bIns="1095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inzerát</a:t>
          </a:r>
          <a:endParaRPr lang="en-US" sz="2500" kern="1200" dirty="0"/>
        </a:p>
      </dsp:txBody>
      <dsp:txXfrm>
        <a:off x="1195637" y="560724"/>
        <a:ext cx="8407637" cy="1035183"/>
      </dsp:txXfrm>
    </dsp:sp>
    <dsp:sp modelId="{FF21F87F-5168-4D0D-A534-308BEC78D9E2}">
      <dsp:nvSpPr>
        <dsp:cNvPr id="0" name=""/>
        <dsp:cNvSpPr/>
      </dsp:nvSpPr>
      <dsp:spPr>
        <a:xfrm>
          <a:off x="0" y="1854704"/>
          <a:ext cx="9603275" cy="10351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081F8-3630-4FAA-9835-5723758F048B}">
      <dsp:nvSpPr>
        <dsp:cNvPr id="0" name=""/>
        <dsp:cNvSpPr/>
      </dsp:nvSpPr>
      <dsp:spPr>
        <a:xfrm>
          <a:off x="313143" y="2087620"/>
          <a:ext cx="569351" cy="569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2205C-98AA-4828-B068-5D507A7144B6}">
      <dsp:nvSpPr>
        <dsp:cNvPr id="0" name=""/>
        <dsp:cNvSpPr/>
      </dsp:nvSpPr>
      <dsp:spPr>
        <a:xfrm>
          <a:off x="1195637" y="1854704"/>
          <a:ext cx="8407637" cy="1035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7" tIns="109557" rIns="109557" bIns="10955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účast na jednom příjímacím pohovoru </a:t>
          </a:r>
          <a:endParaRPr lang="en-US" sz="2500" kern="1200" dirty="0"/>
        </a:p>
      </dsp:txBody>
      <dsp:txXfrm>
        <a:off x="1195637" y="1854704"/>
        <a:ext cx="8407637" cy="1035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F8446-814D-48BC-9A85-6346F464262F}">
      <dsp:nvSpPr>
        <dsp:cNvPr id="0" name=""/>
        <dsp:cNvSpPr/>
      </dsp:nvSpPr>
      <dsp:spPr>
        <a:xfrm>
          <a:off x="0" y="725215"/>
          <a:ext cx="2700921" cy="1715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C688-528A-4D73-81F7-C47E202B2D0D}">
      <dsp:nvSpPr>
        <dsp:cNvPr id="0" name=""/>
        <dsp:cNvSpPr/>
      </dsp:nvSpPr>
      <dsp:spPr>
        <a:xfrm>
          <a:off x="300102" y="1010312"/>
          <a:ext cx="2700921" cy="1715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Internetové stránky</a:t>
          </a:r>
          <a:endParaRPr lang="en-US" sz="3800" kern="1200" dirty="0"/>
        </a:p>
      </dsp:txBody>
      <dsp:txXfrm>
        <a:off x="350335" y="1060545"/>
        <a:ext cx="2600455" cy="1614618"/>
      </dsp:txXfrm>
    </dsp:sp>
    <dsp:sp modelId="{1975B77F-6475-480A-8712-DBFE74E3FB36}">
      <dsp:nvSpPr>
        <dsp:cNvPr id="0" name=""/>
        <dsp:cNvSpPr/>
      </dsp:nvSpPr>
      <dsp:spPr>
        <a:xfrm>
          <a:off x="3301125" y="725215"/>
          <a:ext cx="2700921" cy="1715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9CE21-DCAE-416C-B166-C5DE26DFFA68}">
      <dsp:nvSpPr>
        <dsp:cNvPr id="0" name=""/>
        <dsp:cNvSpPr/>
      </dsp:nvSpPr>
      <dsp:spPr>
        <a:xfrm>
          <a:off x="3601228" y="1010312"/>
          <a:ext cx="2700921" cy="1715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Cenové nabídky</a:t>
          </a:r>
          <a:endParaRPr lang="en-US" sz="3800" kern="1200" dirty="0"/>
        </a:p>
      </dsp:txBody>
      <dsp:txXfrm>
        <a:off x="3651461" y="1060545"/>
        <a:ext cx="2600455" cy="1614618"/>
      </dsp:txXfrm>
    </dsp:sp>
    <dsp:sp modelId="{C2C93DD5-850A-4630-9BB3-D1EE1339AA8A}">
      <dsp:nvSpPr>
        <dsp:cNvPr id="0" name=""/>
        <dsp:cNvSpPr/>
      </dsp:nvSpPr>
      <dsp:spPr>
        <a:xfrm>
          <a:off x="6602251" y="725215"/>
          <a:ext cx="2700921" cy="1715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DA33B-D2ED-4279-A30A-E06CBDE04D47}">
      <dsp:nvSpPr>
        <dsp:cNvPr id="0" name=""/>
        <dsp:cNvSpPr/>
      </dsp:nvSpPr>
      <dsp:spPr>
        <a:xfrm>
          <a:off x="6902353" y="1010312"/>
          <a:ext cx="2700921" cy="1715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Benefity</a:t>
          </a:r>
          <a:endParaRPr lang="en-US" sz="3800" kern="1200" dirty="0"/>
        </a:p>
      </dsp:txBody>
      <dsp:txXfrm>
        <a:off x="6952586" y="1060545"/>
        <a:ext cx="2600455" cy="1614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14E4A-F888-4293-BB0F-89196987FB1A}">
      <dsp:nvSpPr>
        <dsp:cNvPr id="0" name=""/>
        <dsp:cNvSpPr/>
      </dsp:nvSpPr>
      <dsp:spPr>
        <a:xfrm>
          <a:off x="31697" y="1989681"/>
          <a:ext cx="886551" cy="8865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F3545-8D90-45D5-88A3-BABE5448B217}">
      <dsp:nvSpPr>
        <dsp:cNvPr id="0" name=""/>
        <dsp:cNvSpPr/>
      </dsp:nvSpPr>
      <dsp:spPr>
        <a:xfrm>
          <a:off x="217872" y="2175857"/>
          <a:ext cx="514199" cy="5141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9CB0D-2CC7-441E-A028-80CBCBD4C22B}">
      <dsp:nvSpPr>
        <dsp:cNvPr id="0" name=""/>
        <dsp:cNvSpPr/>
      </dsp:nvSpPr>
      <dsp:spPr>
        <a:xfrm>
          <a:off x="1108223" y="1989681"/>
          <a:ext cx="2089728" cy="886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Přehled tržeb za stavební činnost každý měsíc</a:t>
          </a:r>
          <a:endParaRPr lang="en-US" sz="2000" kern="1200" dirty="0"/>
        </a:p>
      </dsp:txBody>
      <dsp:txXfrm>
        <a:off x="1108223" y="1989681"/>
        <a:ext cx="2089728" cy="886551"/>
      </dsp:txXfrm>
    </dsp:sp>
    <dsp:sp modelId="{3B131D9F-3F10-4339-8348-D03D16F46332}">
      <dsp:nvSpPr>
        <dsp:cNvPr id="0" name=""/>
        <dsp:cNvSpPr/>
      </dsp:nvSpPr>
      <dsp:spPr>
        <a:xfrm>
          <a:off x="3562071" y="1989681"/>
          <a:ext cx="886551" cy="8865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16C6D-0E14-45E2-A43C-148E9A0767C7}">
      <dsp:nvSpPr>
        <dsp:cNvPr id="0" name=""/>
        <dsp:cNvSpPr/>
      </dsp:nvSpPr>
      <dsp:spPr>
        <a:xfrm>
          <a:off x="3748247" y="2175857"/>
          <a:ext cx="514199" cy="5141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634F1-02B0-4FE0-91B7-A3AB63E0E54F}">
      <dsp:nvSpPr>
        <dsp:cNvPr id="0" name=""/>
        <dsp:cNvSpPr/>
      </dsp:nvSpPr>
      <dsp:spPr>
        <a:xfrm>
          <a:off x="4638598" y="1989681"/>
          <a:ext cx="2089728" cy="886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Přehled tržeb za oblast plasty každý měsíc</a:t>
          </a:r>
          <a:endParaRPr lang="en-US" sz="2000" kern="1200"/>
        </a:p>
      </dsp:txBody>
      <dsp:txXfrm>
        <a:off x="4638598" y="1989681"/>
        <a:ext cx="2089728" cy="886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FB2-BD3F-4735-9EA4-40530082BA08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9F448CE-452E-4C17-9BB1-187ED105B51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91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FB2-BD3F-4735-9EA4-40530082BA08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8CE-452E-4C17-9BB1-187ED105B514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3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FB2-BD3F-4735-9EA4-40530082BA08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8CE-452E-4C17-9BB1-187ED105B51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8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FB2-BD3F-4735-9EA4-40530082BA08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8CE-452E-4C17-9BB1-187ED105B514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93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FB2-BD3F-4735-9EA4-40530082BA08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8CE-452E-4C17-9BB1-187ED105B51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15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FB2-BD3F-4735-9EA4-40530082BA08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8CE-452E-4C17-9BB1-187ED105B514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5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FB2-BD3F-4735-9EA4-40530082BA08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8CE-452E-4C17-9BB1-187ED105B514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8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FB2-BD3F-4735-9EA4-40530082BA08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8CE-452E-4C17-9BB1-187ED105B514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9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FB2-BD3F-4735-9EA4-40530082BA08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8CE-452E-4C17-9BB1-187ED105B5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70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FB2-BD3F-4735-9EA4-40530082BA08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8CE-452E-4C17-9BB1-187ED105B514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38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F1ADFB2-BD3F-4735-9EA4-40530082BA08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448CE-452E-4C17-9BB1-187ED105B514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77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DFB2-BD3F-4735-9EA4-40530082BA08}" type="datetimeFigureOut">
              <a:rPr lang="cs-CZ" smtClean="0"/>
              <a:t>09.05.2024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9F448CE-452E-4C17-9BB1-187ED105B51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26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9E687-B722-6374-8F1E-CDCE91BF1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ODBORNÁ PRAXE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OBHAJOBA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88A177-A169-A212-AA51-D5AD5D4BA9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Sabina jírovcová, 28595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Podniková ekonomika</a:t>
            </a:r>
          </a:p>
        </p:txBody>
      </p:sp>
    </p:spTree>
    <p:extLst>
      <p:ext uri="{BB962C8B-B14F-4D97-AF65-F5344CB8AC3E}">
        <p14:creationId xmlns:p14="http://schemas.microsoft.com/office/powerpoint/2010/main" val="268075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A63BC8-AF43-5351-D477-6B7712B5B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P-PLAST LOM s.r.o</a:t>
            </a:r>
            <a:r>
              <a:rPr lang="cs-CZ" dirty="0"/>
              <a:t>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24" name="Zástupný obsah 2">
            <a:extLst>
              <a:ext uri="{FF2B5EF4-FFF2-40B4-BE49-F238E27FC236}">
                <a16:creationId xmlns:a16="http://schemas.microsoft.com/office/drawing/2014/main" id="{12FF282D-A753-CAD9-61C3-18AFC2E719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47166"/>
              </p:ext>
            </p:extLst>
          </p:nvPr>
        </p:nvGraphicFramePr>
        <p:xfrm>
          <a:off x="1450975" y="2188029"/>
          <a:ext cx="9604375" cy="413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61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ůl s kancelářskými pomůckami">
            <a:extLst>
              <a:ext uri="{FF2B5EF4-FFF2-40B4-BE49-F238E27FC236}">
                <a16:creationId xmlns:a16="http://schemas.microsoft.com/office/drawing/2014/main" id="{458E6DFD-6ADC-E794-618A-FC0A49793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F84A928B-24E1-5B16-7D58-9D129610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ÚČETNICTVÍ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69F7E2-8236-75B1-38F7-675795AD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účtování přijatých a vydaných faktur,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přefakturace zboží,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účtování DPH</a:t>
            </a:r>
            <a:endParaRPr lang="cs-CZ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8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9A115B5-2CAF-B6FD-CE3C-7430D4DE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PERSONÁLNÍ MANAGEMENT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6B49EB0-997B-E7B0-0567-D3BEE8EAC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520994"/>
              </p:ext>
            </p:extLst>
          </p:nvPr>
        </p:nvGraphicFramePr>
        <p:xfrm>
          <a:off x="1451579" y="2015732"/>
          <a:ext cx="960327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78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C659C-49EE-2C74-90C4-B46478D8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14A611F-FB83-CAE5-5E9D-7F579E6B2E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700160"/>
              </p:ext>
            </p:extLst>
          </p:nvPr>
        </p:nvGraphicFramePr>
        <p:xfrm>
          <a:off x="1451579" y="2015732"/>
          <a:ext cx="960327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26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55CFEE-BA61-C0CF-4A97-925408B8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 PODNIKU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Zástupný obsah 2">
            <a:extLst>
              <a:ext uri="{FF2B5EF4-FFF2-40B4-BE49-F238E27FC236}">
                <a16:creationId xmlns:a16="http://schemas.microsoft.com/office/drawing/2014/main" id="{D90F81D8-737B-5894-AB27-948BC73FB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077857"/>
              </p:ext>
            </p:extLst>
          </p:nvPr>
        </p:nvGraphicFramePr>
        <p:xfrm>
          <a:off x="4767945" y="1197429"/>
          <a:ext cx="6760024" cy="486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23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17551-1D2B-542B-C2FE-6D5EFCDE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STRATEGICKÉ ŘÍZENÍ</a:t>
            </a:r>
          </a:p>
        </p:txBody>
      </p:sp>
      <p:pic>
        <p:nvPicPr>
          <p:cNvPr id="5" name="Obrázek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3B63EB31-E12A-23AE-B6A6-74297D3D6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2119436"/>
            <a:ext cx="7246107" cy="338755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EF3672-9BF6-0A80-0B56-6C7BA8A4D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299" y="2015734"/>
            <a:ext cx="4162555" cy="3450613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08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1F916-AEC2-4250-CD5E-C9455E39D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ZHODNOCENÍ a závěr</a:t>
            </a: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48E70A1F-0403-6CFC-13F1-B5E89178A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Detailní přehled, jak firma funguje a jaké programy využívá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Prohloubení znalostí s počítačem – program MS Excel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Získání brigádnické spolupráce</a:t>
            </a:r>
          </a:p>
        </p:txBody>
      </p:sp>
      <p:pic>
        <p:nvPicPr>
          <p:cNvPr id="7" name="Graphic 6" descr="Zaškrtnutí">
            <a:extLst>
              <a:ext uri="{FF2B5EF4-FFF2-40B4-BE49-F238E27FC236}">
                <a16:creationId xmlns:a16="http://schemas.microsoft.com/office/drawing/2014/main" id="{365F91F9-A5C4-9BA5-D9F7-E350FDCED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8756" y="2277991"/>
            <a:ext cx="2441273" cy="24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5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Zevnitř zobrazení červeného deštníku">
            <a:extLst>
              <a:ext uri="{FF2B5EF4-FFF2-40B4-BE49-F238E27FC236}">
                <a16:creationId xmlns:a16="http://schemas.microsoft.com/office/drawing/2014/main" id="{96B0FA12-1BB5-B75C-3750-5B09CDA010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15728" r="-1" b="-1"/>
          <a:stretch/>
        </p:blipFill>
        <p:spPr>
          <a:xfrm>
            <a:off x="305" y="11440"/>
            <a:ext cx="1219169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499FED-29D8-5875-C5D4-1D4627A8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79" y="802298"/>
            <a:ext cx="8637073" cy="254143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6600"/>
              <a:t>DĚKUJI ZA POZORNOST</a:t>
            </a:r>
          </a:p>
        </p:txBody>
      </p:sp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95185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132</TotalTime>
  <Words>115</Words>
  <Application>Microsoft Office PowerPoint</Application>
  <PresentationFormat>Širokoúhlá obrazovka</PresentationFormat>
  <Paragraphs>29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Gill Sans MT</vt:lpstr>
      <vt:lpstr>Times New Roman</vt:lpstr>
      <vt:lpstr>Wingdings</vt:lpstr>
      <vt:lpstr>Galerie</vt:lpstr>
      <vt:lpstr>ODBORNÁ PRAXE OBHAJOBA</vt:lpstr>
      <vt:lpstr>P-PLAST LOM s.r.o.</vt:lpstr>
      <vt:lpstr>FINANČNÍ ÚČETNICTVÍ</vt:lpstr>
      <vt:lpstr>PERSONÁLNÍ MANAGEMENT</vt:lpstr>
      <vt:lpstr>MARKETING</vt:lpstr>
      <vt:lpstr>FINANCE PODNIKU</vt:lpstr>
      <vt:lpstr>STRATEGICKÉ ŘÍZENÍ</vt:lpstr>
      <vt:lpstr>ZHODNOCENÍ a závěr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K PRAXI</dc:title>
  <dc:creator>jirovcovi@seznam.cz</dc:creator>
  <cp:lastModifiedBy>jirovcovi@seznam.cz</cp:lastModifiedBy>
  <cp:revision>7</cp:revision>
  <dcterms:created xsi:type="dcterms:W3CDTF">2024-05-09T08:04:38Z</dcterms:created>
  <dcterms:modified xsi:type="dcterms:W3CDTF">2024-05-09T14:33:20Z</dcterms:modified>
</cp:coreProperties>
</file>