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AB185D-402C-48CF-B987-5D31D889F989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5453D-C561-443B-8929-8A99411E84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679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5453D-C561-443B-8929-8A99411E841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34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24315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59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57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81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33399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55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0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26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78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3583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197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11690F8-635B-4B7B-ACF7-7071B0A62191}" type="datetimeFigureOut">
              <a:rPr lang="cs-CZ" smtClean="0"/>
              <a:t>09.05.2024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0BC6826-69AA-4D03-8A63-D6A463D0C84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902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8968DAC2-A7BA-6424-D3A9-F56C3E976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431" y="5264952"/>
            <a:ext cx="6975943" cy="1203704"/>
          </a:xfrm>
        </p:spPr>
        <p:txBody>
          <a:bodyPr>
            <a:normAutofit/>
          </a:bodyPr>
          <a:lstStyle/>
          <a:p>
            <a:r>
              <a:rPr lang="cs-CZ" sz="3200" dirty="0"/>
              <a:t> </a:t>
            </a:r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FEF6996F-4525-EAB0-A5BF-946F68777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4071" y="1162465"/>
            <a:ext cx="5825324" cy="2014738"/>
          </a:xfrm>
        </p:spPr>
        <p:txBody>
          <a:bodyPr/>
          <a:lstStyle/>
          <a:p>
            <a:r>
              <a:rPr lang="cs-CZ" b="1" dirty="0"/>
              <a:t>Odborná Praxe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301336C-CBC5-D25E-D497-36ED9FD3E06F}"/>
              </a:ext>
            </a:extLst>
          </p:cNvPr>
          <p:cNvSpPr txBox="1"/>
          <p:nvPr/>
        </p:nvSpPr>
        <p:spPr>
          <a:xfrm>
            <a:off x="9080389" y="4818490"/>
            <a:ext cx="1677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Žanet Kříž </a:t>
            </a:r>
          </a:p>
          <a:p>
            <a:r>
              <a:rPr lang="cs-CZ" b="1" dirty="0"/>
              <a:t>UČO 28 653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EB7CC22-10D5-3A11-8C1B-102E1B488D5D}"/>
              </a:ext>
            </a:extLst>
          </p:cNvPr>
          <p:cNvSpPr txBox="1"/>
          <p:nvPr/>
        </p:nvSpPr>
        <p:spPr>
          <a:xfrm>
            <a:off x="7593496" y="492981"/>
            <a:ext cx="39517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0" dirty="0">
                <a:solidFill>
                  <a:srgbClr val="202124"/>
                </a:solidFill>
                <a:effectLst/>
                <a:highlight>
                  <a:srgbClr val="FFFFFF"/>
                </a:highlight>
                <a:latin typeface="Google Sans"/>
              </a:rPr>
              <a:t>Vysoká škola technická a ekonomická v Českých Budějovicích</a:t>
            </a:r>
          </a:p>
          <a:p>
            <a:endParaRPr lang="cs-CZ" dirty="0"/>
          </a:p>
        </p:txBody>
      </p:sp>
      <p:pic>
        <p:nvPicPr>
          <p:cNvPr id="3074" name="Picture 2" descr="Vysoká škola technická a ekonomická v Českých Budějovicích Zaměstnanci,  lokalita, absolventi | LinkedIn">
            <a:extLst>
              <a:ext uri="{FF2B5EF4-FFF2-40B4-BE49-F238E27FC236}">
                <a16:creationId xmlns:a16="http://schemas.microsoft.com/office/drawing/2014/main" id="{A0BBB13B-845E-4299-FC4D-58507DF4C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0" y="1097643"/>
            <a:ext cx="164782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otogalerie">
            <a:extLst>
              <a:ext uri="{FF2B5EF4-FFF2-40B4-BE49-F238E27FC236}">
                <a16:creationId xmlns:a16="http://schemas.microsoft.com/office/drawing/2014/main" id="{2C13E980-26D9-0CA7-FDE0-234278EDA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3860117"/>
            <a:ext cx="5524500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9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BB7A4-03B9-B220-4E52-5831333AD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1222" y="287505"/>
            <a:ext cx="8789339" cy="940629"/>
          </a:xfrm>
        </p:spPr>
        <p:txBody>
          <a:bodyPr>
            <a:normAutofit/>
          </a:bodyPr>
          <a:lstStyle/>
          <a:p>
            <a:r>
              <a:rPr lang="cs-CZ" sz="4800" b="1" i="1" dirty="0">
                <a:latin typeface="+mn-lt"/>
              </a:rPr>
              <a:t>Obsah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48FF5847-A16B-30C6-727A-FD505C56E35F}"/>
              </a:ext>
            </a:extLst>
          </p:cNvPr>
          <p:cNvSpPr/>
          <p:nvPr/>
        </p:nvSpPr>
        <p:spPr>
          <a:xfrm>
            <a:off x="1276350" y="1441901"/>
            <a:ext cx="9391650" cy="5547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představení firmy</a:t>
            </a:r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F206DEA-68C2-3354-DC1E-1F10EA6D4BBE}"/>
              </a:ext>
            </a:extLst>
          </p:cNvPr>
          <p:cNvSpPr/>
          <p:nvPr/>
        </p:nvSpPr>
        <p:spPr>
          <a:xfrm>
            <a:off x="1276350" y="2508272"/>
            <a:ext cx="9391650" cy="5547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náplň praxe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49C43473-E6B5-1578-89ED-CC8B2AA76609}"/>
              </a:ext>
            </a:extLst>
          </p:cNvPr>
          <p:cNvSpPr/>
          <p:nvPr/>
        </p:nvSpPr>
        <p:spPr>
          <a:xfrm>
            <a:off x="1276350" y="3474183"/>
            <a:ext cx="9391650" cy="5547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přínosy praxe</a:t>
            </a:r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C8BA4890-7B24-45B7-D2F3-A0FC770F3EFB}"/>
              </a:ext>
            </a:extLst>
          </p:cNvPr>
          <p:cNvSpPr/>
          <p:nvPr/>
        </p:nvSpPr>
        <p:spPr>
          <a:xfrm>
            <a:off x="1276350" y="4540554"/>
            <a:ext cx="9391650" cy="55479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zhodnocení a závěr</a:t>
            </a:r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B5D29B51-04DD-03D2-1F36-E38C9AF230A2}"/>
              </a:ext>
            </a:extLst>
          </p:cNvPr>
          <p:cNvSpPr/>
          <p:nvPr/>
        </p:nvSpPr>
        <p:spPr>
          <a:xfrm>
            <a:off x="1675075" y="2003119"/>
            <a:ext cx="8841850" cy="2137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: se zakulacenými rohy 13">
            <a:extLst>
              <a:ext uri="{FF2B5EF4-FFF2-40B4-BE49-F238E27FC236}">
                <a16:creationId xmlns:a16="http://schemas.microsoft.com/office/drawing/2014/main" id="{0AF0B54A-9ED3-1CB3-F128-FA6E486ACDD1}"/>
              </a:ext>
            </a:extLst>
          </p:cNvPr>
          <p:cNvSpPr/>
          <p:nvPr/>
        </p:nvSpPr>
        <p:spPr>
          <a:xfrm>
            <a:off x="1675075" y="3069490"/>
            <a:ext cx="8841850" cy="2137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57791BCC-8BCB-A6EE-A35E-406DC44CCB8D}"/>
              </a:ext>
            </a:extLst>
          </p:cNvPr>
          <p:cNvSpPr/>
          <p:nvPr/>
        </p:nvSpPr>
        <p:spPr>
          <a:xfrm>
            <a:off x="1675075" y="4028978"/>
            <a:ext cx="8841850" cy="2137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93775CAC-F639-3B0F-02B6-14E61F0857CA}"/>
              </a:ext>
            </a:extLst>
          </p:cNvPr>
          <p:cNvSpPr/>
          <p:nvPr/>
        </p:nvSpPr>
        <p:spPr>
          <a:xfrm>
            <a:off x="1734709" y="5095349"/>
            <a:ext cx="8841850" cy="2137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08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ateřská škola VŠTE se zazelená, vyroste u ní přírodní zahrada | VŠTE ČB">
            <a:extLst>
              <a:ext uri="{FF2B5EF4-FFF2-40B4-BE49-F238E27FC236}">
                <a16:creationId xmlns:a16="http://schemas.microsoft.com/office/drawing/2014/main" id="{A1E290BC-B3BC-9FA5-94B4-42C2610C4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0" y="7351"/>
            <a:ext cx="3371850" cy="173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3211E212-E254-15EC-A98D-8CAA691AFAD9}"/>
              </a:ext>
            </a:extLst>
          </p:cNvPr>
          <p:cNvSpPr txBox="1"/>
          <p:nvPr/>
        </p:nvSpPr>
        <p:spPr>
          <a:xfrm>
            <a:off x="1208598" y="592286"/>
            <a:ext cx="896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ZŠ a MŠ VŠTE s.r.o.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728CA38-0F6E-3ADF-7D69-49E472FD76E4}"/>
              </a:ext>
            </a:extLst>
          </p:cNvPr>
          <p:cNvSpPr/>
          <p:nvPr/>
        </p:nvSpPr>
        <p:spPr>
          <a:xfrm>
            <a:off x="1152934" y="5112999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2021 založení ZŠ VŠTE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77477F-8ED5-E98E-FD59-1A89269EDE16}"/>
              </a:ext>
            </a:extLst>
          </p:cNvPr>
          <p:cNvSpPr/>
          <p:nvPr/>
        </p:nvSpPr>
        <p:spPr>
          <a:xfrm>
            <a:off x="1152937" y="230695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začátek provozu MŠ září 2014 – jedna třída mateřské školy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3FB932-1E4A-A479-8647-56C9A731164F}"/>
              </a:ext>
            </a:extLst>
          </p:cNvPr>
          <p:cNvSpPr/>
          <p:nvPr/>
        </p:nvSpPr>
        <p:spPr>
          <a:xfrm>
            <a:off x="1106556" y="135308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sídlo areál VŠTE Okružní 517/10 České Budějovice  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273631-5E12-B3CD-1B28-AF89D709C41B}"/>
              </a:ext>
            </a:extLst>
          </p:cNvPr>
          <p:cNvSpPr/>
          <p:nvPr/>
        </p:nvSpPr>
        <p:spPr>
          <a:xfrm>
            <a:off x="1152935" y="3256836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2018 rozšíření o druhou třídu mateřské školy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AD6B94D-C838-6AFE-6F17-89DFA5034851}"/>
              </a:ext>
            </a:extLst>
          </p:cNvPr>
          <p:cNvSpPr/>
          <p:nvPr/>
        </p:nvSpPr>
        <p:spPr>
          <a:xfrm>
            <a:off x="1152933" y="4177546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0" i="0" dirty="0">
                <a:solidFill>
                  <a:schemeClr val="tx1"/>
                </a:solidFill>
                <a:effectLst/>
                <a:latin typeface="+mj-lt"/>
              </a:rPr>
              <a:t>1. září 2018 byla otevřena druhá třída, 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s</a:t>
            </a:r>
            <a:r>
              <a:rPr lang="cs-CZ" sz="2000" b="0" i="0" dirty="0">
                <a:solidFill>
                  <a:schemeClr val="tx1"/>
                </a:solidFill>
                <a:effectLst/>
                <a:latin typeface="+mj-lt"/>
              </a:rPr>
              <a:t>oučasná kapacita je pro 56 dětí 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D456361-171E-E2D3-594F-4E562E06E8A7}"/>
              </a:ext>
            </a:extLst>
          </p:cNvPr>
          <p:cNvSpPr/>
          <p:nvPr/>
        </p:nvSpPr>
        <p:spPr>
          <a:xfrm>
            <a:off x="1474966" y="210816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C2A00429-325A-116A-0937-28C409E0F9CF}"/>
              </a:ext>
            </a:extLst>
          </p:cNvPr>
          <p:cNvSpPr/>
          <p:nvPr/>
        </p:nvSpPr>
        <p:spPr>
          <a:xfrm>
            <a:off x="1474966" y="3047578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3BE0FAF-388B-0921-E903-74A10EEF380B}"/>
              </a:ext>
            </a:extLst>
          </p:cNvPr>
          <p:cNvSpPr/>
          <p:nvPr/>
        </p:nvSpPr>
        <p:spPr>
          <a:xfrm>
            <a:off x="1474966" y="3995787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1EFBA340-7355-77B8-A7F8-D4CB7F9E4175}"/>
              </a:ext>
            </a:extLst>
          </p:cNvPr>
          <p:cNvSpPr/>
          <p:nvPr/>
        </p:nvSpPr>
        <p:spPr>
          <a:xfrm>
            <a:off x="1474966" y="4937452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C09410-7F1A-74B7-A31E-2B6E3194442E}"/>
              </a:ext>
            </a:extLst>
          </p:cNvPr>
          <p:cNvSpPr/>
          <p:nvPr/>
        </p:nvSpPr>
        <p:spPr>
          <a:xfrm>
            <a:off x="1474966" y="5876325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3683FADF-FF69-549D-2979-2F5509D4A80E}"/>
              </a:ext>
            </a:extLst>
          </p:cNvPr>
          <p:cNvSpPr/>
          <p:nvPr/>
        </p:nvSpPr>
        <p:spPr>
          <a:xfrm>
            <a:off x="1152934" y="6087323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Počet zaměstnanců 8 </a:t>
            </a:r>
          </a:p>
        </p:txBody>
      </p:sp>
    </p:spTree>
    <p:extLst>
      <p:ext uri="{BB962C8B-B14F-4D97-AF65-F5344CB8AC3E}">
        <p14:creationId xmlns:p14="http://schemas.microsoft.com/office/powerpoint/2010/main" val="123610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728CA38-0F6E-3ADF-7D69-49E472FD76E4}"/>
              </a:ext>
            </a:extLst>
          </p:cNvPr>
          <p:cNvSpPr/>
          <p:nvPr/>
        </p:nvSpPr>
        <p:spPr>
          <a:xfrm>
            <a:off x="1280160" y="1423283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strategické řízení – rozšiřování kapacity MŠ a ZŠ 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77477F-8ED5-E98E-FD59-1A89269EDE16}"/>
              </a:ext>
            </a:extLst>
          </p:cNvPr>
          <p:cNvSpPr/>
          <p:nvPr/>
        </p:nvSpPr>
        <p:spPr>
          <a:xfrm>
            <a:off x="1280158" y="237786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finance podniku – příprava podkladů pro získávání dotační podpory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3FB932-1E4A-A479-8647-56C9A731164F}"/>
              </a:ext>
            </a:extLst>
          </p:cNvPr>
          <p:cNvSpPr/>
          <p:nvPr/>
        </p:nvSpPr>
        <p:spPr>
          <a:xfrm>
            <a:off x="1309313" y="3330529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finanční účetnictví – administrace školkovného, stravného, pokladní doklady, objednávky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273631-5E12-B3CD-1B28-AF89D709C41B}"/>
              </a:ext>
            </a:extLst>
          </p:cNvPr>
          <p:cNvSpPr/>
          <p:nvPr/>
        </p:nvSpPr>
        <p:spPr>
          <a:xfrm>
            <a:off x="1309313" y="429789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sz="1800" dirty="0">
                <a:solidFill>
                  <a:schemeClr val="tx1"/>
                </a:solidFill>
              </a:rPr>
              <a:t>arketing – letáky, plakáty, komunikace s rodiči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AD6B94D-C838-6AFE-6F17-89DFA5034851}"/>
              </a:ext>
            </a:extLst>
          </p:cNvPr>
          <p:cNvSpPr/>
          <p:nvPr/>
        </p:nvSpPr>
        <p:spPr>
          <a:xfrm>
            <a:off x="1280158" y="5247018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personální management – evidence osobních údajů, nábor nových pracovníků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D456361-171E-E2D3-594F-4E562E06E8A7}"/>
              </a:ext>
            </a:extLst>
          </p:cNvPr>
          <p:cNvSpPr/>
          <p:nvPr/>
        </p:nvSpPr>
        <p:spPr>
          <a:xfrm>
            <a:off x="1685676" y="217558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C2A00429-325A-116A-0937-28C409E0F9CF}"/>
              </a:ext>
            </a:extLst>
          </p:cNvPr>
          <p:cNvSpPr/>
          <p:nvPr/>
        </p:nvSpPr>
        <p:spPr>
          <a:xfrm>
            <a:off x="1685676" y="314406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3BE0FAF-388B-0921-E903-74A10EEF380B}"/>
              </a:ext>
            </a:extLst>
          </p:cNvPr>
          <p:cNvSpPr/>
          <p:nvPr/>
        </p:nvSpPr>
        <p:spPr>
          <a:xfrm>
            <a:off x="1685676" y="409793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1EFBA340-7355-77B8-A7F8-D4CB7F9E4175}"/>
              </a:ext>
            </a:extLst>
          </p:cNvPr>
          <p:cNvSpPr/>
          <p:nvPr/>
        </p:nvSpPr>
        <p:spPr>
          <a:xfrm>
            <a:off x="1630017" y="5061217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C09410-7F1A-74B7-A31E-2B6E3194442E}"/>
              </a:ext>
            </a:extLst>
          </p:cNvPr>
          <p:cNvSpPr/>
          <p:nvPr/>
        </p:nvSpPr>
        <p:spPr>
          <a:xfrm>
            <a:off x="1630017" y="6010344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6FE8D05-16B4-2731-D408-583A18338149}"/>
              </a:ext>
            </a:extLst>
          </p:cNvPr>
          <p:cNvSpPr txBox="1"/>
          <p:nvPr/>
        </p:nvSpPr>
        <p:spPr>
          <a:xfrm>
            <a:off x="3219450" y="447675"/>
            <a:ext cx="5857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/>
              <a:t>Náplň praxe </a:t>
            </a:r>
          </a:p>
        </p:txBody>
      </p:sp>
    </p:spTree>
    <p:extLst>
      <p:ext uri="{BB962C8B-B14F-4D97-AF65-F5344CB8AC3E}">
        <p14:creationId xmlns:p14="http://schemas.microsoft.com/office/powerpoint/2010/main" val="192093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211E212-E254-15EC-A98D-8CAA691AFAD9}"/>
              </a:ext>
            </a:extLst>
          </p:cNvPr>
          <p:cNvSpPr txBox="1"/>
          <p:nvPr/>
        </p:nvSpPr>
        <p:spPr>
          <a:xfrm>
            <a:off x="1184744" y="644056"/>
            <a:ext cx="896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Osobní přínos praxe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728CA38-0F6E-3ADF-7D69-49E472FD76E4}"/>
              </a:ext>
            </a:extLst>
          </p:cNvPr>
          <p:cNvSpPr/>
          <p:nvPr/>
        </p:nvSpPr>
        <p:spPr>
          <a:xfrm>
            <a:off x="1309312" y="1412260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zkušenosti s praktickým fungováním firmy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77477F-8ED5-E98E-FD59-1A89269EDE16}"/>
              </a:ext>
            </a:extLst>
          </p:cNvPr>
          <p:cNvSpPr/>
          <p:nvPr/>
        </p:nvSpPr>
        <p:spPr>
          <a:xfrm>
            <a:off x="1280158" y="237786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zkušenosti s administrativním vedením firmy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3FB932-1E4A-A479-8647-56C9A731164F}"/>
              </a:ext>
            </a:extLst>
          </p:cNvPr>
          <p:cNvSpPr/>
          <p:nvPr/>
        </p:nvSpPr>
        <p:spPr>
          <a:xfrm>
            <a:off x="1309312" y="3332904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zkušenosti s personálním vedením firmy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273631-5E12-B3CD-1B28-AF89D709C41B}"/>
              </a:ext>
            </a:extLst>
          </p:cNvPr>
          <p:cNvSpPr/>
          <p:nvPr/>
        </p:nvSpPr>
        <p:spPr>
          <a:xfrm>
            <a:off x="1309312" y="4298505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zkušenosti s návazností na státní správu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AD6B94D-C838-6AFE-6F17-89DFA5034851}"/>
              </a:ext>
            </a:extLst>
          </p:cNvPr>
          <p:cNvSpPr/>
          <p:nvPr/>
        </p:nvSpPr>
        <p:spPr>
          <a:xfrm>
            <a:off x="1309312" y="5247018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zkušenosti s marketingovou komunikací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D456361-171E-E2D3-594F-4E562E06E8A7}"/>
              </a:ext>
            </a:extLst>
          </p:cNvPr>
          <p:cNvSpPr/>
          <p:nvPr/>
        </p:nvSpPr>
        <p:spPr>
          <a:xfrm>
            <a:off x="1685676" y="217558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C2A00429-325A-116A-0937-28C409E0F9CF}"/>
              </a:ext>
            </a:extLst>
          </p:cNvPr>
          <p:cNvSpPr/>
          <p:nvPr/>
        </p:nvSpPr>
        <p:spPr>
          <a:xfrm>
            <a:off x="1685676" y="314406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3BE0FAF-388B-0921-E903-74A10EEF380B}"/>
              </a:ext>
            </a:extLst>
          </p:cNvPr>
          <p:cNvSpPr/>
          <p:nvPr/>
        </p:nvSpPr>
        <p:spPr>
          <a:xfrm>
            <a:off x="1685676" y="409793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1EFBA340-7355-77B8-A7F8-D4CB7F9E4175}"/>
              </a:ext>
            </a:extLst>
          </p:cNvPr>
          <p:cNvSpPr/>
          <p:nvPr/>
        </p:nvSpPr>
        <p:spPr>
          <a:xfrm>
            <a:off x="1630017" y="5061217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C09410-7F1A-74B7-A31E-2B6E3194442E}"/>
              </a:ext>
            </a:extLst>
          </p:cNvPr>
          <p:cNvSpPr/>
          <p:nvPr/>
        </p:nvSpPr>
        <p:spPr>
          <a:xfrm>
            <a:off x="1630017" y="6010344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9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211E212-E254-15EC-A98D-8CAA691AFAD9}"/>
              </a:ext>
            </a:extLst>
          </p:cNvPr>
          <p:cNvSpPr txBox="1"/>
          <p:nvPr/>
        </p:nvSpPr>
        <p:spPr>
          <a:xfrm>
            <a:off x="4173520" y="534837"/>
            <a:ext cx="896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i="1" dirty="0"/>
              <a:t>Zhodnocení  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728CA38-0F6E-3ADF-7D69-49E472FD76E4}"/>
              </a:ext>
            </a:extLst>
          </p:cNvPr>
          <p:cNvSpPr/>
          <p:nvPr/>
        </p:nvSpPr>
        <p:spPr>
          <a:xfrm>
            <a:off x="1309312" y="1412260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praktické zkušenosti v administraci , marketingu, účetnictví a celého chodu podniku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77477F-8ED5-E98E-FD59-1A89269EDE16}"/>
              </a:ext>
            </a:extLst>
          </p:cNvPr>
          <p:cNvSpPr/>
          <p:nvPr/>
        </p:nvSpPr>
        <p:spPr>
          <a:xfrm>
            <a:off x="1280158" y="237786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rozmanitá náplň práce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3FB932-1E4A-A479-8647-56C9A731164F}"/>
              </a:ext>
            </a:extLst>
          </p:cNvPr>
          <p:cNvSpPr/>
          <p:nvPr/>
        </p:nvSpPr>
        <p:spPr>
          <a:xfrm>
            <a:off x="1309312" y="3332904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zlepšení se v komunikačních dovednostech, řešení situací 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273631-5E12-B3CD-1B28-AF89D709C41B}"/>
              </a:ext>
            </a:extLst>
          </p:cNvPr>
          <p:cNvSpPr/>
          <p:nvPr/>
        </p:nvSpPr>
        <p:spPr>
          <a:xfrm>
            <a:off x="1309312" y="4297891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nabídka další spolupráce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CAD6B94D-C838-6AFE-6F17-89DFA5034851}"/>
              </a:ext>
            </a:extLst>
          </p:cNvPr>
          <p:cNvSpPr/>
          <p:nvPr/>
        </p:nvSpPr>
        <p:spPr>
          <a:xfrm>
            <a:off x="1309312" y="5247018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přínosná zkušenost 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D456361-171E-E2D3-594F-4E562E06E8A7}"/>
              </a:ext>
            </a:extLst>
          </p:cNvPr>
          <p:cNvSpPr/>
          <p:nvPr/>
        </p:nvSpPr>
        <p:spPr>
          <a:xfrm>
            <a:off x="1685676" y="217558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C2A00429-325A-116A-0937-28C409E0F9CF}"/>
              </a:ext>
            </a:extLst>
          </p:cNvPr>
          <p:cNvSpPr/>
          <p:nvPr/>
        </p:nvSpPr>
        <p:spPr>
          <a:xfrm>
            <a:off x="1685676" y="314406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3BE0FAF-388B-0921-E903-74A10EEF380B}"/>
              </a:ext>
            </a:extLst>
          </p:cNvPr>
          <p:cNvSpPr/>
          <p:nvPr/>
        </p:nvSpPr>
        <p:spPr>
          <a:xfrm>
            <a:off x="1685676" y="409793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1EFBA340-7355-77B8-A7F8-D4CB7F9E4175}"/>
              </a:ext>
            </a:extLst>
          </p:cNvPr>
          <p:cNvSpPr/>
          <p:nvPr/>
        </p:nvSpPr>
        <p:spPr>
          <a:xfrm>
            <a:off x="1630017" y="5061217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97C09410-7F1A-74B7-A31E-2B6E3194442E}"/>
              </a:ext>
            </a:extLst>
          </p:cNvPr>
          <p:cNvSpPr/>
          <p:nvPr/>
        </p:nvSpPr>
        <p:spPr>
          <a:xfrm>
            <a:off x="1630017" y="6010344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59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211E212-E254-15EC-A98D-8CAA691AFAD9}"/>
              </a:ext>
            </a:extLst>
          </p:cNvPr>
          <p:cNvSpPr txBox="1"/>
          <p:nvPr/>
        </p:nvSpPr>
        <p:spPr>
          <a:xfrm>
            <a:off x="4202095" y="534324"/>
            <a:ext cx="896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i="1" dirty="0"/>
              <a:t>Návrhy pro zlepšení  </a:t>
            </a:r>
          </a:p>
        </p:txBody>
      </p:sp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4728CA38-0F6E-3ADF-7D69-49E472FD76E4}"/>
              </a:ext>
            </a:extLst>
          </p:cNvPr>
          <p:cNvSpPr/>
          <p:nvPr/>
        </p:nvSpPr>
        <p:spPr>
          <a:xfrm>
            <a:off x="1230297" y="1411988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webové stránky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2077477F-8ED5-E98E-FD59-1A89269EDE16}"/>
              </a:ext>
            </a:extLst>
          </p:cNvPr>
          <p:cNvSpPr/>
          <p:nvPr/>
        </p:nvSpPr>
        <p:spPr>
          <a:xfrm>
            <a:off x="1249185" y="3377366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atraktivní v zájmu oslovení nových zákazníků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3FB932-1E4A-A479-8647-56C9A731164F}"/>
              </a:ext>
            </a:extLst>
          </p:cNvPr>
          <p:cNvSpPr/>
          <p:nvPr/>
        </p:nvSpPr>
        <p:spPr>
          <a:xfrm>
            <a:off x="1230296" y="2394677"/>
            <a:ext cx="9978887" cy="76332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zlepšení, doplnění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7D456361-171E-E2D3-594F-4E562E06E8A7}"/>
              </a:ext>
            </a:extLst>
          </p:cNvPr>
          <p:cNvSpPr/>
          <p:nvPr/>
        </p:nvSpPr>
        <p:spPr>
          <a:xfrm>
            <a:off x="1496665" y="2154476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C2A00429-325A-116A-0937-28C409E0F9CF}"/>
              </a:ext>
            </a:extLst>
          </p:cNvPr>
          <p:cNvSpPr/>
          <p:nvPr/>
        </p:nvSpPr>
        <p:spPr>
          <a:xfrm>
            <a:off x="1496664" y="3151399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33BE0FAF-388B-0921-E903-74A10EEF380B}"/>
              </a:ext>
            </a:extLst>
          </p:cNvPr>
          <p:cNvSpPr/>
          <p:nvPr/>
        </p:nvSpPr>
        <p:spPr>
          <a:xfrm>
            <a:off x="1496664" y="4133898"/>
            <a:ext cx="9446150" cy="1060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811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D207D56-C4D9-9F33-E6B3-439F9D8561C4}"/>
              </a:ext>
            </a:extLst>
          </p:cNvPr>
          <p:cNvSpPr txBox="1"/>
          <p:nvPr/>
        </p:nvSpPr>
        <p:spPr>
          <a:xfrm>
            <a:off x="4048125" y="1400175"/>
            <a:ext cx="51149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/>
              <a:t>Děkuji Vám za pozornost</a:t>
            </a:r>
          </a:p>
        </p:txBody>
      </p:sp>
      <p:pic>
        <p:nvPicPr>
          <p:cNvPr id="4" name="Picture 2" descr="Práce u počítače ničí zdraví. Jak s tím bojovat? - iDNES.cz">
            <a:extLst>
              <a:ext uri="{FF2B5EF4-FFF2-40B4-BE49-F238E27FC236}">
                <a16:creationId xmlns:a16="http://schemas.microsoft.com/office/drawing/2014/main" id="{C54F2CFA-C6F8-740B-D622-532F4D980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5090658"/>
            <a:ext cx="2809875" cy="1767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ysoká škola technická a ekonomická v Českých Budějovicích Zaměstnanci,  lokalita, absolventi | LinkedIn">
            <a:extLst>
              <a:ext uri="{FF2B5EF4-FFF2-40B4-BE49-F238E27FC236}">
                <a16:creationId xmlns:a16="http://schemas.microsoft.com/office/drawing/2014/main" id="{D50AF15F-C58E-9E58-7B09-38060044C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416693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2363</TotalTime>
  <Words>208</Words>
  <Application>Microsoft Office PowerPoint</Application>
  <PresentationFormat>Širokoúhlá obrazovka</PresentationFormat>
  <Paragraphs>41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Google Sans</vt:lpstr>
      <vt:lpstr>Oříznutí</vt:lpstr>
      <vt:lpstr>Odborná Praxe</vt:lpstr>
      <vt:lpstr>Obsah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Praxe v ZŠ a MŠ VŠTE</dc:title>
  <dc:creator>Miloš Kříž</dc:creator>
  <cp:lastModifiedBy>Miloš Kříž</cp:lastModifiedBy>
  <cp:revision>13</cp:revision>
  <dcterms:created xsi:type="dcterms:W3CDTF">2024-05-07T15:26:26Z</dcterms:created>
  <dcterms:modified xsi:type="dcterms:W3CDTF">2024-05-10T08:00:08Z</dcterms:modified>
</cp:coreProperties>
</file>