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5" r:id="rId4"/>
    <p:sldId id="266" r:id="rId5"/>
    <p:sldId id="268" r:id="rId6"/>
    <p:sldId id="267" r:id="rId7"/>
    <p:sldId id="262" r:id="rId8"/>
    <p:sldId id="263" r:id="rId9"/>
    <p:sldId id="270" r:id="rId10"/>
    <p:sldId id="25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7"/>
  </p:normalViewPr>
  <p:slideViewPr>
    <p:cSldViewPr snapToGrid="0">
      <p:cViewPr varScale="1">
        <p:scale>
          <a:sx n="99" d="100"/>
          <a:sy n="99" d="100"/>
        </p:scale>
        <p:origin x="9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1D0C-870F-F74F-A1BA-A3AAF5D12F75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F9626D77-A50B-4949-9BE5-D036DF8F9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9081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1D0C-870F-F74F-A1BA-A3AAF5D12F75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6D77-A50B-4949-9BE5-D036DF8F9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514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1D0C-870F-F74F-A1BA-A3AAF5D12F75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6D77-A50B-4949-9BE5-D036DF8F9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8770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1D0C-870F-F74F-A1BA-A3AAF5D12F75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6D77-A50B-4949-9BE5-D036DF8F9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652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44541D0C-870F-F74F-A1BA-A3AAF5D12F75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F9626D77-A50B-4949-9BE5-D036DF8F9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653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1D0C-870F-F74F-A1BA-A3AAF5D12F75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6D77-A50B-4949-9BE5-D036DF8F9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7980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1D0C-870F-F74F-A1BA-A3AAF5D12F75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6D77-A50B-4949-9BE5-D036DF8F9C5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493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1D0C-870F-F74F-A1BA-A3AAF5D12F75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6D77-A50B-4949-9BE5-D036DF8F9C58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798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1D0C-870F-F74F-A1BA-A3AAF5D12F75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6D77-A50B-4949-9BE5-D036DF8F9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775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1D0C-870F-F74F-A1BA-A3AAF5D12F75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6D77-A50B-4949-9BE5-D036DF8F9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667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41D0C-870F-F74F-A1BA-A3AAF5D12F75}" type="datetimeFigureOut">
              <a:rPr lang="cs-CZ" smtClean="0"/>
              <a:t>10.05.2024</a:t>
            </a:fld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26D77-A50B-4949-9BE5-D036DF8F9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1209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44541D0C-870F-F74F-A1BA-A3AAF5D12F75}" type="datetimeFigureOut">
              <a:rPr lang="cs-CZ" smtClean="0"/>
              <a:t>10.05.2024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F9626D77-A50B-4949-9BE5-D036DF8F9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42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A69351-059B-2B49-AF59-2FC5C67380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Odborná praxe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293FC77-DB13-A425-11F8-CC6677DEF5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05135" y="4468031"/>
            <a:ext cx="2585033" cy="1314661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Tereza Oralová</a:t>
            </a:r>
          </a:p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UČO: 28918</a:t>
            </a:r>
          </a:p>
        </p:txBody>
      </p:sp>
    </p:spTree>
    <p:extLst>
      <p:ext uri="{BB962C8B-B14F-4D97-AF65-F5344CB8AC3E}">
        <p14:creationId xmlns:p14="http://schemas.microsoft.com/office/powerpoint/2010/main" val="916710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8C784C-289E-B1C4-0D6E-C5B812257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9AB770-7E52-EDB1-A568-98770FB0A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0" i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Dům porcelánu Praha</a:t>
            </a:r>
            <a:r>
              <a:rPr lang="cs-CZ" sz="2400" b="0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Online. Dům Porcelánu. Dostupné z: </a:t>
            </a:r>
            <a:r>
              <a:rPr lang="cs-CZ" sz="2400" b="0" i="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https://www.dumporcelanu.cz/?gad_source=1&amp;gclid=CjwKCAjwi_exBhA8EiwA_kU1MiiI6YLjKQ0zCnx71Zv49_iDhaSEZiNfO2QvzJJYg_GNyL7oslv_oxoCgFkQAvD_BwE</a:t>
            </a:r>
            <a:r>
              <a:rPr lang="cs-CZ" sz="2400" b="0" i="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[cit. 2024-05-10].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950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AF3B47-D9E5-8103-AE5D-51EDEE9EB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1A3770-F7CF-EF1A-A02E-334A9EF45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767016"/>
            <a:ext cx="10058400" cy="4405184"/>
          </a:xfrm>
        </p:spPr>
        <p:txBody>
          <a:bodyPr/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Dům porcelánu Praha s.r.o.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Vznik 2. května 1994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Jugoslávská 567/16, Vinohrady, 120 00 Praha 2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Prodej českého i zahraničního porcelánu</a:t>
            </a:r>
          </a:p>
          <a:p>
            <a:pPr marL="182563" indent="-182563">
              <a:tabLst>
                <a:tab pos="1500188" algn="l"/>
              </a:tabLst>
            </a:pPr>
            <a:r>
              <a:rPr lang="cs-CZ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Jednatelé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Ing. Petr Bednář</a:t>
            </a:r>
          </a:p>
          <a:p>
            <a:pPr marL="0" indent="0">
              <a:buNone/>
              <a:tabLst>
                <a:tab pos="1500188" algn="l"/>
              </a:tabLst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Bc. František Bednář</a:t>
            </a:r>
          </a:p>
          <a:p>
            <a:pPr marL="0" indent="0">
              <a:buNone/>
              <a:tabLst>
                <a:tab pos="1500188" algn="l"/>
              </a:tabLst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doc. Ing. Helena Sedláčková, CSc.</a:t>
            </a:r>
          </a:p>
          <a:p>
            <a:pPr marL="182563" indent="-182563">
              <a:tabLst>
                <a:tab pos="1500188" algn="l"/>
              </a:tabLst>
            </a:pPr>
            <a:r>
              <a:rPr lang="cs-CZ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Školitel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	Ing. Jana Hanzalová</a:t>
            </a: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</p:txBody>
      </p:sp>
      <p:pic>
        <p:nvPicPr>
          <p:cNvPr id="4" name="Obrázek 3" descr="Obsah obrázku Písmo, text, logo, Grafika&#10;&#10;Popis byl vytvořen automaticky">
            <a:extLst>
              <a:ext uri="{FF2B5EF4-FFF2-40B4-BE49-F238E27FC236}">
                <a16:creationId xmlns:a16="http://schemas.microsoft.com/office/drawing/2014/main" id="{1DAD6482-B84A-79BE-5940-B5B4B1D197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504700" y="2812288"/>
            <a:ext cx="2527300" cy="132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175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56AD51-543F-E01E-0C60-3AD5770D8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Finanční účetnictví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7D3492-5BFC-41AA-5646-1F497CD92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Vkládání účetních dokladů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Inventura a uzávěrka účtů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Příprava podkladů k dani z příjmu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Příprava podkladů k DPH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Vyhotovování cestovních dokladů, dohod o provedení práce a pracovních smluv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Kontrola, třídění a archivace účetních dokladů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374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3A513F-6C26-98AC-3E02-8F73400A9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4B0BED-A0BA-98D7-DE04-E61AA727D2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E-mailová komunikace se zákazníky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Příprava seznamu objednávek na základě předešlé komunikace se zákazníky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Přidávání nových produktů na webové stránky včetně ceny, parametrů, obrázků a lákavých popisků v českém i anglickém jazyce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Kontrola správnosti českých a anglických popisků produktů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případě akcí úprava cen v systému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Simplia.cz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8806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A44D73-51F8-96C9-B88F-3F96762D8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Personální činnost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633041-15B9-F338-43A3-A7487C66D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Účast na pracovním pohovoru zaměstnance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Příprava podkladů pro jeho přijetí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Shromažďování údajů o zaměstnancích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Vytváření podkladů pro tvorbu mezd</a:t>
            </a:r>
          </a:p>
        </p:txBody>
      </p:sp>
    </p:spTree>
    <p:extLst>
      <p:ext uri="{BB962C8B-B14F-4D97-AF65-F5344CB8AC3E}">
        <p14:creationId xmlns:p14="http://schemas.microsoft.com/office/powerpoint/2010/main" val="447010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A92D61-33E9-151E-D4D3-10A363434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Strategické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0D85F9-C9DE-A701-9A03-ED2F2A540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Příprava podkladů na porady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Účast na poradách společnosti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Vyhotovování zápisů z porady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Návrh na zvýšení efektivity zaměstnanců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190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96B4A8-1EE2-572F-69C2-B60CF6E28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Zhodnocení praxe studentem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039553-743C-7294-4D99-EFAA5A2A1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18198"/>
            <a:ext cx="10058400" cy="3854002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Praxe mě velmi bavila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Získání nových odborných znalostí a praktických dovedností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Přátelský a ochotný kolektiv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Školitel mě praxí provedl s pozitivním a profesionálním přístupem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Ověření správnosti volby oboru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Návrh na zlepšení praxe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Snížení požadavků na splnění tohoto předmětu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892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1DC99F-ABCB-E52C-F1F5-7BFAA8899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9625DF-0DC5-0516-18C6-CA45F92E9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Navázání nových kontaktů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Prohloubení odborných znalostí a praktických dovedností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Nabídka další brigádnické spolupráce</a:t>
            </a:r>
          </a:p>
        </p:txBody>
      </p:sp>
    </p:spTree>
    <p:extLst>
      <p:ext uri="{BB962C8B-B14F-4D97-AF65-F5344CB8AC3E}">
        <p14:creationId xmlns:p14="http://schemas.microsoft.com/office/powerpoint/2010/main" val="828960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2C38C0-67B6-038F-D1B8-02EB4DEE8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624328"/>
            <a:ext cx="10058400" cy="1609344"/>
          </a:xfrm>
        </p:spPr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6909405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482</TotalTime>
  <Words>301</Words>
  <Application>Microsoft Macintosh PowerPoint</Application>
  <PresentationFormat>Širokoúhlá obrazovka</PresentationFormat>
  <Paragraphs>52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Calibri</vt:lpstr>
      <vt:lpstr>Rockwell</vt:lpstr>
      <vt:lpstr>Rockwell Condensed</vt:lpstr>
      <vt:lpstr>Rockwell Extra Bold</vt:lpstr>
      <vt:lpstr>Times New Roman</vt:lpstr>
      <vt:lpstr>Wingdings</vt:lpstr>
      <vt:lpstr>Dřevo</vt:lpstr>
      <vt:lpstr>Odborná praxe</vt:lpstr>
      <vt:lpstr>úvod</vt:lpstr>
      <vt:lpstr>Finanční účetnictví</vt:lpstr>
      <vt:lpstr>Marketing</vt:lpstr>
      <vt:lpstr>Personální činnost</vt:lpstr>
      <vt:lpstr>Strategické řízení</vt:lpstr>
      <vt:lpstr>Zhodnocení praxe studentem</vt:lpstr>
      <vt:lpstr>Závěr</vt:lpstr>
      <vt:lpstr>Děkuji za pozornost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Odborná praxe</dc:title>
  <dc:creator>Tereza Oralová</dc:creator>
  <cp:lastModifiedBy>Tereza Oralová</cp:lastModifiedBy>
  <cp:revision>9</cp:revision>
  <dcterms:created xsi:type="dcterms:W3CDTF">2024-05-10T05:51:38Z</dcterms:created>
  <dcterms:modified xsi:type="dcterms:W3CDTF">2024-05-10T13:54:33Z</dcterms:modified>
</cp:coreProperties>
</file>