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3839">
          <p15:clr>
            <a:srgbClr val="A4A3A4"/>
          </p15:clr>
        </p15:guide>
        <p15:guide id="7" pos="383">
          <p15:clr>
            <a:srgbClr val="A4A3A4"/>
          </p15:clr>
        </p15:guide>
        <p15:guide id="8" pos="7295">
          <p15:clr>
            <a:srgbClr val="A4A3A4"/>
          </p15:clr>
        </p15:guide>
        <p15:guide id="9" pos="815">
          <p15:clr>
            <a:srgbClr val="A4A3A4"/>
          </p15:clr>
        </p15:guide>
        <p15:guide id="10" pos="2879">
          <p15:clr>
            <a:srgbClr val="A4A3A4"/>
          </p15:clr>
        </p15:guide>
        <p15:guide id="11" pos="30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96" autoAdjust="0"/>
  </p:normalViewPr>
  <p:slideViewPr>
    <p:cSldViewPr>
      <p:cViewPr varScale="1">
        <p:scale>
          <a:sx n="100" d="100"/>
          <a:sy n="100" d="100"/>
        </p:scale>
        <p:origin x="656" y="168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3839"/>
        <p:guide pos="383"/>
        <p:guide pos="7295"/>
        <p:guide pos="815"/>
        <p:guide pos="2879"/>
        <p:guide pos="3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CE68D-39E0-44DE-AA5B-06A09D2663B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6131FE-2FAE-4D05-923A-668F53C7BC8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000"/>
            <a:t>Ověření teoretických znalostí</a:t>
          </a:r>
          <a:endParaRPr lang="en-US" sz="2000" dirty="0"/>
        </a:p>
      </dgm:t>
    </dgm:pt>
    <dgm:pt modelId="{66D0A9F3-6A2B-449C-911D-E4CF32AB0087}" type="parTrans" cxnId="{2DD4AA5F-31D9-4B89-9E70-011B3981D293}">
      <dgm:prSet/>
      <dgm:spPr/>
      <dgm:t>
        <a:bodyPr/>
        <a:lstStyle/>
        <a:p>
          <a:endParaRPr lang="en-US"/>
        </a:p>
      </dgm:t>
    </dgm:pt>
    <dgm:pt modelId="{68B45035-7D07-4FA8-81E8-D99A651173E7}" type="sibTrans" cxnId="{2DD4AA5F-31D9-4B89-9E70-011B3981D293}">
      <dgm:prSet/>
      <dgm:spPr/>
      <dgm:t>
        <a:bodyPr/>
        <a:lstStyle/>
        <a:p>
          <a:endParaRPr lang="en-US"/>
        </a:p>
      </dgm:t>
    </dgm:pt>
    <dgm:pt modelId="{77C2D621-DD8C-411B-9EF2-5287E73E7FA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Rozšíření dovedností</a:t>
          </a:r>
          <a:endParaRPr lang="en-US" dirty="0"/>
        </a:p>
      </dgm:t>
    </dgm:pt>
    <dgm:pt modelId="{1E7D26E8-EF82-45E0-8510-19167441A80D}" type="parTrans" cxnId="{A3B826AC-F008-4175-B58E-88DE31BF6587}">
      <dgm:prSet/>
      <dgm:spPr/>
      <dgm:t>
        <a:bodyPr/>
        <a:lstStyle/>
        <a:p>
          <a:endParaRPr lang="en-US"/>
        </a:p>
      </dgm:t>
    </dgm:pt>
    <dgm:pt modelId="{DBAD90BF-9014-4200-8929-12616E1F3507}" type="sibTrans" cxnId="{A3B826AC-F008-4175-B58E-88DE31BF6587}">
      <dgm:prSet/>
      <dgm:spPr/>
      <dgm:t>
        <a:bodyPr/>
        <a:lstStyle/>
        <a:p>
          <a:endParaRPr lang="en-US"/>
        </a:p>
      </dgm:t>
    </dgm:pt>
    <dgm:pt modelId="{5D66B10E-258B-4F63-AD01-953FE04AB38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Účast na školeních</a:t>
          </a:r>
          <a:endParaRPr lang="en-US" dirty="0"/>
        </a:p>
      </dgm:t>
    </dgm:pt>
    <dgm:pt modelId="{F39AF3E8-3567-4C51-B417-73ED14C95D7D}" type="parTrans" cxnId="{4AB96209-E3FC-44C7-ABD1-9757C77383EF}">
      <dgm:prSet/>
      <dgm:spPr/>
      <dgm:t>
        <a:bodyPr/>
        <a:lstStyle/>
        <a:p>
          <a:endParaRPr lang="en-US"/>
        </a:p>
      </dgm:t>
    </dgm:pt>
    <dgm:pt modelId="{BA17EBE3-4A18-4DC1-BE87-A43AB5A9F5D2}" type="sibTrans" cxnId="{4AB96209-E3FC-44C7-ABD1-9757C77383EF}">
      <dgm:prSet/>
      <dgm:spPr/>
      <dgm:t>
        <a:bodyPr/>
        <a:lstStyle/>
        <a:p>
          <a:endParaRPr lang="en-US"/>
        </a:p>
      </dgm:t>
    </dgm:pt>
    <dgm:pt modelId="{CE228776-BB54-4902-8FD9-AFD57DF9699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Přátelské pracovní prostředí</a:t>
          </a:r>
          <a:endParaRPr lang="en-US" dirty="0"/>
        </a:p>
      </dgm:t>
    </dgm:pt>
    <dgm:pt modelId="{06DA4396-39E2-4415-90E6-39862419B842}" type="parTrans" cxnId="{FCA5B375-BBE4-4D54-95C8-61F7B7752938}">
      <dgm:prSet/>
      <dgm:spPr/>
      <dgm:t>
        <a:bodyPr/>
        <a:lstStyle/>
        <a:p>
          <a:endParaRPr lang="en-US"/>
        </a:p>
      </dgm:t>
    </dgm:pt>
    <dgm:pt modelId="{95ED894C-19FA-4CB5-8CB7-2D2F1B365070}" type="sibTrans" cxnId="{FCA5B375-BBE4-4D54-95C8-61F7B7752938}">
      <dgm:prSet/>
      <dgm:spPr/>
      <dgm:t>
        <a:bodyPr/>
        <a:lstStyle/>
        <a:p>
          <a:endParaRPr lang="en-US"/>
        </a:p>
      </dgm:t>
    </dgm:pt>
    <dgm:pt modelId="{1A5C8A63-9EF7-4CB7-B8FD-0B94B2B59D23}" type="pres">
      <dgm:prSet presAssocID="{BD7CE68D-39E0-44DE-AA5B-06A09D2663BE}" presName="root" presStyleCnt="0">
        <dgm:presLayoutVars>
          <dgm:dir/>
          <dgm:resizeHandles val="exact"/>
        </dgm:presLayoutVars>
      </dgm:prSet>
      <dgm:spPr/>
    </dgm:pt>
    <dgm:pt modelId="{BE6ECF62-34A0-49A2-8A09-897E98A66C01}" type="pres">
      <dgm:prSet presAssocID="{B26131FE-2FAE-4D05-923A-668F53C7BC83}" presName="compNode" presStyleCnt="0"/>
      <dgm:spPr/>
    </dgm:pt>
    <dgm:pt modelId="{BE9D16E4-A150-41D9-B784-08026EE28E1E}" type="pres">
      <dgm:prSet presAssocID="{B26131FE-2FAE-4D05-923A-668F53C7BC8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CE21BB6B-E6D6-48C3-8AD6-A97467BD3828}" type="pres">
      <dgm:prSet presAssocID="{B26131FE-2FAE-4D05-923A-668F53C7BC83}" presName="spaceRect" presStyleCnt="0"/>
      <dgm:spPr/>
    </dgm:pt>
    <dgm:pt modelId="{EF4B0CD0-7B1C-433F-B71D-1E8BEFE46177}" type="pres">
      <dgm:prSet presAssocID="{B26131FE-2FAE-4D05-923A-668F53C7BC83}" presName="textRect" presStyleLbl="revTx" presStyleIdx="0" presStyleCnt="4">
        <dgm:presLayoutVars>
          <dgm:chMax val="1"/>
          <dgm:chPref val="1"/>
        </dgm:presLayoutVars>
      </dgm:prSet>
      <dgm:spPr/>
    </dgm:pt>
    <dgm:pt modelId="{02D82EA5-1AB0-4F57-9598-652972CB2A44}" type="pres">
      <dgm:prSet presAssocID="{68B45035-7D07-4FA8-81E8-D99A651173E7}" presName="sibTrans" presStyleCnt="0"/>
      <dgm:spPr/>
    </dgm:pt>
    <dgm:pt modelId="{137708F1-EEE8-45D3-9FFC-238C714F148E}" type="pres">
      <dgm:prSet presAssocID="{77C2D621-DD8C-411B-9EF2-5287E73E7FA1}" presName="compNode" presStyleCnt="0"/>
      <dgm:spPr/>
    </dgm:pt>
    <dgm:pt modelId="{A2A6BE79-1BB8-42CD-A2DB-6D83143248A2}" type="pres">
      <dgm:prSet presAssocID="{77C2D621-DD8C-411B-9EF2-5287E73E7FA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: Slight curve"/>
        </a:ext>
      </dgm:extLst>
    </dgm:pt>
    <dgm:pt modelId="{568F5377-9ACE-4BC3-841A-E52ADC988FE1}" type="pres">
      <dgm:prSet presAssocID="{77C2D621-DD8C-411B-9EF2-5287E73E7FA1}" presName="spaceRect" presStyleCnt="0"/>
      <dgm:spPr/>
    </dgm:pt>
    <dgm:pt modelId="{5DF9B779-6B90-41E5-9324-D584E7746903}" type="pres">
      <dgm:prSet presAssocID="{77C2D621-DD8C-411B-9EF2-5287E73E7FA1}" presName="textRect" presStyleLbl="revTx" presStyleIdx="1" presStyleCnt="4">
        <dgm:presLayoutVars>
          <dgm:chMax val="1"/>
          <dgm:chPref val="1"/>
        </dgm:presLayoutVars>
      </dgm:prSet>
      <dgm:spPr/>
    </dgm:pt>
    <dgm:pt modelId="{B75F025F-598F-420D-87CF-731BDC1CE5D8}" type="pres">
      <dgm:prSet presAssocID="{DBAD90BF-9014-4200-8929-12616E1F3507}" presName="sibTrans" presStyleCnt="0"/>
      <dgm:spPr/>
    </dgm:pt>
    <dgm:pt modelId="{98AE8E12-541A-4790-A3FB-5D727DD0CA87}" type="pres">
      <dgm:prSet presAssocID="{5D66B10E-258B-4F63-AD01-953FE04AB380}" presName="compNode" presStyleCnt="0"/>
      <dgm:spPr/>
    </dgm:pt>
    <dgm:pt modelId="{9F40CA11-FA4C-4527-B174-DB24A4486F40}" type="pres">
      <dgm:prSet presAssocID="{5D66B10E-258B-4F63-AD01-953FE04AB38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58E606B1-27F9-4A3D-924A-21249666EAB1}" type="pres">
      <dgm:prSet presAssocID="{5D66B10E-258B-4F63-AD01-953FE04AB380}" presName="spaceRect" presStyleCnt="0"/>
      <dgm:spPr/>
    </dgm:pt>
    <dgm:pt modelId="{8883462F-BCD6-4FF6-88DF-9D4A3ACDD41D}" type="pres">
      <dgm:prSet presAssocID="{5D66B10E-258B-4F63-AD01-953FE04AB380}" presName="textRect" presStyleLbl="revTx" presStyleIdx="2" presStyleCnt="4">
        <dgm:presLayoutVars>
          <dgm:chMax val="1"/>
          <dgm:chPref val="1"/>
        </dgm:presLayoutVars>
      </dgm:prSet>
      <dgm:spPr/>
    </dgm:pt>
    <dgm:pt modelId="{EA550DC7-3AEB-4959-91B3-21017AC09540}" type="pres">
      <dgm:prSet presAssocID="{BA17EBE3-4A18-4DC1-BE87-A43AB5A9F5D2}" presName="sibTrans" presStyleCnt="0"/>
      <dgm:spPr/>
    </dgm:pt>
    <dgm:pt modelId="{E4B531F5-F23B-44A6-8B9F-A99A1DB54DEC}" type="pres">
      <dgm:prSet presAssocID="{CE228776-BB54-4902-8FD9-AFD57DF96993}" presName="compNode" presStyleCnt="0"/>
      <dgm:spPr/>
    </dgm:pt>
    <dgm:pt modelId="{4811A846-9D0A-4DB6-AF0A-3231A8C11528}" type="pres">
      <dgm:prSet presAssocID="{CE228776-BB54-4902-8FD9-AFD57DF9699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56FCA6A7-8A2C-4625-BF85-FAB446D0E347}" type="pres">
      <dgm:prSet presAssocID="{CE228776-BB54-4902-8FD9-AFD57DF96993}" presName="spaceRect" presStyleCnt="0"/>
      <dgm:spPr/>
    </dgm:pt>
    <dgm:pt modelId="{D4DAF968-2520-43E4-A380-264B3EF59811}" type="pres">
      <dgm:prSet presAssocID="{CE228776-BB54-4902-8FD9-AFD57DF9699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AB96209-E3FC-44C7-ABD1-9757C77383EF}" srcId="{BD7CE68D-39E0-44DE-AA5B-06A09D2663BE}" destId="{5D66B10E-258B-4F63-AD01-953FE04AB380}" srcOrd="2" destOrd="0" parTransId="{F39AF3E8-3567-4C51-B417-73ED14C95D7D}" sibTransId="{BA17EBE3-4A18-4DC1-BE87-A43AB5A9F5D2}"/>
    <dgm:cxn modelId="{97F1C731-9365-40A0-B649-36EA4011B415}" type="presOf" srcId="{B26131FE-2FAE-4D05-923A-668F53C7BC83}" destId="{EF4B0CD0-7B1C-433F-B71D-1E8BEFE46177}" srcOrd="0" destOrd="0" presId="urn:microsoft.com/office/officeart/2018/2/layout/IconLabelList"/>
    <dgm:cxn modelId="{6979CF5C-C36D-4BE5-9FE0-4E70AE61F10C}" type="presOf" srcId="{CE228776-BB54-4902-8FD9-AFD57DF96993}" destId="{D4DAF968-2520-43E4-A380-264B3EF59811}" srcOrd="0" destOrd="0" presId="urn:microsoft.com/office/officeart/2018/2/layout/IconLabelList"/>
    <dgm:cxn modelId="{2DD4AA5F-31D9-4B89-9E70-011B3981D293}" srcId="{BD7CE68D-39E0-44DE-AA5B-06A09D2663BE}" destId="{B26131FE-2FAE-4D05-923A-668F53C7BC83}" srcOrd="0" destOrd="0" parTransId="{66D0A9F3-6A2B-449C-911D-E4CF32AB0087}" sibTransId="{68B45035-7D07-4FA8-81E8-D99A651173E7}"/>
    <dgm:cxn modelId="{FCA5B375-BBE4-4D54-95C8-61F7B7752938}" srcId="{BD7CE68D-39E0-44DE-AA5B-06A09D2663BE}" destId="{CE228776-BB54-4902-8FD9-AFD57DF96993}" srcOrd="3" destOrd="0" parTransId="{06DA4396-39E2-4415-90E6-39862419B842}" sibTransId="{95ED894C-19FA-4CB5-8CB7-2D2F1B365070}"/>
    <dgm:cxn modelId="{B60DA38C-8127-4B78-ABAE-F2DA3AB451A6}" type="presOf" srcId="{77C2D621-DD8C-411B-9EF2-5287E73E7FA1}" destId="{5DF9B779-6B90-41E5-9324-D584E7746903}" srcOrd="0" destOrd="0" presId="urn:microsoft.com/office/officeart/2018/2/layout/IconLabelList"/>
    <dgm:cxn modelId="{36938095-E0EA-4245-9B7E-03201C176B1C}" type="presOf" srcId="{5D66B10E-258B-4F63-AD01-953FE04AB380}" destId="{8883462F-BCD6-4FF6-88DF-9D4A3ACDD41D}" srcOrd="0" destOrd="0" presId="urn:microsoft.com/office/officeart/2018/2/layout/IconLabelList"/>
    <dgm:cxn modelId="{A3B826AC-F008-4175-B58E-88DE31BF6587}" srcId="{BD7CE68D-39E0-44DE-AA5B-06A09D2663BE}" destId="{77C2D621-DD8C-411B-9EF2-5287E73E7FA1}" srcOrd="1" destOrd="0" parTransId="{1E7D26E8-EF82-45E0-8510-19167441A80D}" sibTransId="{DBAD90BF-9014-4200-8929-12616E1F3507}"/>
    <dgm:cxn modelId="{B378D3CC-1D1F-487D-A7DD-A84E44028F2C}" type="presOf" srcId="{BD7CE68D-39E0-44DE-AA5B-06A09D2663BE}" destId="{1A5C8A63-9EF7-4CB7-B8FD-0B94B2B59D23}" srcOrd="0" destOrd="0" presId="urn:microsoft.com/office/officeart/2018/2/layout/IconLabelList"/>
    <dgm:cxn modelId="{34BCC7CF-B0D8-4BF4-9C5A-4D363342919F}" type="presParOf" srcId="{1A5C8A63-9EF7-4CB7-B8FD-0B94B2B59D23}" destId="{BE6ECF62-34A0-49A2-8A09-897E98A66C01}" srcOrd="0" destOrd="0" presId="urn:microsoft.com/office/officeart/2018/2/layout/IconLabelList"/>
    <dgm:cxn modelId="{946A6DB5-17AF-4908-BEB9-156D5E4729AB}" type="presParOf" srcId="{BE6ECF62-34A0-49A2-8A09-897E98A66C01}" destId="{BE9D16E4-A150-41D9-B784-08026EE28E1E}" srcOrd="0" destOrd="0" presId="urn:microsoft.com/office/officeart/2018/2/layout/IconLabelList"/>
    <dgm:cxn modelId="{395AA1E8-5DB4-4F56-B3B2-00D074397668}" type="presParOf" srcId="{BE6ECF62-34A0-49A2-8A09-897E98A66C01}" destId="{CE21BB6B-E6D6-48C3-8AD6-A97467BD3828}" srcOrd="1" destOrd="0" presId="urn:microsoft.com/office/officeart/2018/2/layout/IconLabelList"/>
    <dgm:cxn modelId="{7A7A596E-A26A-44D4-98CA-DC12DCAA438F}" type="presParOf" srcId="{BE6ECF62-34A0-49A2-8A09-897E98A66C01}" destId="{EF4B0CD0-7B1C-433F-B71D-1E8BEFE46177}" srcOrd="2" destOrd="0" presId="urn:microsoft.com/office/officeart/2018/2/layout/IconLabelList"/>
    <dgm:cxn modelId="{8E2AAEE6-6157-4B6E-B0E1-EF1423F65C89}" type="presParOf" srcId="{1A5C8A63-9EF7-4CB7-B8FD-0B94B2B59D23}" destId="{02D82EA5-1AB0-4F57-9598-652972CB2A44}" srcOrd="1" destOrd="0" presId="urn:microsoft.com/office/officeart/2018/2/layout/IconLabelList"/>
    <dgm:cxn modelId="{BCBE9695-6C3C-4C64-AE4E-FF0CDD6BCD1D}" type="presParOf" srcId="{1A5C8A63-9EF7-4CB7-B8FD-0B94B2B59D23}" destId="{137708F1-EEE8-45D3-9FFC-238C714F148E}" srcOrd="2" destOrd="0" presId="urn:microsoft.com/office/officeart/2018/2/layout/IconLabelList"/>
    <dgm:cxn modelId="{74393067-6D73-4CD7-9FDB-AFDBFB325879}" type="presParOf" srcId="{137708F1-EEE8-45D3-9FFC-238C714F148E}" destId="{A2A6BE79-1BB8-42CD-A2DB-6D83143248A2}" srcOrd="0" destOrd="0" presId="urn:microsoft.com/office/officeart/2018/2/layout/IconLabelList"/>
    <dgm:cxn modelId="{7014B425-D49F-4A06-B68E-582B258D3EF4}" type="presParOf" srcId="{137708F1-EEE8-45D3-9FFC-238C714F148E}" destId="{568F5377-9ACE-4BC3-841A-E52ADC988FE1}" srcOrd="1" destOrd="0" presId="urn:microsoft.com/office/officeart/2018/2/layout/IconLabelList"/>
    <dgm:cxn modelId="{7A49CFB0-0C31-4FE0-92D1-278F642D9D49}" type="presParOf" srcId="{137708F1-EEE8-45D3-9FFC-238C714F148E}" destId="{5DF9B779-6B90-41E5-9324-D584E7746903}" srcOrd="2" destOrd="0" presId="urn:microsoft.com/office/officeart/2018/2/layout/IconLabelList"/>
    <dgm:cxn modelId="{E080FD60-BF75-4ACA-8324-8419D3764B26}" type="presParOf" srcId="{1A5C8A63-9EF7-4CB7-B8FD-0B94B2B59D23}" destId="{B75F025F-598F-420D-87CF-731BDC1CE5D8}" srcOrd="3" destOrd="0" presId="urn:microsoft.com/office/officeart/2018/2/layout/IconLabelList"/>
    <dgm:cxn modelId="{099E32AC-6573-42EE-9BBD-DC8E285E1644}" type="presParOf" srcId="{1A5C8A63-9EF7-4CB7-B8FD-0B94B2B59D23}" destId="{98AE8E12-541A-4790-A3FB-5D727DD0CA87}" srcOrd="4" destOrd="0" presId="urn:microsoft.com/office/officeart/2018/2/layout/IconLabelList"/>
    <dgm:cxn modelId="{7CADCCFC-F01B-4FFA-B944-C5F9A6DE7D2E}" type="presParOf" srcId="{98AE8E12-541A-4790-A3FB-5D727DD0CA87}" destId="{9F40CA11-FA4C-4527-B174-DB24A4486F40}" srcOrd="0" destOrd="0" presId="urn:microsoft.com/office/officeart/2018/2/layout/IconLabelList"/>
    <dgm:cxn modelId="{494B1C77-9B86-4DFC-8A0A-01E9C4AF359A}" type="presParOf" srcId="{98AE8E12-541A-4790-A3FB-5D727DD0CA87}" destId="{58E606B1-27F9-4A3D-924A-21249666EAB1}" srcOrd="1" destOrd="0" presId="urn:microsoft.com/office/officeart/2018/2/layout/IconLabelList"/>
    <dgm:cxn modelId="{B73C824A-EAB6-4934-AB20-EB9F181941B6}" type="presParOf" srcId="{98AE8E12-541A-4790-A3FB-5D727DD0CA87}" destId="{8883462F-BCD6-4FF6-88DF-9D4A3ACDD41D}" srcOrd="2" destOrd="0" presId="urn:microsoft.com/office/officeart/2018/2/layout/IconLabelList"/>
    <dgm:cxn modelId="{803769D9-F438-459A-89CA-B68AD187E6C5}" type="presParOf" srcId="{1A5C8A63-9EF7-4CB7-B8FD-0B94B2B59D23}" destId="{EA550DC7-3AEB-4959-91B3-21017AC09540}" srcOrd="5" destOrd="0" presId="urn:microsoft.com/office/officeart/2018/2/layout/IconLabelList"/>
    <dgm:cxn modelId="{7AAC0B1F-27F0-401D-8F37-7DF02C17BA07}" type="presParOf" srcId="{1A5C8A63-9EF7-4CB7-B8FD-0B94B2B59D23}" destId="{E4B531F5-F23B-44A6-8B9F-A99A1DB54DEC}" srcOrd="6" destOrd="0" presId="urn:microsoft.com/office/officeart/2018/2/layout/IconLabelList"/>
    <dgm:cxn modelId="{25F0EB0D-E2F7-4929-B974-028CA0D91B3B}" type="presParOf" srcId="{E4B531F5-F23B-44A6-8B9F-A99A1DB54DEC}" destId="{4811A846-9D0A-4DB6-AF0A-3231A8C11528}" srcOrd="0" destOrd="0" presId="urn:microsoft.com/office/officeart/2018/2/layout/IconLabelList"/>
    <dgm:cxn modelId="{56C6F974-5BDD-47C2-B3EC-29823D69390A}" type="presParOf" srcId="{E4B531F5-F23B-44A6-8B9F-A99A1DB54DEC}" destId="{56FCA6A7-8A2C-4625-BF85-FAB446D0E347}" srcOrd="1" destOrd="0" presId="urn:microsoft.com/office/officeart/2018/2/layout/IconLabelList"/>
    <dgm:cxn modelId="{9C47177C-9FC7-444E-AB08-467A49D6682B}" type="presParOf" srcId="{E4B531F5-F23B-44A6-8B9F-A99A1DB54DEC}" destId="{D4DAF968-2520-43E4-A380-264B3EF5981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E53D97-ED1D-4B3D-AA8A-3D5B89C2EDE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DFE341-4964-4485-9872-69615405983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000" dirty="0"/>
            <a:t>Získání cenných zkušeností (přehled o fungování podniku)</a:t>
          </a:r>
          <a:endParaRPr lang="en-US" sz="2000" dirty="0"/>
        </a:p>
      </dgm:t>
    </dgm:pt>
    <dgm:pt modelId="{8E83097E-C4D5-44C0-9620-9631205DEF4E}" type="parTrans" cxnId="{2FA98B90-C061-4CDC-8F5B-C1ABD29EE964}">
      <dgm:prSet/>
      <dgm:spPr/>
      <dgm:t>
        <a:bodyPr/>
        <a:lstStyle/>
        <a:p>
          <a:endParaRPr lang="en-US"/>
        </a:p>
      </dgm:t>
    </dgm:pt>
    <dgm:pt modelId="{FAF93D52-030B-4392-B584-E2E80773E74E}" type="sibTrans" cxnId="{2FA98B90-C061-4CDC-8F5B-C1ABD29EE964}">
      <dgm:prSet/>
      <dgm:spPr/>
      <dgm:t>
        <a:bodyPr/>
        <a:lstStyle/>
        <a:p>
          <a:endParaRPr lang="en-US"/>
        </a:p>
      </dgm:t>
    </dgm:pt>
    <dgm:pt modelId="{1EA44A15-294B-4F96-9D09-4A70A865232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Praktické dovednosti (programy)</a:t>
          </a:r>
          <a:endParaRPr lang="en-US" dirty="0"/>
        </a:p>
      </dgm:t>
    </dgm:pt>
    <dgm:pt modelId="{FA640B6C-DB13-44FC-8D60-55530C365195}" type="parTrans" cxnId="{81A52BDD-C0D2-4504-B9A3-47C28ED145C2}">
      <dgm:prSet/>
      <dgm:spPr/>
      <dgm:t>
        <a:bodyPr/>
        <a:lstStyle/>
        <a:p>
          <a:endParaRPr lang="en-US"/>
        </a:p>
      </dgm:t>
    </dgm:pt>
    <dgm:pt modelId="{2B73E744-0135-4D3E-8215-380332D2AB3E}" type="sibTrans" cxnId="{81A52BDD-C0D2-4504-B9A3-47C28ED145C2}">
      <dgm:prSet/>
      <dgm:spPr/>
      <dgm:t>
        <a:bodyPr/>
        <a:lstStyle/>
        <a:p>
          <a:endParaRPr lang="en-US"/>
        </a:p>
      </dgm:t>
    </dgm:pt>
    <dgm:pt modelId="{BDB9864C-056C-4A6B-9278-4AC3D99B46C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Přínos pro budoucí pracovní život</a:t>
          </a:r>
          <a:endParaRPr lang="en-US"/>
        </a:p>
      </dgm:t>
    </dgm:pt>
    <dgm:pt modelId="{A940CE49-2EE8-4862-9644-C2F261442BE8}" type="parTrans" cxnId="{DBDFEE08-A698-4BF1-B5B0-3A889965179A}">
      <dgm:prSet/>
      <dgm:spPr/>
      <dgm:t>
        <a:bodyPr/>
        <a:lstStyle/>
        <a:p>
          <a:endParaRPr lang="en-US"/>
        </a:p>
      </dgm:t>
    </dgm:pt>
    <dgm:pt modelId="{DA194964-6EDA-417B-922B-63D846BA4D3E}" type="sibTrans" cxnId="{DBDFEE08-A698-4BF1-B5B0-3A889965179A}">
      <dgm:prSet/>
      <dgm:spPr/>
      <dgm:t>
        <a:bodyPr/>
        <a:lstStyle/>
        <a:p>
          <a:endParaRPr lang="en-US"/>
        </a:p>
      </dgm:t>
    </dgm:pt>
    <dgm:pt modelId="{BFF7777F-25B3-483E-A699-043A6FCD83AB}" type="pres">
      <dgm:prSet presAssocID="{49E53D97-ED1D-4B3D-AA8A-3D5B89C2EDE3}" presName="root" presStyleCnt="0">
        <dgm:presLayoutVars>
          <dgm:dir/>
          <dgm:resizeHandles val="exact"/>
        </dgm:presLayoutVars>
      </dgm:prSet>
      <dgm:spPr/>
    </dgm:pt>
    <dgm:pt modelId="{D0D55E29-03B9-4F6F-B503-BE78C5634C07}" type="pres">
      <dgm:prSet presAssocID="{A0DFE341-4964-4485-9872-696154059839}" presName="compNode" presStyleCnt="0"/>
      <dgm:spPr/>
    </dgm:pt>
    <dgm:pt modelId="{88C42063-F596-4E42-9763-2117D43D2639}" type="pres">
      <dgm:prSet presAssocID="{A0DFE341-4964-4485-9872-69615405983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15D1328E-07D4-4016-A4ED-8EC5E4DD2E06}" type="pres">
      <dgm:prSet presAssocID="{A0DFE341-4964-4485-9872-696154059839}" presName="spaceRect" presStyleCnt="0"/>
      <dgm:spPr/>
    </dgm:pt>
    <dgm:pt modelId="{2BBE5916-71C0-40DB-BE00-7F5E82FC3207}" type="pres">
      <dgm:prSet presAssocID="{A0DFE341-4964-4485-9872-696154059839}" presName="textRect" presStyleLbl="revTx" presStyleIdx="0" presStyleCnt="3">
        <dgm:presLayoutVars>
          <dgm:chMax val="1"/>
          <dgm:chPref val="1"/>
        </dgm:presLayoutVars>
      </dgm:prSet>
      <dgm:spPr/>
    </dgm:pt>
    <dgm:pt modelId="{668F5A56-D255-40F6-9AE8-2EE25109DC4B}" type="pres">
      <dgm:prSet presAssocID="{FAF93D52-030B-4392-B584-E2E80773E74E}" presName="sibTrans" presStyleCnt="0"/>
      <dgm:spPr/>
    </dgm:pt>
    <dgm:pt modelId="{B3D751E0-BD17-4D02-A0DE-1B1DFAEB63A3}" type="pres">
      <dgm:prSet presAssocID="{1EA44A15-294B-4F96-9D09-4A70A8652329}" presName="compNode" presStyleCnt="0"/>
      <dgm:spPr/>
    </dgm:pt>
    <dgm:pt modelId="{FD6C855B-38BE-4A3E-B2F8-C411A69ACA36}" type="pres">
      <dgm:prSet presAssocID="{1EA44A15-294B-4F96-9D09-4A70A86523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B21B325-173E-482B-9247-25BFBBDC3633}" type="pres">
      <dgm:prSet presAssocID="{1EA44A15-294B-4F96-9D09-4A70A8652329}" presName="spaceRect" presStyleCnt="0"/>
      <dgm:spPr/>
    </dgm:pt>
    <dgm:pt modelId="{7B6F4CA6-5243-4BA8-AA17-253171E87193}" type="pres">
      <dgm:prSet presAssocID="{1EA44A15-294B-4F96-9D09-4A70A8652329}" presName="textRect" presStyleLbl="revTx" presStyleIdx="1" presStyleCnt="3">
        <dgm:presLayoutVars>
          <dgm:chMax val="1"/>
          <dgm:chPref val="1"/>
        </dgm:presLayoutVars>
      </dgm:prSet>
      <dgm:spPr/>
    </dgm:pt>
    <dgm:pt modelId="{A1AAAD9B-B3BD-4308-8803-CA061124B6BE}" type="pres">
      <dgm:prSet presAssocID="{2B73E744-0135-4D3E-8215-380332D2AB3E}" presName="sibTrans" presStyleCnt="0"/>
      <dgm:spPr/>
    </dgm:pt>
    <dgm:pt modelId="{F4172DCF-22B6-4BCD-A568-A75F4E513E2C}" type="pres">
      <dgm:prSet presAssocID="{BDB9864C-056C-4A6B-9278-4AC3D99B46CE}" presName="compNode" presStyleCnt="0"/>
      <dgm:spPr/>
    </dgm:pt>
    <dgm:pt modelId="{CFF4E026-4F4B-4B26-BECD-D265A861F79A}" type="pres">
      <dgm:prSet presAssocID="{BDB9864C-056C-4A6B-9278-4AC3D99B46C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12168F82-9BF4-4B71-8CBB-3FC5BE24D385}" type="pres">
      <dgm:prSet presAssocID="{BDB9864C-056C-4A6B-9278-4AC3D99B46CE}" presName="spaceRect" presStyleCnt="0"/>
      <dgm:spPr/>
    </dgm:pt>
    <dgm:pt modelId="{C4138988-075C-48F1-95E2-234F01F278FA}" type="pres">
      <dgm:prSet presAssocID="{BDB9864C-056C-4A6B-9278-4AC3D99B46C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BDFEE08-A698-4BF1-B5B0-3A889965179A}" srcId="{49E53D97-ED1D-4B3D-AA8A-3D5B89C2EDE3}" destId="{BDB9864C-056C-4A6B-9278-4AC3D99B46CE}" srcOrd="2" destOrd="0" parTransId="{A940CE49-2EE8-4862-9644-C2F261442BE8}" sibTransId="{DA194964-6EDA-417B-922B-63D846BA4D3E}"/>
    <dgm:cxn modelId="{59FCE848-DBD7-4361-8F12-9564759878B5}" type="presOf" srcId="{49E53D97-ED1D-4B3D-AA8A-3D5B89C2EDE3}" destId="{BFF7777F-25B3-483E-A699-043A6FCD83AB}" srcOrd="0" destOrd="0" presId="urn:microsoft.com/office/officeart/2018/2/layout/IconLabelList"/>
    <dgm:cxn modelId="{9D1B0867-0977-428F-B051-DCDA233BB520}" type="presOf" srcId="{BDB9864C-056C-4A6B-9278-4AC3D99B46CE}" destId="{C4138988-075C-48F1-95E2-234F01F278FA}" srcOrd="0" destOrd="0" presId="urn:microsoft.com/office/officeart/2018/2/layout/IconLabelList"/>
    <dgm:cxn modelId="{1FBF1A69-B661-40C6-AAE9-8E23C6B1A0C0}" type="presOf" srcId="{A0DFE341-4964-4485-9872-696154059839}" destId="{2BBE5916-71C0-40DB-BE00-7F5E82FC3207}" srcOrd="0" destOrd="0" presId="urn:microsoft.com/office/officeart/2018/2/layout/IconLabelList"/>
    <dgm:cxn modelId="{2FA98B90-C061-4CDC-8F5B-C1ABD29EE964}" srcId="{49E53D97-ED1D-4B3D-AA8A-3D5B89C2EDE3}" destId="{A0DFE341-4964-4485-9872-696154059839}" srcOrd="0" destOrd="0" parTransId="{8E83097E-C4D5-44C0-9620-9631205DEF4E}" sibTransId="{FAF93D52-030B-4392-B584-E2E80773E74E}"/>
    <dgm:cxn modelId="{ED049FA8-F41C-4D83-864C-FFB5C44A42BA}" type="presOf" srcId="{1EA44A15-294B-4F96-9D09-4A70A8652329}" destId="{7B6F4CA6-5243-4BA8-AA17-253171E87193}" srcOrd="0" destOrd="0" presId="urn:microsoft.com/office/officeart/2018/2/layout/IconLabelList"/>
    <dgm:cxn modelId="{81A52BDD-C0D2-4504-B9A3-47C28ED145C2}" srcId="{49E53D97-ED1D-4B3D-AA8A-3D5B89C2EDE3}" destId="{1EA44A15-294B-4F96-9D09-4A70A8652329}" srcOrd="1" destOrd="0" parTransId="{FA640B6C-DB13-44FC-8D60-55530C365195}" sibTransId="{2B73E744-0135-4D3E-8215-380332D2AB3E}"/>
    <dgm:cxn modelId="{ADA6CCC3-D021-4499-8FAE-8C3BAA8F33F8}" type="presParOf" srcId="{BFF7777F-25B3-483E-A699-043A6FCD83AB}" destId="{D0D55E29-03B9-4F6F-B503-BE78C5634C07}" srcOrd="0" destOrd="0" presId="urn:microsoft.com/office/officeart/2018/2/layout/IconLabelList"/>
    <dgm:cxn modelId="{90BF806C-6F32-440E-98CE-2B46E12AE83C}" type="presParOf" srcId="{D0D55E29-03B9-4F6F-B503-BE78C5634C07}" destId="{88C42063-F596-4E42-9763-2117D43D2639}" srcOrd="0" destOrd="0" presId="urn:microsoft.com/office/officeart/2018/2/layout/IconLabelList"/>
    <dgm:cxn modelId="{9EFBC397-A7D2-4B8E-86F0-1C118461B67A}" type="presParOf" srcId="{D0D55E29-03B9-4F6F-B503-BE78C5634C07}" destId="{15D1328E-07D4-4016-A4ED-8EC5E4DD2E06}" srcOrd="1" destOrd="0" presId="urn:microsoft.com/office/officeart/2018/2/layout/IconLabelList"/>
    <dgm:cxn modelId="{C1EC04D1-2D98-47EB-8836-C6ABEE05E83A}" type="presParOf" srcId="{D0D55E29-03B9-4F6F-B503-BE78C5634C07}" destId="{2BBE5916-71C0-40DB-BE00-7F5E82FC3207}" srcOrd="2" destOrd="0" presId="urn:microsoft.com/office/officeart/2018/2/layout/IconLabelList"/>
    <dgm:cxn modelId="{1687D08E-FFB9-4D5D-B75E-0B3C793DC098}" type="presParOf" srcId="{BFF7777F-25B3-483E-A699-043A6FCD83AB}" destId="{668F5A56-D255-40F6-9AE8-2EE25109DC4B}" srcOrd="1" destOrd="0" presId="urn:microsoft.com/office/officeart/2018/2/layout/IconLabelList"/>
    <dgm:cxn modelId="{84B47ED8-E3F7-4F37-B960-07972AE7C81C}" type="presParOf" srcId="{BFF7777F-25B3-483E-A699-043A6FCD83AB}" destId="{B3D751E0-BD17-4D02-A0DE-1B1DFAEB63A3}" srcOrd="2" destOrd="0" presId="urn:microsoft.com/office/officeart/2018/2/layout/IconLabelList"/>
    <dgm:cxn modelId="{77816BE6-EFE6-48FC-A981-C2273D4B1F29}" type="presParOf" srcId="{B3D751E0-BD17-4D02-A0DE-1B1DFAEB63A3}" destId="{FD6C855B-38BE-4A3E-B2F8-C411A69ACA36}" srcOrd="0" destOrd="0" presId="urn:microsoft.com/office/officeart/2018/2/layout/IconLabelList"/>
    <dgm:cxn modelId="{06B526DB-ACC9-4F02-A751-7441060F1A64}" type="presParOf" srcId="{B3D751E0-BD17-4D02-A0DE-1B1DFAEB63A3}" destId="{7B21B325-173E-482B-9247-25BFBBDC3633}" srcOrd="1" destOrd="0" presId="urn:microsoft.com/office/officeart/2018/2/layout/IconLabelList"/>
    <dgm:cxn modelId="{A1777779-34A9-40ED-B985-71F6B132D6E3}" type="presParOf" srcId="{B3D751E0-BD17-4D02-A0DE-1B1DFAEB63A3}" destId="{7B6F4CA6-5243-4BA8-AA17-253171E87193}" srcOrd="2" destOrd="0" presId="urn:microsoft.com/office/officeart/2018/2/layout/IconLabelList"/>
    <dgm:cxn modelId="{9E7033FB-C2E9-4EB8-8CC5-3E2FCF3283A6}" type="presParOf" srcId="{BFF7777F-25B3-483E-A699-043A6FCD83AB}" destId="{A1AAAD9B-B3BD-4308-8803-CA061124B6BE}" srcOrd="3" destOrd="0" presId="urn:microsoft.com/office/officeart/2018/2/layout/IconLabelList"/>
    <dgm:cxn modelId="{98FF2D62-4529-40EB-88F3-353EC6963B05}" type="presParOf" srcId="{BFF7777F-25B3-483E-A699-043A6FCD83AB}" destId="{F4172DCF-22B6-4BCD-A568-A75F4E513E2C}" srcOrd="4" destOrd="0" presId="urn:microsoft.com/office/officeart/2018/2/layout/IconLabelList"/>
    <dgm:cxn modelId="{3A55913E-3D27-495A-B30E-486F7497B2F0}" type="presParOf" srcId="{F4172DCF-22B6-4BCD-A568-A75F4E513E2C}" destId="{CFF4E026-4F4B-4B26-BECD-D265A861F79A}" srcOrd="0" destOrd="0" presId="urn:microsoft.com/office/officeart/2018/2/layout/IconLabelList"/>
    <dgm:cxn modelId="{9B068B51-6029-49E1-9EA5-17961544DDEE}" type="presParOf" srcId="{F4172DCF-22B6-4BCD-A568-A75F4E513E2C}" destId="{12168F82-9BF4-4B71-8CBB-3FC5BE24D385}" srcOrd="1" destOrd="0" presId="urn:microsoft.com/office/officeart/2018/2/layout/IconLabelList"/>
    <dgm:cxn modelId="{8B34E13E-D85D-4065-BCF2-B6972D864C50}" type="presParOf" srcId="{F4172DCF-22B6-4BCD-A568-A75F4E513E2C}" destId="{C4138988-075C-48F1-95E2-234F01F278F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D16E4-A150-41D9-B784-08026EE28E1E}">
      <dsp:nvSpPr>
        <dsp:cNvPr id="0" name=""/>
        <dsp:cNvSpPr/>
      </dsp:nvSpPr>
      <dsp:spPr>
        <a:xfrm>
          <a:off x="719714" y="934400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B0CD0-7B1C-433F-B71D-1E8BEFE46177}">
      <dsp:nvSpPr>
        <dsp:cNvPr id="0" name=""/>
        <dsp:cNvSpPr/>
      </dsp:nvSpPr>
      <dsp:spPr>
        <a:xfrm>
          <a:off x="224714" y="2046372"/>
          <a:ext cx="1800000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Ověření teoretických znalostí</a:t>
          </a:r>
          <a:endParaRPr lang="en-US" sz="2000" kern="1200" dirty="0"/>
        </a:p>
      </dsp:txBody>
      <dsp:txXfrm>
        <a:off x="224714" y="2046372"/>
        <a:ext cx="1800000" cy="900000"/>
      </dsp:txXfrm>
    </dsp:sp>
    <dsp:sp modelId="{A2A6BE79-1BB8-42CD-A2DB-6D83143248A2}">
      <dsp:nvSpPr>
        <dsp:cNvPr id="0" name=""/>
        <dsp:cNvSpPr/>
      </dsp:nvSpPr>
      <dsp:spPr>
        <a:xfrm>
          <a:off x="2834714" y="934400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B779-6B90-41E5-9324-D584E7746903}">
      <dsp:nvSpPr>
        <dsp:cNvPr id="0" name=""/>
        <dsp:cNvSpPr/>
      </dsp:nvSpPr>
      <dsp:spPr>
        <a:xfrm>
          <a:off x="2339714" y="2046372"/>
          <a:ext cx="1800000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Rozšíření dovedností</a:t>
          </a:r>
          <a:endParaRPr lang="en-US" sz="2000" kern="1200" dirty="0"/>
        </a:p>
      </dsp:txBody>
      <dsp:txXfrm>
        <a:off x="2339714" y="2046372"/>
        <a:ext cx="1800000" cy="900000"/>
      </dsp:txXfrm>
    </dsp:sp>
    <dsp:sp modelId="{9F40CA11-FA4C-4527-B174-DB24A4486F40}">
      <dsp:nvSpPr>
        <dsp:cNvPr id="0" name=""/>
        <dsp:cNvSpPr/>
      </dsp:nvSpPr>
      <dsp:spPr>
        <a:xfrm>
          <a:off x="4949714" y="934400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3462F-BCD6-4FF6-88DF-9D4A3ACDD41D}">
      <dsp:nvSpPr>
        <dsp:cNvPr id="0" name=""/>
        <dsp:cNvSpPr/>
      </dsp:nvSpPr>
      <dsp:spPr>
        <a:xfrm>
          <a:off x="4454714" y="2046372"/>
          <a:ext cx="1800000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Účast na školeních</a:t>
          </a:r>
          <a:endParaRPr lang="en-US" sz="2000" kern="1200" dirty="0"/>
        </a:p>
      </dsp:txBody>
      <dsp:txXfrm>
        <a:off x="4454714" y="2046372"/>
        <a:ext cx="1800000" cy="900000"/>
      </dsp:txXfrm>
    </dsp:sp>
    <dsp:sp modelId="{4811A846-9D0A-4DB6-AF0A-3231A8C11528}">
      <dsp:nvSpPr>
        <dsp:cNvPr id="0" name=""/>
        <dsp:cNvSpPr/>
      </dsp:nvSpPr>
      <dsp:spPr>
        <a:xfrm>
          <a:off x="7064714" y="934400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AF968-2520-43E4-A380-264B3EF59811}">
      <dsp:nvSpPr>
        <dsp:cNvPr id="0" name=""/>
        <dsp:cNvSpPr/>
      </dsp:nvSpPr>
      <dsp:spPr>
        <a:xfrm>
          <a:off x="6569714" y="2046372"/>
          <a:ext cx="1800000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Přátelské pracovní prostředí</a:t>
          </a:r>
          <a:endParaRPr lang="en-US" sz="2000" kern="1200" dirty="0"/>
        </a:p>
      </dsp:txBody>
      <dsp:txXfrm>
        <a:off x="6569714" y="2046372"/>
        <a:ext cx="1800000" cy="90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42063-F596-4E42-9763-2117D43D2639}">
      <dsp:nvSpPr>
        <dsp:cNvPr id="0" name=""/>
        <dsp:cNvSpPr/>
      </dsp:nvSpPr>
      <dsp:spPr>
        <a:xfrm>
          <a:off x="885445" y="765840"/>
          <a:ext cx="1096639" cy="10966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E5916-71C0-40DB-BE00-7F5E82FC3207}">
      <dsp:nvSpPr>
        <dsp:cNvPr id="0" name=""/>
        <dsp:cNvSpPr/>
      </dsp:nvSpPr>
      <dsp:spPr>
        <a:xfrm>
          <a:off x="215276" y="2214932"/>
          <a:ext cx="243697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Získání cenných zkušeností (přehled o fungování podniku)</a:t>
          </a:r>
          <a:endParaRPr lang="en-US" sz="2000" kern="1200" dirty="0"/>
        </a:p>
      </dsp:txBody>
      <dsp:txXfrm>
        <a:off x="215276" y="2214932"/>
        <a:ext cx="2436977" cy="900000"/>
      </dsp:txXfrm>
    </dsp:sp>
    <dsp:sp modelId="{FD6C855B-38BE-4A3E-B2F8-C411A69ACA36}">
      <dsp:nvSpPr>
        <dsp:cNvPr id="0" name=""/>
        <dsp:cNvSpPr/>
      </dsp:nvSpPr>
      <dsp:spPr>
        <a:xfrm>
          <a:off x="3748894" y="765840"/>
          <a:ext cx="1096639" cy="10966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F4CA6-5243-4BA8-AA17-253171E87193}">
      <dsp:nvSpPr>
        <dsp:cNvPr id="0" name=""/>
        <dsp:cNvSpPr/>
      </dsp:nvSpPr>
      <dsp:spPr>
        <a:xfrm>
          <a:off x="3078725" y="2214932"/>
          <a:ext cx="243697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Praktické dovednosti (programy)</a:t>
          </a:r>
          <a:endParaRPr lang="en-US" sz="2000" kern="1200" dirty="0"/>
        </a:p>
      </dsp:txBody>
      <dsp:txXfrm>
        <a:off x="3078725" y="2214932"/>
        <a:ext cx="2436977" cy="900000"/>
      </dsp:txXfrm>
    </dsp:sp>
    <dsp:sp modelId="{CFF4E026-4F4B-4B26-BECD-D265A861F79A}">
      <dsp:nvSpPr>
        <dsp:cNvPr id="0" name=""/>
        <dsp:cNvSpPr/>
      </dsp:nvSpPr>
      <dsp:spPr>
        <a:xfrm>
          <a:off x="6612343" y="765840"/>
          <a:ext cx="1096639" cy="10966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38988-075C-48F1-95E2-234F01F278FA}">
      <dsp:nvSpPr>
        <dsp:cNvPr id="0" name=""/>
        <dsp:cNvSpPr/>
      </dsp:nvSpPr>
      <dsp:spPr>
        <a:xfrm>
          <a:off x="5942174" y="2214932"/>
          <a:ext cx="243697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Přínos pro budoucí pracovní život</a:t>
          </a:r>
          <a:endParaRPr lang="en-US" sz="2000" kern="1200"/>
        </a:p>
      </dsp:txBody>
      <dsp:txXfrm>
        <a:off x="5942174" y="2214932"/>
        <a:ext cx="2436977" cy="90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E158B6-D3DF-4067-979F-C390D7E9CE7F}" type="datetime1">
              <a:rPr lang="cs-CZ" smtClean="0"/>
              <a:t>04.05.2024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8ED8CD-4E4C-49AC-BDC6-2963BA49E5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DE77C-DD84-4865-95FE-CA31D67C03B9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B91549-43BF-425A-AF25-7526201920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B91549-43BF-425A-AF25-75262019208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7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2366-A834-41FB-B591-7BB3BB9CCF1E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2945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19545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44950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25936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8373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6062098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8A31-2E3E-4404-96A7-A5926B673D2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0006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58DB-66EE-47B3-A191-E43708413A54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883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434101F-7EE0-4833-A90A-246E18D1359A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333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070404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9B65-272F-481D-BFEF-AD9980A80237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273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6234603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8CEC-797D-4769-8082-DD7F1CA99AB4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0219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AEB4-9B1E-4BC4-8832-786AA474CE90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2134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624739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4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F1CE-E847-4ADE-BBA9-E3DB52A1B1D9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686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8DCF-1484-4035-BC0E-C3D918320FE1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5390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2D06-D86E-4333-AF7A-2BA1FBEF6108}" type="datetime1">
              <a:rPr lang="cs-CZ" noProof="0" smtClean="0"/>
              <a:pPr/>
              <a:t>04.05.2024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3F31473-23EB-4724-8B59-FE6D21D89FA4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7801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ah obrázku kresba, diagram, Dětské kresby, umění&#10;&#10;Popis byl vytvořen automaticky">
            <a:extLst>
              <a:ext uri="{FF2B5EF4-FFF2-40B4-BE49-F238E27FC236}">
                <a16:creationId xmlns:a16="http://schemas.microsoft.com/office/drawing/2014/main" id="{86A763F7-7330-2CB1-C01A-D1C3C8427D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11" r="-1" b="-1"/>
          <a:stretch/>
        </p:blipFill>
        <p:spPr>
          <a:xfrm>
            <a:off x="4268742" y="-1"/>
            <a:ext cx="7920083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8692" y="1678666"/>
            <a:ext cx="4096800" cy="2369093"/>
          </a:xfrm>
        </p:spPr>
        <p:txBody>
          <a:bodyPr rtlCol="0">
            <a:normAutofit/>
          </a:bodyPr>
          <a:lstStyle/>
          <a:p>
            <a:pPr rtl="0">
              <a:lnSpc>
                <a:spcPct val="90000"/>
              </a:lnSpc>
            </a:pPr>
            <a:r>
              <a:rPr lang="cs-CZ" sz="4100" dirty="0"/>
              <a:t>Odborná praxe</a:t>
            </a:r>
            <a:br>
              <a:rPr lang="cs-CZ" sz="4100" dirty="0"/>
            </a:br>
            <a:r>
              <a:rPr lang="cs-CZ" sz="2000" dirty="0"/>
              <a:t>Ústav podnikové strategie</a:t>
            </a:r>
            <a:endParaRPr lang="cs-CZ" sz="4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7158" y="4050831"/>
            <a:ext cx="4078659" cy="1096901"/>
          </a:xfrm>
        </p:spPr>
        <p:txBody>
          <a:bodyPr rtlCol="0">
            <a:normAutofit/>
          </a:bodyPr>
          <a:lstStyle/>
          <a:p>
            <a:pPr rtl="0"/>
            <a:r>
              <a:rPr lang="cs-CZ" sz="1600" dirty="0"/>
              <a:t>BPE_OPX</a:t>
            </a:r>
          </a:p>
          <a:p>
            <a:pPr rtl="0"/>
            <a:r>
              <a:rPr lang="cs-CZ" sz="1600" dirty="0"/>
              <a:t>Aneta Nekolová, 29109</a:t>
            </a:r>
          </a:p>
          <a:p>
            <a:pPr rtl="0"/>
            <a:r>
              <a:rPr lang="cs-CZ" sz="1600" dirty="0"/>
              <a:t>České Budějovice, 14.5.2024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68571" y="0"/>
            <a:ext cx="1218883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3333" y="3681413"/>
            <a:ext cx="4762317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79084" y="-8467"/>
            <a:ext cx="300656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0941" y="-8467"/>
            <a:ext cx="2587884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0006" y="3048000"/>
            <a:ext cx="3258819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2069" y="-8467"/>
            <a:ext cx="2853582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891" y="-8467"/>
            <a:ext cx="1289758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6150" y="-8467"/>
            <a:ext cx="124949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68965" y="3589867"/>
            <a:ext cx="1816685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6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8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88828" cy="6866467"/>
            <a:chOff x="0" y="-8467"/>
            <a:chExt cx="12192000" cy="68664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15A2858-773F-767F-DB57-DBB94245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609600"/>
            <a:ext cx="3258819" cy="54317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/>
            <a:r>
              <a:rPr lang="en-US" sz="3400" dirty="0" err="1"/>
              <a:t>Charakteristika</a:t>
            </a:r>
            <a:r>
              <a:rPr lang="en-US" sz="3400" dirty="0"/>
              <a:t> </a:t>
            </a:r>
            <a:r>
              <a:rPr lang="en-US" sz="3400" dirty="0" err="1"/>
              <a:t>firmy</a:t>
            </a:r>
            <a:endParaRPr lang="en-US" sz="3400" dirty="0"/>
          </a:p>
        </p:txBody>
      </p:sp>
      <p:sp>
        <p:nvSpPr>
          <p:cNvPr id="38" name="Zástupný obsah 2">
            <a:extLst>
              <a:ext uri="{FF2B5EF4-FFF2-40B4-BE49-F238E27FC236}">
                <a16:creationId xmlns:a16="http://schemas.microsoft.com/office/drawing/2014/main" id="{1B69B475-F752-1C00-593C-406575E854F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45887" y="609602"/>
            <a:ext cx="5422699" cy="32083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defTabSz="457200">
              <a:buNone/>
            </a:pPr>
            <a:r>
              <a:rPr lang="en-US" sz="2800" b="1" dirty="0"/>
              <a:t>GRINEX ADVISORY, </a:t>
            </a:r>
            <a:r>
              <a:rPr lang="en-US" sz="2800" b="1" dirty="0" err="1"/>
              <a:t>s.r.o.</a:t>
            </a:r>
            <a:endParaRPr lang="en-US" sz="2800" b="1" dirty="0"/>
          </a:p>
          <a:p>
            <a:pPr defTabSz="457200"/>
            <a:r>
              <a:rPr lang="en-US" sz="2000" dirty="0"/>
              <a:t>Ing. Richard Jahoda a Ing. Milan </a:t>
            </a:r>
            <a:r>
              <a:rPr lang="en-US" sz="2000" dirty="0" err="1"/>
              <a:t>Němec</a:t>
            </a:r>
            <a:endParaRPr lang="en-US" sz="2000" dirty="0"/>
          </a:p>
          <a:p>
            <a:pPr defTabSz="457200"/>
            <a:r>
              <a:rPr lang="en-US" sz="2000" dirty="0" err="1"/>
              <a:t>Vznik</a:t>
            </a:r>
            <a:r>
              <a:rPr lang="en-US" sz="2000" dirty="0"/>
              <a:t> 1997</a:t>
            </a:r>
          </a:p>
          <a:p>
            <a:pPr lvl="1" defTabSz="457200"/>
            <a:r>
              <a:rPr lang="en-US" sz="2000" dirty="0" err="1"/>
              <a:t>Účetnictví</a:t>
            </a:r>
            <a:endParaRPr lang="en-US" sz="2000" dirty="0"/>
          </a:p>
          <a:p>
            <a:pPr lvl="1" defTabSz="457200"/>
            <a:r>
              <a:rPr lang="en-US" sz="2000" dirty="0"/>
              <a:t>Audit</a:t>
            </a:r>
          </a:p>
          <a:p>
            <a:pPr lvl="1" defTabSz="457200"/>
            <a:r>
              <a:rPr lang="en-US" sz="2000" dirty="0" err="1"/>
              <a:t>Daňové</a:t>
            </a:r>
            <a:r>
              <a:rPr lang="en-US" sz="2000" dirty="0"/>
              <a:t> a </a:t>
            </a:r>
            <a:r>
              <a:rPr lang="en-US" sz="2000" dirty="0" err="1"/>
              <a:t>transakční</a:t>
            </a:r>
            <a:r>
              <a:rPr lang="en-US" sz="2000" dirty="0"/>
              <a:t> </a:t>
            </a:r>
            <a:r>
              <a:rPr lang="en-US" sz="2000" dirty="0" err="1"/>
              <a:t>poradenství</a:t>
            </a:r>
            <a:endParaRPr lang="en-US" sz="2000" dirty="0"/>
          </a:p>
        </p:txBody>
      </p:sp>
      <p:pic>
        <p:nvPicPr>
          <p:cNvPr id="7" name="Obrázek 6" descr="Obsah obrázku Písmo, Grafika, logo, text&#10;&#10;Popis byl vytvořen automaticky">
            <a:extLst>
              <a:ext uri="{FF2B5EF4-FFF2-40B4-BE49-F238E27FC236}">
                <a16:creationId xmlns:a16="http://schemas.microsoft.com/office/drawing/2014/main" id="{F1314AB5-A106-BDBD-0D20-777C5B462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887" y="4048918"/>
            <a:ext cx="5422699" cy="881188"/>
          </a:xfrm>
          <a:prstGeom prst="rect">
            <a:avLst/>
          </a:prstGeom>
        </p:spPr>
      </p:pic>
      <p:sp>
        <p:nvSpPr>
          <p:cNvPr id="8" name="Obdélník 7" descr="Schůzka">
            <a:extLst>
              <a:ext uri="{FF2B5EF4-FFF2-40B4-BE49-F238E27FC236}">
                <a16:creationId xmlns:a16="http://schemas.microsoft.com/office/drawing/2014/main" id="{FBD7A832-109C-0C3E-5A14-280A791FE8B0}"/>
              </a:ext>
            </a:extLst>
          </p:cNvPr>
          <p:cNvSpPr/>
          <p:nvPr/>
        </p:nvSpPr>
        <p:spPr>
          <a:xfrm>
            <a:off x="964945" y="5057308"/>
            <a:ext cx="1510523" cy="1194646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87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E9478-2917-B7D0-8A47-890409D4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980728"/>
            <a:ext cx="8594429" cy="1320800"/>
          </a:xfrm>
        </p:spPr>
        <p:txBody>
          <a:bodyPr/>
          <a:lstStyle/>
          <a:p>
            <a:pPr algn="ctr"/>
            <a:r>
              <a:rPr lang="cs-CZ" dirty="0"/>
              <a:t>Náplň práce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E23700-B1DB-8219-24F0-B8A203FB7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Finanční účetnictví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EC0779-B6A8-65E5-B46D-E8A8F2607F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Účetní operace </a:t>
            </a:r>
          </a:p>
          <a:p>
            <a:r>
              <a:rPr lang="cs-CZ" sz="2000" dirty="0"/>
              <a:t>Daňové přiznání k DPH</a:t>
            </a:r>
          </a:p>
          <a:p>
            <a:r>
              <a:rPr lang="cs-CZ" sz="2000" dirty="0"/>
              <a:t>Kontrolní hlášení</a:t>
            </a:r>
          </a:p>
          <a:p>
            <a:r>
              <a:rPr lang="cs-CZ" sz="2000" dirty="0"/>
              <a:t>Inventarizace účtů</a:t>
            </a:r>
          </a:p>
          <a:p>
            <a:r>
              <a:rPr lang="cs-CZ" sz="2000" dirty="0"/>
              <a:t>Majetek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40F6E6-A01B-685A-6BB8-E0D35761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Manažerská činnost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673BC5-1752-03B4-E9DB-9CECA26A87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/>
              <a:t>Příprava podkladů na poradu</a:t>
            </a:r>
          </a:p>
          <a:p>
            <a:r>
              <a:rPr lang="cs-CZ" sz="2000" dirty="0"/>
              <a:t>Účast na poradě</a:t>
            </a:r>
          </a:p>
          <a:p>
            <a:r>
              <a:rPr lang="cs-CZ" sz="2000" dirty="0"/>
              <a:t>Řízení kapacit</a:t>
            </a:r>
          </a:p>
          <a:p>
            <a:r>
              <a:rPr lang="cs-CZ" sz="2000" dirty="0"/>
              <a:t>Manažerský reporting</a:t>
            </a:r>
          </a:p>
          <a:p>
            <a:pPr lvl="1"/>
            <a:r>
              <a:rPr lang="cs-CZ" sz="2000" dirty="0" err="1"/>
              <a:t>Power</a:t>
            </a:r>
            <a:r>
              <a:rPr lang="cs-CZ" sz="2000" dirty="0"/>
              <a:t>-BI (výnosy, náklady, zakázky)</a:t>
            </a:r>
          </a:p>
          <a:p>
            <a:pPr lvl="1"/>
            <a:r>
              <a:rPr lang="cs-CZ" sz="2000" dirty="0"/>
              <a:t>Single Case (fakturace)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44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E9478-2917-B7D0-8A47-890409D4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980728"/>
            <a:ext cx="8594429" cy="1320800"/>
          </a:xfrm>
        </p:spPr>
        <p:txBody>
          <a:bodyPr/>
          <a:lstStyle/>
          <a:p>
            <a:pPr algn="ctr"/>
            <a:r>
              <a:rPr lang="cs-CZ" dirty="0"/>
              <a:t>Náplň práce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E23700-B1DB-8219-24F0-B8A203FB7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570" y="1844824"/>
            <a:ext cx="4184533" cy="892421"/>
          </a:xfrm>
        </p:spPr>
        <p:txBody>
          <a:bodyPr/>
          <a:lstStyle/>
          <a:p>
            <a:r>
              <a:rPr lang="cs-CZ" sz="2800" dirty="0"/>
              <a:t>HR činnosti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EC0779-B6A8-65E5-B46D-E8A8F2607F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Účast na pohovoru</a:t>
            </a:r>
          </a:p>
          <a:p>
            <a:r>
              <a:rPr lang="cs-CZ" sz="2000" dirty="0"/>
              <a:t>Přijetí nového zaměstnance</a:t>
            </a:r>
          </a:p>
          <a:p>
            <a:r>
              <a:rPr lang="cs-CZ" sz="2000" dirty="0"/>
              <a:t>Údaje o zaměstnancích</a:t>
            </a:r>
          </a:p>
          <a:p>
            <a:r>
              <a:rPr lang="cs-CZ" sz="2000" dirty="0"/>
              <a:t>Tvorba mezd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40F6E6-A01B-685A-6BB8-E0D35761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Marketingová činnost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673BC5-1752-03B4-E9DB-9CECA26A87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/>
              <a:t>Reklama</a:t>
            </a:r>
          </a:p>
          <a:p>
            <a:r>
              <a:rPr lang="cs-CZ" sz="2000" dirty="0" err="1"/>
              <a:t>Bussines</a:t>
            </a:r>
            <a:r>
              <a:rPr lang="cs-CZ" sz="2000" dirty="0"/>
              <a:t> snídaně </a:t>
            </a:r>
          </a:p>
          <a:p>
            <a:r>
              <a:rPr lang="cs-CZ" sz="2000" dirty="0"/>
              <a:t>Komunikace s dodavateli</a:t>
            </a:r>
          </a:p>
        </p:txBody>
      </p:sp>
    </p:spTree>
    <p:extLst>
      <p:ext uri="{BB962C8B-B14F-4D97-AF65-F5344CB8AC3E}">
        <p14:creationId xmlns:p14="http://schemas.microsoft.com/office/powerpoint/2010/main" val="310495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9F821-B4E6-1510-968D-B99E5DEA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74" y="1124744"/>
            <a:ext cx="8594429" cy="1320800"/>
          </a:xfrm>
        </p:spPr>
        <p:txBody>
          <a:bodyPr/>
          <a:lstStyle/>
          <a:p>
            <a:pPr algn="ctr"/>
            <a:r>
              <a:rPr lang="cs-CZ"/>
              <a:t>Zhodnocení praxe 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46BC27C-7B26-802E-AD94-CE47B14A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360654"/>
              </p:ext>
            </p:extLst>
          </p:nvPr>
        </p:nvGraphicFramePr>
        <p:xfrm>
          <a:off x="677158" y="2160590"/>
          <a:ext cx="8594429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79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1C950-6356-E087-EC1B-101DECD62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AFDE7B6-14C0-8BB5-1CF9-D18450D46D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043440"/>
              </p:ext>
            </p:extLst>
          </p:nvPr>
        </p:nvGraphicFramePr>
        <p:xfrm>
          <a:off x="677158" y="2160590"/>
          <a:ext cx="8594429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80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88828" cy="6866467"/>
            <a:chOff x="0" y="-8467"/>
            <a:chExt cx="12192000" cy="6866467"/>
          </a:xfrm>
        </p:grpSpPr>
        <p:cxnSp>
          <p:nvCxnSpPr>
            <p:cNvPr id="24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8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" name="Picture 4" descr="Vykřičník na žlutém pozadí">
            <a:extLst>
              <a:ext uri="{FF2B5EF4-FFF2-40B4-BE49-F238E27FC236}">
                <a16:creationId xmlns:a16="http://schemas.microsoft.com/office/drawing/2014/main" id="{82537006-9304-D23A-CC3F-C69A86A7F1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1867" r="886"/>
          <a:stretch/>
        </p:blipFill>
        <p:spPr>
          <a:xfrm>
            <a:off x="5122208" y="-1"/>
            <a:ext cx="706344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4BE00F2-E50F-2445-5561-BDB70989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91" y="1678666"/>
            <a:ext cx="5122181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457200"/>
            <a:r>
              <a:rPr lang="en-US" sz="4800"/>
              <a:t>Děkuji za pozornost!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68571" y="0"/>
            <a:ext cx="1218883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3333" y="3681413"/>
            <a:ext cx="4762317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79084" y="-8467"/>
            <a:ext cx="300656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0941" y="-8467"/>
            <a:ext cx="2587884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0006" y="3048000"/>
            <a:ext cx="3258819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2069" y="-8467"/>
            <a:ext cx="2853582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891" y="-8467"/>
            <a:ext cx="1289758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6150" y="-8467"/>
            <a:ext cx="124949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68965" y="3589867"/>
            <a:ext cx="1816685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47182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1257</TotalTime>
  <Words>147</Words>
  <Application>Microsoft Macintosh PowerPoint</Application>
  <PresentationFormat>Vlastní</PresentationFormat>
  <Paragraphs>46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Fazeta</vt:lpstr>
      <vt:lpstr>Odborná praxe Ústav podnikové strategie</vt:lpstr>
      <vt:lpstr>Charakteristika firmy</vt:lpstr>
      <vt:lpstr>Náplň práce</vt:lpstr>
      <vt:lpstr>Náplň práce</vt:lpstr>
      <vt:lpstr>Zhodnocení praxe </vt:lpstr>
      <vt:lpstr>Závěr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Ústav podnikové strategie</dc:title>
  <dc:creator>Aneta Nekolová</dc:creator>
  <cp:lastModifiedBy>Aneta Nekolová</cp:lastModifiedBy>
  <cp:revision>3</cp:revision>
  <dcterms:created xsi:type="dcterms:W3CDTF">2024-05-01T08:16:41Z</dcterms:created>
  <dcterms:modified xsi:type="dcterms:W3CDTF">2024-05-05T06:43:30Z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