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9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6471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395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9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5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8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3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6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23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20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2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34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137E951-0BEC-4A0A-B29B-A0E59677D9BD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CC7213F-8C09-4EBD-8F69-873AD94FE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22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ECB1F-776F-8757-8BD8-59519C62F2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Pfeifer Holz s. r. 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785D15-C014-11F4-4AE0-7C0873041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Hana Kováříková</a:t>
            </a:r>
          </a:p>
          <a:p>
            <a:pPr algn="r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27312</a:t>
            </a:r>
          </a:p>
        </p:txBody>
      </p:sp>
    </p:spTree>
    <p:extLst>
      <p:ext uri="{BB962C8B-B14F-4D97-AF65-F5344CB8AC3E}">
        <p14:creationId xmlns:p14="http://schemas.microsoft.com/office/powerpoint/2010/main" val="408075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9D74E5E-D7DA-4179-3B32-0ECC248B6A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9" y="308226"/>
            <a:ext cx="3211834" cy="1284086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B836BD-84E0-AEA2-F457-4B09A5A0F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2081" y="1415054"/>
            <a:ext cx="3932237" cy="48316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Rakouská společnost.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Převzatá firma v roce 2016.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zaměstnanců.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závodů.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Rozsáhlé portfolio výrobků (šalovací desky, řezivo, pelety, bednící nosníky).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243C1A6-9C77-07CE-4713-A2E2AF5D3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916" y="1592312"/>
            <a:ext cx="6640004" cy="341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D53F8-E660-4CBC-210E-D688C9042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613"/>
            <a:ext cx="9692640" cy="1325562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61A6-D092-8662-6FE0-80C4F6F61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97955"/>
            <a:ext cx="8596668" cy="2062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kvality.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účetnictví.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Marketing.</a:t>
            </a:r>
          </a:p>
        </p:txBody>
      </p:sp>
    </p:spTree>
    <p:extLst>
      <p:ext uri="{BB962C8B-B14F-4D97-AF65-F5344CB8AC3E}">
        <p14:creationId xmlns:p14="http://schemas.microsoft.com/office/powerpoint/2010/main" val="33329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DA8B5-BFF0-0AA5-9F7A-78D2758BA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39052"/>
            <a:ext cx="8596668" cy="197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činnosti.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řízení.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20A0C53-0E9E-4391-5C2F-2EC6F8430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613"/>
            <a:ext cx="9692640" cy="1325562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a průběh praxe</a:t>
            </a:r>
          </a:p>
        </p:txBody>
      </p:sp>
    </p:spTree>
    <p:extLst>
      <p:ext uri="{BB962C8B-B14F-4D97-AF65-F5344CB8AC3E}">
        <p14:creationId xmlns:p14="http://schemas.microsoft.com/office/powerpoint/2010/main" val="180709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6F0A8-F15A-AF94-6D71-A12B7A69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04020"/>
            <a:ext cx="9692640" cy="1325562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praxe studentem 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4492A-F462-EEDC-36A4-0A8B3153B81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41060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Prohloubení odborných znalostí.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Navázání kontaktů.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Ověření teoretických znalostí v praxi.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Ověření správnosti volby oboru. </a:t>
            </a:r>
          </a:p>
        </p:txBody>
      </p:sp>
    </p:spTree>
    <p:extLst>
      <p:ext uri="{BB962C8B-B14F-4D97-AF65-F5344CB8AC3E}">
        <p14:creationId xmlns:p14="http://schemas.microsoft.com/office/powerpoint/2010/main" val="2215051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17CDB-4AC4-9548-644C-19235CE4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01" y="25196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19664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Pohled</Template>
  <TotalTime>28</TotalTime>
  <Words>93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Schoolbook</vt:lpstr>
      <vt:lpstr>Times New Roman</vt:lpstr>
      <vt:lpstr>Wingdings 2</vt:lpstr>
      <vt:lpstr>Pohled</vt:lpstr>
      <vt:lpstr>Pfeifer Holz s. r. o.</vt:lpstr>
      <vt:lpstr>Prezentace aplikace PowerPoint</vt:lpstr>
      <vt:lpstr>Náplň a průběh praxe</vt:lpstr>
      <vt:lpstr>Náplň a průběh praxe</vt:lpstr>
      <vt:lpstr>Zhodnocení praxe studentem a závěr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Pfeifer Holz s. r. o.</dc:title>
  <dc:creator>hanicka.022@seznam.cz</dc:creator>
  <cp:lastModifiedBy>hanicka.022@seznam.cz</cp:lastModifiedBy>
  <cp:revision>5</cp:revision>
  <dcterms:created xsi:type="dcterms:W3CDTF">2024-05-10T15:49:48Z</dcterms:created>
  <dcterms:modified xsi:type="dcterms:W3CDTF">2024-05-10T16:21:28Z</dcterms:modified>
</cp:coreProperties>
</file>