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98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1137E951-0BEC-4A0A-B29B-A0E59677D9BD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ECC7213F-8C09-4EBD-8F69-873AD94FE02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64718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E951-0BEC-4A0A-B29B-A0E59677D9BD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213F-8C09-4EBD-8F69-873AD94FE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89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E951-0BEC-4A0A-B29B-A0E59677D9BD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213F-8C09-4EBD-8F69-873AD94FE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395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E951-0BEC-4A0A-B29B-A0E59677D9BD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213F-8C09-4EBD-8F69-873AD94FE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9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E951-0BEC-4A0A-B29B-A0E59677D9BD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213F-8C09-4EBD-8F69-873AD94FE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050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E951-0BEC-4A0A-B29B-A0E59677D9BD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213F-8C09-4EBD-8F69-873AD94FE02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48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E951-0BEC-4A0A-B29B-A0E59677D9BD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213F-8C09-4EBD-8F69-873AD94FE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3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E951-0BEC-4A0A-B29B-A0E59677D9BD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213F-8C09-4EBD-8F69-873AD94FE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36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E951-0BEC-4A0A-B29B-A0E59677D9BD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213F-8C09-4EBD-8F69-873AD94FE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23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E951-0BEC-4A0A-B29B-A0E59677D9BD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213F-8C09-4EBD-8F69-873AD94FE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20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E951-0BEC-4A0A-B29B-A0E59677D9BD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213F-8C09-4EBD-8F69-873AD94FE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22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E951-0BEC-4A0A-B29B-A0E59677D9BD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213F-8C09-4EBD-8F69-873AD94FE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342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1137E951-0BEC-4A0A-B29B-A0E59677D9BD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CC7213F-8C09-4EBD-8F69-873AD94FE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220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DECB1F-776F-8757-8BD8-59519C62F2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Pfeifer Holz s. r. o.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9785D15-C014-11F4-4AE0-7C08730415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Hana Kováříková</a:t>
            </a:r>
          </a:p>
          <a:p>
            <a:pPr algn="r"/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 27312</a:t>
            </a:r>
          </a:p>
        </p:txBody>
      </p:sp>
    </p:spTree>
    <p:extLst>
      <p:ext uri="{BB962C8B-B14F-4D97-AF65-F5344CB8AC3E}">
        <p14:creationId xmlns:p14="http://schemas.microsoft.com/office/powerpoint/2010/main" val="408075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A9D74E5E-D7DA-4179-3B32-0ECC248B6A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69" y="308226"/>
            <a:ext cx="3211834" cy="1284086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FB836BD-84E0-AEA2-F457-4B09A5A0F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92081" y="1415054"/>
            <a:ext cx="3932237" cy="483163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Rakouská společnost.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Převzatá firma v roce 2016.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zaměstnanců.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závodů.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Rozsáhlé portfolio výrobků (šalovací desky, řezivo, pelety, bednící nosníky).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6243C1A6-9C77-07CE-4713-A2E2AF5D31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916" y="1592312"/>
            <a:ext cx="6640004" cy="341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2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2D53F8-E660-4CBC-210E-D688C9042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22613"/>
            <a:ext cx="9692640" cy="1325562"/>
          </a:xfrm>
        </p:spPr>
        <p:txBody>
          <a:bodyPr>
            <a:normAutofit/>
          </a:bodyPr>
          <a:lstStyle/>
          <a:p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Náplň a průběh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61A6-D092-8662-6FE0-80C4F6F61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97955"/>
            <a:ext cx="8596668" cy="20620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kvality.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účetnictví.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Marketing.</a:t>
            </a:r>
          </a:p>
        </p:txBody>
      </p:sp>
    </p:spTree>
    <p:extLst>
      <p:ext uri="{BB962C8B-B14F-4D97-AF65-F5344CB8AC3E}">
        <p14:creationId xmlns:p14="http://schemas.microsoft.com/office/powerpoint/2010/main" val="333299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9DA8B5-BFF0-0AA5-9F7A-78D2758BA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39052"/>
            <a:ext cx="8596668" cy="1979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podniku.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Personální činnosti.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Strategické řízení.</a:t>
            </a:r>
          </a:p>
          <a:p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E20A0C53-0E9E-4391-5C2F-2EC6F8430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22613"/>
            <a:ext cx="9692640" cy="1325562"/>
          </a:xfrm>
        </p:spPr>
        <p:txBody>
          <a:bodyPr>
            <a:normAutofit/>
          </a:bodyPr>
          <a:lstStyle/>
          <a:p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Náplň a průběh praxe</a:t>
            </a:r>
          </a:p>
        </p:txBody>
      </p:sp>
    </p:spTree>
    <p:extLst>
      <p:ext uri="{BB962C8B-B14F-4D97-AF65-F5344CB8AC3E}">
        <p14:creationId xmlns:p14="http://schemas.microsoft.com/office/powerpoint/2010/main" val="180709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A6F0A8-F15A-AF94-6D71-A12B7A69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404020"/>
            <a:ext cx="9692640" cy="1325562"/>
          </a:xfrm>
        </p:spPr>
        <p:txBody>
          <a:bodyPr>
            <a:normAutofit/>
          </a:bodyPr>
          <a:lstStyle/>
          <a:p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Zhodnocení praxe studentem a 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A4492A-F462-EEDC-36A4-0A8B3153B81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141060"/>
            <a:ext cx="10363826" cy="3424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Prohloubení odborných znalostí.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Navázání kontaktů.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Ověření teoretických znalostí v praxi.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Ověření správnosti volby oboru. </a:t>
            </a:r>
          </a:p>
        </p:txBody>
      </p:sp>
    </p:spTree>
    <p:extLst>
      <p:ext uri="{BB962C8B-B14F-4D97-AF65-F5344CB8AC3E}">
        <p14:creationId xmlns:p14="http://schemas.microsoft.com/office/powerpoint/2010/main" val="2215051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C17CDB-4AC4-9548-644C-19235CE4D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01" y="25196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19664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ohled">
  <a:themeElements>
    <a:clrScheme name="Pohled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Pohled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hled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Pohled</Template>
  <TotalTime>28</TotalTime>
  <Words>93</Words>
  <Application>Microsoft Office PowerPoint</Application>
  <PresentationFormat>Širokoúhlá obrazovka</PresentationFormat>
  <Paragraphs>22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Century Schoolbook</vt:lpstr>
      <vt:lpstr>Times New Roman</vt:lpstr>
      <vt:lpstr>Wingdings 2</vt:lpstr>
      <vt:lpstr>Pohled</vt:lpstr>
      <vt:lpstr>Pfeifer Holz s. r. o.</vt:lpstr>
      <vt:lpstr>Prezentace aplikace PowerPoint</vt:lpstr>
      <vt:lpstr>Náplň a průběh praxe</vt:lpstr>
      <vt:lpstr>Náplň a průběh praxe</vt:lpstr>
      <vt:lpstr>Zhodnocení praxe studentem a závěr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Pfeifer Holz s. r. o.</dc:title>
  <dc:creator>hanicka.022@seznam.cz</dc:creator>
  <cp:lastModifiedBy>hanicka.022@seznam.cz</cp:lastModifiedBy>
  <cp:revision>5</cp:revision>
  <dcterms:created xsi:type="dcterms:W3CDTF">2024-05-10T15:49:48Z</dcterms:created>
  <dcterms:modified xsi:type="dcterms:W3CDTF">2024-05-10T16:21:28Z</dcterms:modified>
</cp:coreProperties>
</file>