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4C87A4-FA60-4502-B6E1-DDA80587DC6F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96567A8-84B1-48B0-8322-53CFF3E3081A}">
      <dgm:prSet/>
      <dgm:spPr/>
      <dgm:t>
        <a:bodyPr/>
        <a:lstStyle/>
        <a:p>
          <a:r>
            <a:rPr lang="cs-CZ" dirty="0"/>
            <a:t>Zaměstnání od 1.12.2001</a:t>
          </a:r>
          <a:endParaRPr lang="en-US" dirty="0"/>
        </a:p>
      </dgm:t>
    </dgm:pt>
    <dgm:pt modelId="{CCEE81CC-CE44-445A-A720-C54F6141CB76}" type="parTrans" cxnId="{D607B93C-1153-471D-B985-14701C271641}">
      <dgm:prSet/>
      <dgm:spPr/>
      <dgm:t>
        <a:bodyPr/>
        <a:lstStyle/>
        <a:p>
          <a:endParaRPr lang="en-US"/>
        </a:p>
      </dgm:t>
    </dgm:pt>
    <dgm:pt modelId="{9F2DCF03-9EDB-4402-B1A9-E19E50BDFB62}" type="sibTrans" cxnId="{D607B93C-1153-471D-B985-14701C271641}">
      <dgm:prSet/>
      <dgm:spPr/>
      <dgm:t>
        <a:bodyPr/>
        <a:lstStyle/>
        <a:p>
          <a:endParaRPr lang="en-US"/>
        </a:p>
      </dgm:t>
    </dgm:pt>
    <dgm:pt modelId="{F975FDE4-6AED-4807-B2C1-FE10FDC4203A}">
      <dgm:prSet/>
      <dgm:spPr/>
      <dgm:t>
        <a:bodyPr/>
        <a:lstStyle/>
        <a:p>
          <a:r>
            <a:rPr lang="cs-CZ"/>
            <a:t>Pozice odborná účetní</a:t>
          </a:r>
          <a:endParaRPr lang="en-US"/>
        </a:p>
      </dgm:t>
    </dgm:pt>
    <dgm:pt modelId="{216E62BC-5D9B-4043-8682-BE049E52540C}" type="parTrans" cxnId="{D1ED04D8-549A-4CDE-A2F9-52B9BFCBD87A}">
      <dgm:prSet/>
      <dgm:spPr/>
      <dgm:t>
        <a:bodyPr/>
        <a:lstStyle/>
        <a:p>
          <a:endParaRPr lang="en-US"/>
        </a:p>
      </dgm:t>
    </dgm:pt>
    <dgm:pt modelId="{9D610239-3C9B-43BE-9612-94500E148843}" type="sibTrans" cxnId="{D1ED04D8-549A-4CDE-A2F9-52B9BFCBD87A}">
      <dgm:prSet/>
      <dgm:spPr/>
      <dgm:t>
        <a:bodyPr/>
        <a:lstStyle/>
        <a:p>
          <a:endParaRPr lang="en-US"/>
        </a:p>
      </dgm:t>
    </dgm:pt>
    <dgm:pt modelId="{B5187431-2A92-4D8C-8B28-B6F31DDB6652}">
      <dgm:prSet/>
      <dgm:spPr/>
      <dgm:t>
        <a:bodyPr/>
        <a:lstStyle/>
        <a:p>
          <a:r>
            <a:rPr lang="cs-CZ"/>
            <a:t>Společnost MAHOL s.r.o., Strakonice</a:t>
          </a:r>
          <a:endParaRPr lang="en-US"/>
        </a:p>
      </dgm:t>
    </dgm:pt>
    <dgm:pt modelId="{772D5CA7-6464-4498-922B-CBFA0BCD289E}" type="parTrans" cxnId="{F3D54CFE-A9AC-40BC-A25D-96C16E844092}">
      <dgm:prSet/>
      <dgm:spPr/>
      <dgm:t>
        <a:bodyPr/>
        <a:lstStyle/>
        <a:p>
          <a:endParaRPr lang="en-US"/>
        </a:p>
      </dgm:t>
    </dgm:pt>
    <dgm:pt modelId="{E02A1503-D02F-4E8D-B0FB-F369EC76B287}" type="sibTrans" cxnId="{F3D54CFE-A9AC-40BC-A25D-96C16E844092}">
      <dgm:prSet/>
      <dgm:spPr/>
      <dgm:t>
        <a:bodyPr/>
        <a:lstStyle/>
        <a:p>
          <a:endParaRPr lang="en-US"/>
        </a:p>
      </dgm:t>
    </dgm:pt>
    <dgm:pt modelId="{24F1A697-8F60-4696-BA05-57CFADBA1D5F}" type="pres">
      <dgm:prSet presAssocID="{AA4C87A4-FA60-4502-B6E1-DDA80587DC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E4C704-801D-4107-B1C6-5F784AB85AC7}" type="pres">
      <dgm:prSet presAssocID="{C96567A8-84B1-48B0-8322-53CFF3E3081A}" presName="hierRoot1" presStyleCnt="0"/>
      <dgm:spPr/>
    </dgm:pt>
    <dgm:pt modelId="{84C32FE9-27F8-49D0-B9B2-E0208534F225}" type="pres">
      <dgm:prSet presAssocID="{C96567A8-84B1-48B0-8322-53CFF3E3081A}" presName="composite" presStyleCnt="0"/>
      <dgm:spPr/>
    </dgm:pt>
    <dgm:pt modelId="{C776E013-1E9E-4B74-8F87-7CD0755B798C}" type="pres">
      <dgm:prSet presAssocID="{C96567A8-84B1-48B0-8322-53CFF3E3081A}" presName="background" presStyleLbl="node0" presStyleIdx="0" presStyleCnt="3"/>
      <dgm:spPr/>
    </dgm:pt>
    <dgm:pt modelId="{1BB90638-8158-4C72-BD1E-2B5DECAED351}" type="pres">
      <dgm:prSet presAssocID="{C96567A8-84B1-48B0-8322-53CFF3E3081A}" presName="text" presStyleLbl="fgAcc0" presStyleIdx="0" presStyleCnt="3">
        <dgm:presLayoutVars>
          <dgm:chPref val="3"/>
        </dgm:presLayoutVars>
      </dgm:prSet>
      <dgm:spPr/>
    </dgm:pt>
    <dgm:pt modelId="{C62ED5D6-A99A-4EA7-ACB9-DF230F488B10}" type="pres">
      <dgm:prSet presAssocID="{C96567A8-84B1-48B0-8322-53CFF3E3081A}" presName="hierChild2" presStyleCnt="0"/>
      <dgm:spPr/>
    </dgm:pt>
    <dgm:pt modelId="{EFC829FE-B28B-429F-A409-DCEB5AD6A475}" type="pres">
      <dgm:prSet presAssocID="{F975FDE4-6AED-4807-B2C1-FE10FDC4203A}" presName="hierRoot1" presStyleCnt="0"/>
      <dgm:spPr/>
    </dgm:pt>
    <dgm:pt modelId="{8560750A-8A04-456D-917E-4150FDC6ECB9}" type="pres">
      <dgm:prSet presAssocID="{F975FDE4-6AED-4807-B2C1-FE10FDC4203A}" presName="composite" presStyleCnt="0"/>
      <dgm:spPr/>
    </dgm:pt>
    <dgm:pt modelId="{F619A126-616A-46CB-BABC-7D50D92509FF}" type="pres">
      <dgm:prSet presAssocID="{F975FDE4-6AED-4807-B2C1-FE10FDC4203A}" presName="background" presStyleLbl="node0" presStyleIdx="1" presStyleCnt="3"/>
      <dgm:spPr/>
    </dgm:pt>
    <dgm:pt modelId="{763784DB-D6C5-47D2-8CC8-C8DD094AB162}" type="pres">
      <dgm:prSet presAssocID="{F975FDE4-6AED-4807-B2C1-FE10FDC4203A}" presName="text" presStyleLbl="fgAcc0" presStyleIdx="1" presStyleCnt="3">
        <dgm:presLayoutVars>
          <dgm:chPref val="3"/>
        </dgm:presLayoutVars>
      </dgm:prSet>
      <dgm:spPr/>
    </dgm:pt>
    <dgm:pt modelId="{1165A86C-9C26-4FD9-9488-0AAC6427EFB4}" type="pres">
      <dgm:prSet presAssocID="{F975FDE4-6AED-4807-B2C1-FE10FDC4203A}" presName="hierChild2" presStyleCnt="0"/>
      <dgm:spPr/>
    </dgm:pt>
    <dgm:pt modelId="{F5BEFA36-F4FB-4067-A7AC-FDBD88F81850}" type="pres">
      <dgm:prSet presAssocID="{B5187431-2A92-4D8C-8B28-B6F31DDB6652}" presName="hierRoot1" presStyleCnt="0"/>
      <dgm:spPr/>
    </dgm:pt>
    <dgm:pt modelId="{ED2F6576-D54D-4A5D-9608-3E9D5B49A42D}" type="pres">
      <dgm:prSet presAssocID="{B5187431-2A92-4D8C-8B28-B6F31DDB6652}" presName="composite" presStyleCnt="0"/>
      <dgm:spPr/>
    </dgm:pt>
    <dgm:pt modelId="{4E1CFC80-141E-4958-A5C8-9393EADC7695}" type="pres">
      <dgm:prSet presAssocID="{B5187431-2A92-4D8C-8B28-B6F31DDB6652}" presName="background" presStyleLbl="node0" presStyleIdx="2" presStyleCnt="3"/>
      <dgm:spPr/>
    </dgm:pt>
    <dgm:pt modelId="{88E331FD-67F7-4611-B834-653DA8DCDBF2}" type="pres">
      <dgm:prSet presAssocID="{B5187431-2A92-4D8C-8B28-B6F31DDB6652}" presName="text" presStyleLbl="fgAcc0" presStyleIdx="2" presStyleCnt="3">
        <dgm:presLayoutVars>
          <dgm:chPref val="3"/>
        </dgm:presLayoutVars>
      </dgm:prSet>
      <dgm:spPr/>
    </dgm:pt>
    <dgm:pt modelId="{F5818F1D-E39D-4B39-8735-0F11B880ABAC}" type="pres">
      <dgm:prSet presAssocID="{B5187431-2A92-4D8C-8B28-B6F31DDB6652}" presName="hierChild2" presStyleCnt="0"/>
      <dgm:spPr/>
    </dgm:pt>
  </dgm:ptLst>
  <dgm:cxnLst>
    <dgm:cxn modelId="{01DC2F36-B292-42F3-87B3-B9EB1CD02BE4}" type="presOf" srcId="{C96567A8-84B1-48B0-8322-53CFF3E3081A}" destId="{1BB90638-8158-4C72-BD1E-2B5DECAED351}" srcOrd="0" destOrd="0" presId="urn:microsoft.com/office/officeart/2005/8/layout/hierarchy1"/>
    <dgm:cxn modelId="{D607B93C-1153-471D-B985-14701C271641}" srcId="{AA4C87A4-FA60-4502-B6E1-DDA80587DC6F}" destId="{C96567A8-84B1-48B0-8322-53CFF3E3081A}" srcOrd="0" destOrd="0" parTransId="{CCEE81CC-CE44-445A-A720-C54F6141CB76}" sibTransId="{9F2DCF03-9EDB-4402-B1A9-E19E50BDFB62}"/>
    <dgm:cxn modelId="{B3BF7967-0330-4802-98EE-148DEAF7992E}" type="presOf" srcId="{B5187431-2A92-4D8C-8B28-B6F31DDB6652}" destId="{88E331FD-67F7-4611-B834-653DA8DCDBF2}" srcOrd="0" destOrd="0" presId="urn:microsoft.com/office/officeart/2005/8/layout/hierarchy1"/>
    <dgm:cxn modelId="{F9BFBD73-EFC6-4AF9-9B74-DD285C522266}" type="presOf" srcId="{AA4C87A4-FA60-4502-B6E1-DDA80587DC6F}" destId="{24F1A697-8F60-4696-BA05-57CFADBA1D5F}" srcOrd="0" destOrd="0" presId="urn:microsoft.com/office/officeart/2005/8/layout/hierarchy1"/>
    <dgm:cxn modelId="{5C5A26B7-37D0-4518-B9BE-F6A6BE94D597}" type="presOf" srcId="{F975FDE4-6AED-4807-B2C1-FE10FDC4203A}" destId="{763784DB-D6C5-47D2-8CC8-C8DD094AB162}" srcOrd="0" destOrd="0" presId="urn:microsoft.com/office/officeart/2005/8/layout/hierarchy1"/>
    <dgm:cxn modelId="{D1ED04D8-549A-4CDE-A2F9-52B9BFCBD87A}" srcId="{AA4C87A4-FA60-4502-B6E1-DDA80587DC6F}" destId="{F975FDE4-6AED-4807-B2C1-FE10FDC4203A}" srcOrd="1" destOrd="0" parTransId="{216E62BC-5D9B-4043-8682-BE049E52540C}" sibTransId="{9D610239-3C9B-43BE-9612-94500E148843}"/>
    <dgm:cxn modelId="{F3D54CFE-A9AC-40BC-A25D-96C16E844092}" srcId="{AA4C87A4-FA60-4502-B6E1-DDA80587DC6F}" destId="{B5187431-2A92-4D8C-8B28-B6F31DDB6652}" srcOrd="2" destOrd="0" parTransId="{772D5CA7-6464-4498-922B-CBFA0BCD289E}" sibTransId="{E02A1503-D02F-4E8D-B0FB-F369EC76B287}"/>
    <dgm:cxn modelId="{E2691FB5-42BF-483E-946F-541681FCC7D9}" type="presParOf" srcId="{24F1A697-8F60-4696-BA05-57CFADBA1D5F}" destId="{4CE4C704-801D-4107-B1C6-5F784AB85AC7}" srcOrd="0" destOrd="0" presId="urn:microsoft.com/office/officeart/2005/8/layout/hierarchy1"/>
    <dgm:cxn modelId="{5E4C70B7-C7A1-40D8-AFE9-7BF605A40939}" type="presParOf" srcId="{4CE4C704-801D-4107-B1C6-5F784AB85AC7}" destId="{84C32FE9-27F8-49D0-B9B2-E0208534F225}" srcOrd="0" destOrd="0" presId="urn:microsoft.com/office/officeart/2005/8/layout/hierarchy1"/>
    <dgm:cxn modelId="{02FC96BA-A4B9-4B2B-93DB-B76C5625FAF3}" type="presParOf" srcId="{84C32FE9-27F8-49D0-B9B2-E0208534F225}" destId="{C776E013-1E9E-4B74-8F87-7CD0755B798C}" srcOrd="0" destOrd="0" presId="urn:microsoft.com/office/officeart/2005/8/layout/hierarchy1"/>
    <dgm:cxn modelId="{3C0E767C-7213-4CAF-91CF-6352AF3A335E}" type="presParOf" srcId="{84C32FE9-27F8-49D0-B9B2-E0208534F225}" destId="{1BB90638-8158-4C72-BD1E-2B5DECAED351}" srcOrd="1" destOrd="0" presId="urn:microsoft.com/office/officeart/2005/8/layout/hierarchy1"/>
    <dgm:cxn modelId="{F7D66629-983E-4C1D-97D8-7B0B6EBA8005}" type="presParOf" srcId="{4CE4C704-801D-4107-B1C6-5F784AB85AC7}" destId="{C62ED5D6-A99A-4EA7-ACB9-DF230F488B10}" srcOrd="1" destOrd="0" presId="urn:microsoft.com/office/officeart/2005/8/layout/hierarchy1"/>
    <dgm:cxn modelId="{28DAC129-15BD-4FB8-A0A5-58F009F9ACAF}" type="presParOf" srcId="{24F1A697-8F60-4696-BA05-57CFADBA1D5F}" destId="{EFC829FE-B28B-429F-A409-DCEB5AD6A475}" srcOrd="1" destOrd="0" presId="urn:microsoft.com/office/officeart/2005/8/layout/hierarchy1"/>
    <dgm:cxn modelId="{E8E7AF26-ECFC-4744-B058-19655979DCA3}" type="presParOf" srcId="{EFC829FE-B28B-429F-A409-DCEB5AD6A475}" destId="{8560750A-8A04-456D-917E-4150FDC6ECB9}" srcOrd="0" destOrd="0" presId="urn:microsoft.com/office/officeart/2005/8/layout/hierarchy1"/>
    <dgm:cxn modelId="{D6F4F361-A533-4C3A-A5DF-59FD58937F45}" type="presParOf" srcId="{8560750A-8A04-456D-917E-4150FDC6ECB9}" destId="{F619A126-616A-46CB-BABC-7D50D92509FF}" srcOrd="0" destOrd="0" presId="urn:microsoft.com/office/officeart/2005/8/layout/hierarchy1"/>
    <dgm:cxn modelId="{AB92ECE6-88EE-4432-8080-AF5D38CFD070}" type="presParOf" srcId="{8560750A-8A04-456D-917E-4150FDC6ECB9}" destId="{763784DB-D6C5-47D2-8CC8-C8DD094AB162}" srcOrd="1" destOrd="0" presId="urn:microsoft.com/office/officeart/2005/8/layout/hierarchy1"/>
    <dgm:cxn modelId="{9504C4CE-DB29-4E76-9D64-6775F1CEDECF}" type="presParOf" srcId="{EFC829FE-B28B-429F-A409-DCEB5AD6A475}" destId="{1165A86C-9C26-4FD9-9488-0AAC6427EFB4}" srcOrd="1" destOrd="0" presId="urn:microsoft.com/office/officeart/2005/8/layout/hierarchy1"/>
    <dgm:cxn modelId="{E21BAE7C-BD5A-4E03-8019-2B17C2CED79D}" type="presParOf" srcId="{24F1A697-8F60-4696-BA05-57CFADBA1D5F}" destId="{F5BEFA36-F4FB-4067-A7AC-FDBD88F81850}" srcOrd="2" destOrd="0" presId="urn:microsoft.com/office/officeart/2005/8/layout/hierarchy1"/>
    <dgm:cxn modelId="{D033167D-9C71-4C38-B342-23020255FD0D}" type="presParOf" srcId="{F5BEFA36-F4FB-4067-A7AC-FDBD88F81850}" destId="{ED2F6576-D54D-4A5D-9608-3E9D5B49A42D}" srcOrd="0" destOrd="0" presId="urn:microsoft.com/office/officeart/2005/8/layout/hierarchy1"/>
    <dgm:cxn modelId="{1F6C0E60-5BDF-47DD-99FF-6B4614F1AC9D}" type="presParOf" srcId="{ED2F6576-D54D-4A5D-9608-3E9D5B49A42D}" destId="{4E1CFC80-141E-4958-A5C8-9393EADC7695}" srcOrd="0" destOrd="0" presId="urn:microsoft.com/office/officeart/2005/8/layout/hierarchy1"/>
    <dgm:cxn modelId="{82D51254-A2E1-47A5-99D2-FBDF7CDD7734}" type="presParOf" srcId="{ED2F6576-D54D-4A5D-9608-3E9D5B49A42D}" destId="{88E331FD-67F7-4611-B834-653DA8DCDBF2}" srcOrd="1" destOrd="0" presId="urn:microsoft.com/office/officeart/2005/8/layout/hierarchy1"/>
    <dgm:cxn modelId="{CF19A2B4-045E-4665-BE60-C59B9B8B48EC}" type="presParOf" srcId="{F5BEFA36-F4FB-4067-A7AC-FDBD88F81850}" destId="{F5818F1D-E39D-4B39-8735-0F11B880AB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C3E585-48F3-4F5D-A12F-81548D6BF56B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3E5160-9CF1-4878-87D8-EC5D61E98D0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Strategické řízení</a:t>
          </a:r>
          <a:endParaRPr lang="en-US"/>
        </a:p>
      </dgm:t>
    </dgm:pt>
    <dgm:pt modelId="{B6975FC3-8960-41DD-8FFF-C87260599814}" type="parTrans" cxnId="{9C3D7EAC-A3E4-461E-8FD0-4655B322B782}">
      <dgm:prSet/>
      <dgm:spPr/>
      <dgm:t>
        <a:bodyPr/>
        <a:lstStyle/>
        <a:p>
          <a:endParaRPr lang="en-US"/>
        </a:p>
      </dgm:t>
    </dgm:pt>
    <dgm:pt modelId="{BDAD326F-E2AC-4184-A28E-566A6AC5F748}" type="sibTrans" cxnId="{9C3D7EAC-A3E4-461E-8FD0-4655B322B782}">
      <dgm:prSet/>
      <dgm:spPr/>
      <dgm:t>
        <a:bodyPr/>
        <a:lstStyle/>
        <a:p>
          <a:endParaRPr lang="en-US"/>
        </a:p>
      </dgm:t>
    </dgm:pt>
    <dgm:pt modelId="{32DC44BA-DD77-4BCF-8BA2-4D36EAA042C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Marketing</a:t>
          </a:r>
          <a:endParaRPr lang="en-US"/>
        </a:p>
      </dgm:t>
    </dgm:pt>
    <dgm:pt modelId="{7F95DEFF-ACF8-4B2A-B929-0854DF8E0540}" type="parTrans" cxnId="{4C570012-FF3E-4FF6-A8F9-E6AC4494959F}">
      <dgm:prSet/>
      <dgm:spPr/>
      <dgm:t>
        <a:bodyPr/>
        <a:lstStyle/>
        <a:p>
          <a:endParaRPr lang="en-US"/>
        </a:p>
      </dgm:t>
    </dgm:pt>
    <dgm:pt modelId="{9C627FD5-6A3A-49F5-B296-7FBE453838E6}" type="sibTrans" cxnId="{4C570012-FF3E-4FF6-A8F9-E6AC4494959F}">
      <dgm:prSet/>
      <dgm:spPr/>
      <dgm:t>
        <a:bodyPr/>
        <a:lstStyle/>
        <a:p>
          <a:endParaRPr lang="en-US"/>
        </a:p>
      </dgm:t>
    </dgm:pt>
    <dgm:pt modelId="{F8D8C0C5-4962-4CF9-A281-69862C95786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Finance podniku</a:t>
          </a:r>
          <a:endParaRPr lang="en-US"/>
        </a:p>
      </dgm:t>
    </dgm:pt>
    <dgm:pt modelId="{6148C59B-0382-495E-9316-5ACB2A353FB4}" type="parTrans" cxnId="{5430AE14-535C-4EC7-9BDC-1CF786C96415}">
      <dgm:prSet/>
      <dgm:spPr/>
      <dgm:t>
        <a:bodyPr/>
        <a:lstStyle/>
        <a:p>
          <a:endParaRPr lang="en-US"/>
        </a:p>
      </dgm:t>
    </dgm:pt>
    <dgm:pt modelId="{A9DCBA07-271B-4F23-A1E8-3B694406FEE6}" type="sibTrans" cxnId="{5430AE14-535C-4EC7-9BDC-1CF786C96415}">
      <dgm:prSet/>
      <dgm:spPr/>
      <dgm:t>
        <a:bodyPr/>
        <a:lstStyle/>
        <a:p>
          <a:endParaRPr lang="en-US"/>
        </a:p>
      </dgm:t>
    </dgm:pt>
    <dgm:pt modelId="{B01F058E-5A14-4AC1-8DA9-04BCC91AEDB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Finanční účetnictví</a:t>
          </a:r>
          <a:endParaRPr lang="en-US"/>
        </a:p>
      </dgm:t>
    </dgm:pt>
    <dgm:pt modelId="{0C2EB161-7AA1-47EA-8CB0-CB43313EFC86}" type="parTrans" cxnId="{5051EE8E-4699-448E-8217-47F1DBEBC4A3}">
      <dgm:prSet/>
      <dgm:spPr/>
      <dgm:t>
        <a:bodyPr/>
        <a:lstStyle/>
        <a:p>
          <a:endParaRPr lang="en-US"/>
        </a:p>
      </dgm:t>
    </dgm:pt>
    <dgm:pt modelId="{EEF03859-91B0-44DB-8B7C-452B57A57491}" type="sibTrans" cxnId="{5051EE8E-4699-448E-8217-47F1DBEBC4A3}">
      <dgm:prSet/>
      <dgm:spPr/>
      <dgm:t>
        <a:bodyPr/>
        <a:lstStyle/>
        <a:p>
          <a:endParaRPr lang="en-US"/>
        </a:p>
      </dgm:t>
    </dgm:pt>
    <dgm:pt modelId="{46276320-A149-4EDF-9204-BD235159E1D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Personální management</a:t>
          </a:r>
          <a:endParaRPr lang="en-US"/>
        </a:p>
      </dgm:t>
    </dgm:pt>
    <dgm:pt modelId="{BAADA8DA-374F-4B89-8559-9E1398EEDF3F}" type="parTrans" cxnId="{C9E25B9E-EA9F-4682-B01F-973D5D73FAFE}">
      <dgm:prSet/>
      <dgm:spPr/>
      <dgm:t>
        <a:bodyPr/>
        <a:lstStyle/>
        <a:p>
          <a:endParaRPr lang="en-US"/>
        </a:p>
      </dgm:t>
    </dgm:pt>
    <dgm:pt modelId="{0EFE29D1-9A1B-42C7-8215-49B00AD6949A}" type="sibTrans" cxnId="{C9E25B9E-EA9F-4682-B01F-973D5D73FAFE}">
      <dgm:prSet/>
      <dgm:spPr/>
      <dgm:t>
        <a:bodyPr/>
        <a:lstStyle/>
        <a:p>
          <a:endParaRPr lang="en-US"/>
        </a:p>
      </dgm:t>
    </dgm:pt>
    <dgm:pt modelId="{A7BF864A-BDE1-48AD-80BC-C08E3AAB7287}" type="pres">
      <dgm:prSet presAssocID="{30C3E585-48F3-4F5D-A12F-81548D6BF56B}" presName="root" presStyleCnt="0">
        <dgm:presLayoutVars>
          <dgm:dir/>
          <dgm:resizeHandles val="exact"/>
        </dgm:presLayoutVars>
      </dgm:prSet>
      <dgm:spPr/>
    </dgm:pt>
    <dgm:pt modelId="{6913C431-3F47-4B69-A652-E4B836A4B28B}" type="pres">
      <dgm:prSet presAssocID="{9B3E5160-9CF1-4878-87D8-EC5D61E98D02}" presName="compNode" presStyleCnt="0"/>
      <dgm:spPr/>
    </dgm:pt>
    <dgm:pt modelId="{DAC69EF4-02DD-4B43-A563-B41A298DA7F3}" type="pres">
      <dgm:prSet presAssocID="{9B3E5160-9CF1-4878-87D8-EC5D61E98D0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E2F84643-258F-4D2B-B444-26C6A31449AB}" type="pres">
      <dgm:prSet presAssocID="{9B3E5160-9CF1-4878-87D8-EC5D61E98D02}" presName="spaceRect" presStyleCnt="0"/>
      <dgm:spPr/>
    </dgm:pt>
    <dgm:pt modelId="{40CF8700-9CA8-4DD4-85BB-99DF205544C1}" type="pres">
      <dgm:prSet presAssocID="{9B3E5160-9CF1-4878-87D8-EC5D61E98D02}" presName="textRect" presStyleLbl="revTx" presStyleIdx="0" presStyleCnt="5">
        <dgm:presLayoutVars>
          <dgm:chMax val="1"/>
          <dgm:chPref val="1"/>
        </dgm:presLayoutVars>
      </dgm:prSet>
      <dgm:spPr/>
    </dgm:pt>
    <dgm:pt modelId="{60C51ABB-4327-4D3C-82AA-3C546B99F7D7}" type="pres">
      <dgm:prSet presAssocID="{BDAD326F-E2AC-4184-A28E-566A6AC5F748}" presName="sibTrans" presStyleCnt="0"/>
      <dgm:spPr/>
    </dgm:pt>
    <dgm:pt modelId="{BA14AA22-A2DC-45FD-8073-8573621C61B3}" type="pres">
      <dgm:prSet presAssocID="{32DC44BA-DD77-4BCF-8BA2-4D36EAA042C3}" presName="compNode" presStyleCnt="0"/>
      <dgm:spPr/>
    </dgm:pt>
    <dgm:pt modelId="{27801AD2-183A-48DB-966A-A6FAFA4D6EB3}" type="pres">
      <dgm:prSet presAssocID="{32DC44BA-DD77-4BCF-8BA2-4D36EAA042C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A40E0CCD-D262-494D-92DE-0FB4E966A4B7}" type="pres">
      <dgm:prSet presAssocID="{32DC44BA-DD77-4BCF-8BA2-4D36EAA042C3}" presName="spaceRect" presStyleCnt="0"/>
      <dgm:spPr/>
    </dgm:pt>
    <dgm:pt modelId="{4A3727B7-1822-439D-9776-A13F7CCB4292}" type="pres">
      <dgm:prSet presAssocID="{32DC44BA-DD77-4BCF-8BA2-4D36EAA042C3}" presName="textRect" presStyleLbl="revTx" presStyleIdx="1" presStyleCnt="5">
        <dgm:presLayoutVars>
          <dgm:chMax val="1"/>
          <dgm:chPref val="1"/>
        </dgm:presLayoutVars>
      </dgm:prSet>
      <dgm:spPr/>
    </dgm:pt>
    <dgm:pt modelId="{A77D3C1B-5E1D-4EDD-88A2-27932DFD1FF8}" type="pres">
      <dgm:prSet presAssocID="{9C627FD5-6A3A-49F5-B296-7FBE453838E6}" presName="sibTrans" presStyleCnt="0"/>
      <dgm:spPr/>
    </dgm:pt>
    <dgm:pt modelId="{2506F3AA-3CE5-4819-A923-8B4BBEECBA8C}" type="pres">
      <dgm:prSet presAssocID="{F8D8C0C5-4962-4CF9-A281-69862C95786B}" presName="compNode" presStyleCnt="0"/>
      <dgm:spPr/>
    </dgm:pt>
    <dgm:pt modelId="{95171924-2725-46DF-8318-9D846C638DC0}" type="pres">
      <dgm:prSet presAssocID="{F8D8C0C5-4962-4CF9-A281-69862C95786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íze"/>
        </a:ext>
      </dgm:extLst>
    </dgm:pt>
    <dgm:pt modelId="{259024C7-42D3-4047-A952-DA4EA065518A}" type="pres">
      <dgm:prSet presAssocID="{F8D8C0C5-4962-4CF9-A281-69862C95786B}" presName="spaceRect" presStyleCnt="0"/>
      <dgm:spPr/>
    </dgm:pt>
    <dgm:pt modelId="{4D82630C-5C83-4995-A4C1-40303BEBE84E}" type="pres">
      <dgm:prSet presAssocID="{F8D8C0C5-4962-4CF9-A281-69862C95786B}" presName="textRect" presStyleLbl="revTx" presStyleIdx="2" presStyleCnt="5">
        <dgm:presLayoutVars>
          <dgm:chMax val="1"/>
          <dgm:chPref val="1"/>
        </dgm:presLayoutVars>
      </dgm:prSet>
      <dgm:spPr/>
    </dgm:pt>
    <dgm:pt modelId="{F141B651-9346-4EA2-8F23-360C4BC4F0FB}" type="pres">
      <dgm:prSet presAssocID="{A9DCBA07-271B-4F23-A1E8-3B694406FEE6}" presName="sibTrans" presStyleCnt="0"/>
      <dgm:spPr/>
    </dgm:pt>
    <dgm:pt modelId="{36AB979F-116D-4F1E-BE9E-BD1F78751A2E}" type="pres">
      <dgm:prSet presAssocID="{B01F058E-5A14-4AC1-8DA9-04BCC91AEDBE}" presName="compNode" presStyleCnt="0"/>
      <dgm:spPr/>
    </dgm:pt>
    <dgm:pt modelId="{C069A132-ED0F-49B7-9FF8-90EF11B56473}" type="pres">
      <dgm:prSet presAssocID="{B01F058E-5A14-4AC1-8DA9-04BCC91AEDB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alkulačka"/>
        </a:ext>
      </dgm:extLst>
    </dgm:pt>
    <dgm:pt modelId="{E7ACE26A-04BF-4F52-B079-B88CD40E6686}" type="pres">
      <dgm:prSet presAssocID="{B01F058E-5A14-4AC1-8DA9-04BCC91AEDBE}" presName="spaceRect" presStyleCnt="0"/>
      <dgm:spPr/>
    </dgm:pt>
    <dgm:pt modelId="{8CBEBCE2-3BDD-43EE-8176-95915BC0EF16}" type="pres">
      <dgm:prSet presAssocID="{B01F058E-5A14-4AC1-8DA9-04BCC91AEDBE}" presName="textRect" presStyleLbl="revTx" presStyleIdx="3" presStyleCnt="5">
        <dgm:presLayoutVars>
          <dgm:chMax val="1"/>
          <dgm:chPref val="1"/>
        </dgm:presLayoutVars>
      </dgm:prSet>
      <dgm:spPr/>
    </dgm:pt>
    <dgm:pt modelId="{154F8DFE-FD77-4D22-BCCB-5B64A67EE7AC}" type="pres">
      <dgm:prSet presAssocID="{EEF03859-91B0-44DB-8B7C-452B57A57491}" presName="sibTrans" presStyleCnt="0"/>
      <dgm:spPr/>
    </dgm:pt>
    <dgm:pt modelId="{1AD78D7D-56E4-4924-B5B7-22F92BC5F507}" type="pres">
      <dgm:prSet presAssocID="{46276320-A149-4EDF-9204-BD235159E1D2}" presName="compNode" presStyleCnt="0"/>
      <dgm:spPr/>
    </dgm:pt>
    <dgm:pt modelId="{F86E56F2-FB19-4B95-93ED-A57E61F5DE5F}" type="pres">
      <dgm:prSet presAssocID="{46276320-A149-4EDF-9204-BD235159E1D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71C24F4D-8836-406F-BEA5-D08726BCB4DB}" type="pres">
      <dgm:prSet presAssocID="{46276320-A149-4EDF-9204-BD235159E1D2}" presName="spaceRect" presStyleCnt="0"/>
      <dgm:spPr/>
    </dgm:pt>
    <dgm:pt modelId="{55679286-995C-42AC-9FC2-AD627DC86A72}" type="pres">
      <dgm:prSet presAssocID="{46276320-A149-4EDF-9204-BD235159E1D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9986FE04-0899-49B9-92C4-6EAE9081F099}" type="presOf" srcId="{46276320-A149-4EDF-9204-BD235159E1D2}" destId="{55679286-995C-42AC-9FC2-AD627DC86A72}" srcOrd="0" destOrd="0" presId="urn:microsoft.com/office/officeart/2018/2/layout/IconLabelList"/>
    <dgm:cxn modelId="{4C570012-FF3E-4FF6-A8F9-E6AC4494959F}" srcId="{30C3E585-48F3-4F5D-A12F-81548D6BF56B}" destId="{32DC44BA-DD77-4BCF-8BA2-4D36EAA042C3}" srcOrd="1" destOrd="0" parTransId="{7F95DEFF-ACF8-4B2A-B929-0854DF8E0540}" sibTransId="{9C627FD5-6A3A-49F5-B296-7FBE453838E6}"/>
    <dgm:cxn modelId="{5430AE14-535C-4EC7-9BDC-1CF786C96415}" srcId="{30C3E585-48F3-4F5D-A12F-81548D6BF56B}" destId="{F8D8C0C5-4962-4CF9-A281-69862C95786B}" srcOrd="2" destOrd="0" parTransId="{6148C59B-0382-495E-9316-5ACB2A353FB4}" sibTransId="{A9DCBA07-271B-4F23-A1E8-3B694406FEE6}"/>
    <dgm:cxn modelId="{30C6625F-4B7B-4CC8-B123-CF7D2D9B7A31}" type="presOf" srcId="{B01F058E-5A14-4AC1-8DA9-04BCC91AEDBE}" destId="{8CBEBCE2-3BDD-43EE-8176-95915BC0EF16}" srcOrd="0" destOrd="0" presId="urn:microsoft.com/office/officeart/2018/2/layout/IconLabelList"/>
    <dgm:cxn modelId="{71648A7B-334A-42B3-932B-0FBC5CD98BBE}" type="presOf" srcId="{30C3E585-48F3-4F5D-A12F-81548D6BF56B}" destId="{A7BF864A-BDE1-48AD-80BC-C08E3AAB7287}" srcOrd="0" destOrd="0" presId="urn:microsoft.com/office/officeart/2018/2/layout/IconLabelList"/>
    <dgm:cxn modelId="{14D55B7F-535F-4D44-B70B-3E6B1060D165}" type="presOf" srcId="{9B3E5160-9CF1-4878-87D8-EC5D61E98D02}" destId="{40CF8700-9CA8-4DD4-85BB-99DF205544C1}" srcOrd="0" destOrd="0" presId="urn:microsoft.com/office/officeart/2018/2/layout/IconLabelList"/>
    <dgm:cxn modelId="{92806B89-87D8-47C6-9E88-3FB641B9A1DF}" type="presOf" srcId="{F8D8C0C5-4962-4CF9-A281-69862C95786B}" destId="{4D82630C-5C83-4995-A4C1-40303BEBE84E}" srcOrd="0" destOrd="0" presId="urn:microsoft.com/office/officeart/2018/2/layout/IconLabelList"/>
    <dgm:cxn modelId="{5051EE8E-4699-448E-8217-47F1DBEBC4A3}" srcId="{30C3E585-48F3-4F5D-A12F-81548D6BF56B}" destId="{B01F058E-5A14-4AC1-8DA9-04BCC91AEDBE}" srcOrd="3" destOrd="0" parTransId="{0C2EB161-7AA1-47EA-8CB0-CB43313EFC86}" sibTransId="{EEF03859-91B0-44DB-8B7C-452B57A57491}"/>
    <dgm:cxn modelId="{C9E25B9E-EA9F-4682-B01F-973D5D73FAFE}" srcId="{30C3E585-48F3-4F5D-A12F-81548D6BF56B}" destId="{46276320-A149-4EDF-9204-BD235159E1D2}" srcOrd="4" destOrd="0" parTransId="{BAADA8DA-374F-4B89-8559-9E1398EEDF3F}" sibTransId="{0EFE29D1-9A1B-42C7-8215-49B00AD6949A}"/>
    <dgm:cxn modelId="{9C3D7EAC-A3E4-461E-8FD0-4655B322B782}" srcId="{30C3E585-48F3-4F5D-A12F-81548D6BF56B}" destId="{9B3E5160-9CF1-4878-87D8-EC5D61E98D02}" srcOrd="0" destOrd="0" parTransId="{B6975FC3-8960-41DD-8FFF-C87260599814}" sibTransId="{BDAD326F-E2AC-4184-A28E-566A6AC5F748}"/>
    <dgm:cxn modelId="{36AD24CB-DBBD-4F71-9477-44F043ADFB98}" type="presOf" srcId="{32DC44BA-DD77-4BCF-8BA2-4D36EAA042C3}" destId="{4A3727B7-1822-439D-9776-A13F7CCB4292}" srcOrd="0" destOrd="0" presId="urn:microsoft.com/office/officeart/2018/2/layout/IconLabelList"/>
    <dgm:cxn modelId="{5CDEFEB1-1B3D-4F52-A2CA-982602CD014E}" type="presParOf" srcId="{A7BF864A-BDE1-48AD-80BC-C08E3AAB7287}" destId="{6913C431-3F47-4B69-A652-E4B836A4B28B}" srcOrd="0" destOrd="0" presId="urn:microsoft.com/office/officeart/2018/2/layout/IconLabelList"/>
    <dgm:cxn modelId="{0F151638-9AAE-4A26-A819-07E558E7A50B}" type="presParOf" srcId="{6913C431-3F47-4B69-A652-E4B836A4B28B}" destId="{DAC69EF4-02DD-4B43-A563-B41A298DA7F3}" srcOrd="0" destOrd="0" presId="urn:microsoft.com/office/officeart/2018/2/layout/IconLabelList"/>
    <dgm:cxn modelId="{EF25CFC2-033D-45C6-A559-EB5CA16B6BAB}" type="presParOf" srcId="{6913C431-3F47-4B69-A652-E4B836A4B28B}" destId="{E2F84643-258F-4D2B-B444-26C6A31449AB}" srcOrd="1" destOrd="0" presId="urn:microsoft.com/office/officeart/2018/2/layout/IconLabelList"/>
    <dgm:cxn modelId="{AA7120BA-CF54-4C40-A670-1917C785EEEF}" type="presParOf" srcId="{6913C431-3F47-4B69-A652-E4B836A4B28B}" destId="{40CF8700-9CA8-4DD4-85BB-99DF205544C1}" srcOrd="2" destOrd="0" presId="urn:microsoft.com/office/officeart/2018/2/layout/IconLabelList"/>
    <dgm:cxn modelId="{C1DF0109-AE9A-433C-99BD-A74A6D8D0101}" type="presParOf" srcId="{A7BF864A-BDE1-48AD-80BC-C08E3AAB7287}" destId="{60C51ABB-4327-4D3C-82AA-3C546B99F7D7}" srcOrd="1" destOrd="0" presId="urn:microsoft.com/office/officeart/2018/2/layout/IconLabelList"/>
    <dgm:cxn modelId="{40E0DA65-97B0-4C6F-92C6-36461AC4945A}" type="presParOf" srcId="{A7BF864A-BDE1-48AD-80BC-C08E3AAB7287}" destId="{BA14AA22-A2DC-45FD-8073-8573621C61B3}" srcOrd="2" destOrd="0" presId="urn:microsoft.com/office/officeart/2018/2/layout/IconLabelList"/>
    <dgm:cxn modelId="{2C3BD3DA-0D0E-40F6-8CB6-D260C62BD301}" type="presParOf" srcId="{BA14AA22-A2DC-45FD-8073-8573621C61B3}" destId="{27801AD2-183A-48DB-966A-A6FAFA4D6EB3}" srcOrd="0" destOrd="0" presId="urn:microsoft.com/office/officeart/2018/2/layout/IconLabelList"/>
    <dgm:cxn modelId="{51079EB7-8E97-4932-8493-04C88A1C2CA3}" type="presParOf" srcId="{BA14AA22-A2DC-45FD-8073-8573621C61B3}" destId="{A40E0CCD-D262-494D-92DE-0FB4E966A4B7}" srcOrd="1" destOrd="0" presId="urn:microsoft.com/office/officeart/2018/2/layout/IconLabelList"/>
    <dgm:cxn modelId="{D93D2CD0-5DDA-4B83-8F76-23636F7360AE}" type="presParOf" srcId="{BA14AA22-A2DC-45FD-8073-8573621C61B3}" destId="{4A3727B7-1822-439D-9776-A13F7CCB4292}" srcOrd="2" destOrd="0" presId="urn:microsoft.com/office/officeart/2018/2/layout/IconLabelList"/>
    <dgm:cxn modelId="{D9712AF0-A669-4318-B891-525CC01DB393}" type="presParOf" srcId="{A7BF864A-BDE1-48AD-80BC-C08E3AAB7287}" destId="{A77D3C1B-5E1D-4EDD-88A2-27932DFD1FF8}" srcOrd="3" destOrd="0" presId="urn:microsoft.com/office/officeart/2018/2/layout/IconLabelList"/>
    <dgm:cxn modelId="{30689C3B-1B0A-46AC-B732-419CF607CFA0}" type="presParOf" srcId="{A7BF864A-BDE1-48AD-80BC-C08E3AAB7287}" destId="{2506F3AA-3CE5-4819-A923-8B4BBEECBA8C}" srcOrd="4" destOrd="0" presId="urn:microsoft.com/office/officeart/2018/2/layout/IconLabelList"/>
    <dgm:cxn modelId="{52A73A50-AE67-4447-8AF3-9FB616E1768A}" type="presParOf" srcId="{2506F3AA-3CE5-4819-A923-8B4BBEECBA8C}" destId="{95171924-2725-46DF-8318-9D846C638DC0}" srcOrd="0" destOrd="0" presId="urn:microsoft.com/office/officeart/2018/2/layout/IconLabelList"/>
    <dgm:cxn modelId="{F5E3E42A-8120-4F2E-923D-CF796E99F21B}" type="presParOf" srcId="{2506F3AA-3CE5-4819-A923-8B4BBEECBA8C}" destId="{259024C7-42D3-4047-A952-DA4EA065518A}" srcOrd="1" destOrd="0" presId="urn:microsoft.com/office/officeart/2018/2/layout/IconLabelList"/>
    <dgm:cxn modelId="{D3113147-F65E-4984-9D2C-A87867DD2CC3}" type="presParOf" srcId="{2506F3AA-3CE5-4819-A923-8B4BBEECBA8C}" destId="{4D82630C-5C83-4995-A4C1-40303BEBE84E}" srcOrd="2" destOrd="0" presId="urn:microsoft.com/office/officeart/2018/2/layout/IconLabelList"/>
    <dgm:cxn modelId="{7BBAEB1E-E674-4560-B44C-9AFF3197BEC8}" type="presParOf" srcId="{A7BF864A-BDE1-48AD-80BC-C08E3AAB7287}" destId="{F141B651-9346-4EA2-8F23-360C4BC4F0FB}" srcOrd="5" destOrd="0" presId="urn:microsoft.com/office/officeart/2018/2/layout/IconLabelList"/>
    <dgm:cxn modelId="{AF0C60E2-07E2-4076-B3E3-F8FC0F2AAEEA}" type="presParOf" srcId="{A7BF864A-BDE1-48AD-80BC-C08E3AAB7287}" destId="{36AB979F-116D-4F1E-BE9E-BD1F78751A2E}" srcOrd="6" destOrd="0" presId="urn:microsoft.com/office/officeart/2018/2/layout/IconLabelList"/>
    <dgm:cxn modelId="{B9C9F84F-65D0-4F62-86B5-DFE6711A0408}" type="presParOf" srcId="{36AB979F-116D-4F1E-BE9E-BD1F78751A2E}" destId="{C069A132-ED0F-49B7-9FF8-90EF11B56473}" srcOrd="0" destOrd="0" presId="urn:microsoft.com/office/officeart/2018/2/layout/IconLabelList"/>
    <dgm:cxn modelId="{0DAD91DB-F395-443D-A28F-71CB82E30EA9}" type="presParOf" srcId="{36AB979F-116D-4F1E-BE9E-BD1F78751A2E}" destId="{E7ACE26A-04BF-4F52-B079-B88CD40E6686}" srcOrd="1" destOrd="0" presId="urn:microsoft.com/office/officeart/2018/2/layout/IconLabelList"/>
    <dgm:cxn modelId="{CE4383A4-0957-4CFA-B8AF-93FF390B546E}" type="presParOf" srcId="{36AB979F-116D-4F1E-BE9E-BD1F78751A2E}" destId="{8CBEBCE2-3BDD-43EE-8176-95915BC0EF16}" srcOrd="2" destOrd="0" presId="urn:microsoft.com/office/officeart/2018/2/layout/IconLabelList"/>
    <dgm:cxn modelId="{CE0B977E-C288-4E37-BBF2-73C4AA50B6D3}" type="presParOf" srcId="{A7BF864A-BDE1-48AD-80BC-C08E3AAB7287}" destId="{154F8DFE-FD77-4D22-BCCB-5B64A67EE7AC}" srcOrd="7" destOrd="0" presId="urn:microsoft.com/office/officeart/2018/2/layout/IconLabelList"/>
    <dgm:cxn modelId="{4D6091B2-9884-4445-ABFF-0B036F1490B6}" type="presParOf" srcId="{A7BF864A-BDE1-48AD-80BC-C08E3AAB7287}" destId="{1AD78D7D-56E4-4924-B5B7-22F92BC5F507}" srcOrd="8" destOrd="0" presId="urn:microsoft.com/office/officeart/2018/2/layout/IconLabelList"/>
    <dgm:cxn modelId="{01634542-475F-4674-83C5-9C6A6D2B0EBD}" type="presParOf" srcId="{1AD78D7D-56E4-4924-B5B7-22F92BC5F507}" destId="{F86E56F2-FB19-4B95-93ED-A57E61F5DE5F}" srcOrd="0" destOrd="0" presId="urn:microsoft.com/office/officeart/2018/2/layout/IconLabelList"/>
    <dgm:cxn modelId="{C822EBDA-7F71-4E40-A589-0F3595839F42}" type="presParOf" srcId="{1AD78D7D-56E4-4924-B5B7-22F92BC5F507}" destId="{71C24F4D-8836-406F-BEA5-D08726BCB4DB}" srcOrd="1" destOrd="0" presId="urn:microsoft.com/office/officeart/2018/2/layout/IconLabelList"/>
    <dgm:cxn modelId="{81623F60-4A67-4F86-8651-20A8E0F175C1}" type="presParOf" srcId="{1AD78D7D-56E4-4924-B5B7-22F92BC5F507}" destId="{55679286-995C-42AC-9FC2-AD627DC86A7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5CAB6C-614E-48C0-A88D-6C89BB9230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BD36072-D99C-404C-97DB-41723A421357}">
      <dgm:prSet/>
      <dgm:spPr/>
      <dgm:t>
        <a:bodyPr/>
        <a:lstStyle/>
        <a:p>
          <a:r>
            <a:rPr lang="cs-CZ"/>
            <a:t>Praxi hodnotím pozitivně</a:t>
          </a:r>
          <a:endParaRPr lang="en-US"/>
        </a:p>
      </dgm:t>
    </dgm:pt>
    <dgm:pt modelId="{CE247889-C10A-48B4-930A-9E8844CE3CA8}" type="parTrans" cxnId="{7BB352ED-358F-4ABB-AAF8-ADF6F5AB73E1}">
      <dgm:prSet/>
      <dgm:spPr/>
      <dgm:t>
        <a:bodyPr/>
        <a:lstStyle/>
        <a:p>
          <a:endParaRPr lang="en-US"/>
        </a:p>
      </dgm:t>
    </dgm:pt>
    <dgm:pt modelId="{601BB147-8E15-4FE8-918E-1370A80838A1}" type="sibTrans" cxnId="{7BB352ED-358F-4ABB-AAF8-ADF6F5AB73E1}">
      <dgm:prSet/>
      <dgm:spPr/>
      <dgm:t>
        <a:bodyPr/>
        <a:lstStyle/>
        <a:p>
          <a:endParaRPr lang="en-US"/>
        </a:p>
      </dgm:t>
    </dgm:pt>
    <dgm:pt modelId="{D194B471-69DB-4E29-BE86-FBEECA311A37}">
      <dgm:prSet/>
      <dgm:spPr/>
      <dgm:t>
        <a:bodyPr/>
        <a:lstStyle/>
        <a:p>
          <a:r>
            <a:rPr lang="cs-CZ"/>
            <a:t>Jednotlivé úkony jsem schopna provádět samostatně</a:t>
          </a:r>
          <a:endParaRPr lang="en-US"/>
        </a:p>
      </dgm:t>
    </dgm:pt>
    <dgm:pt modelId="{9FD63403-4C3C-43DE-A450-8038502A2BB8}" type="parTrans" cxnId="{E00F019E-EE52-43D2-A948-F94C9D5B6BDC}">
      <dgm:prSet/>
      <dgm:spPr/>
      <dgm:t>
        <a:bodyPr/>
        <a:lstStyle/>
        <a:p>
          <a:endParaRPr lang="en-US"/>
        </a:p>
      </dgm:t>
    </dgm:pt>
    <dgm:pt modelId="{8F6F5B00-6000-4CB1-A49D-6D51D2C756FD}" type="sibTrans" cxnId="{E00F019E-EE52-43D2-A948-F94C9D5B6BDC}">
      <dgm:prSet/>
      <dgm:spPr/>
      <dgm:t>
        <a:bodyPr/>
        <a:lstStyle/>
        <a:p>
          <a:endParaRPr lang="en-US"/>
        </a:p>
      </dgm:t>
    </dgm:pt>
    <dgm:pt modelId="{08152254-B4F5-467A-8828-77787EE64C1C}">
      <dgm:prSet/>
      <dgm:spPr/>
      <dgm:t>
        <a:bodyPr/>
        <a:lstStyle/>
        <a:p>
          <a:r>
            <a:rPr lang="cs-CZ"/>
            <a:t>Využívám semináře k vzdělávání</a:t>
          </a:r>
          <a:endParaRPr lang="en-US"/>
        </a:p>
      </dgm:t>
    </dgm:pt>
    <dgm:pt modelId="{DB2380F5-8095-4790-800F-B6BA15CA08B4}" type="parTrans" cxnId="{4A3776EC-79E4-4E83-957B-266D0598AE67}">
      <dgm:prSet/>
      <dgm:spPr/>
      <dgm:t>
        <a:bodyPr/>
        <a:lstStyle/>
        <a:p>
          <a:endParaRPr lang="en-US"/>
        </a:p>
      </dgm:t>
    </dgm:pt>
    <dgm:pt modelId="{A57F1967-F08E-453F-A7D5-0DE1DD50B8AD}" type="sibTrans" cxnId="{4A3776EC-79E4-4E83-957B-266D0598AE67}">
      <dgm:prSet/>
      <dgm:spPr/>
      <dgm:t>
        <a:bodyPr/>
        <a:lstStyle/>
        <a:p>
          <a:endParaRPr lang="en-US"/>
        </a:p>
      </dgm:t>
    </dgm:pt>
    <dgm:pt modelId="{D93A3321-1E17-4F8D-8CF3-9D57C01A6AED}" type="pres">
      <dgm:prSet presAssocID="{1F5CAB6C-614E-48C0-A88D-6C89BB923041}" presName="linear" presStyleCnt="0">
        <dgm:presLayoutVars>
          <dgm:animLvl val="lvl"/>
          <dgm:resizeHandles val="exact"/>
        </dgm:presLayoutVars>
      </dgm:prSet>
      <dgm:spPr/>
    </dgm:pt>
    <dgm:pt modelId="{C0A01497-8158-4879-A798-E31D8F23D1A6}" type="pres">
      <dgm:prSet presAssocID="{CBD36072-D99C-404C-97DB-41723A42135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868A04B-3C27-4442-9D8F-1BB0503E4270}" type="pres">
      <dgm:prSet presAssocID="{601BB147-8E15-4FE8-918E-1370A80838A1}" presName="spacer" presStyleCnt="0"/>
      <dgm:spPr/>
    </dgm:pt>
    <dgm:pt modelId="{E105E192-10E9-4FDA-868F-E281CB644C77}" type="pres">
      <dgm:prSet presAssocID="{D194B471-69DB-4E29-BE86-FBEECA311A3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85F813B-C210-4481-A246-00B30A5A9B1D}" type="pres">
      <dgm:prSet presAssocID="{8F6F5B00-6000-4CB1-A49D-6D51D2C756FD}" presName="spacer" presStyleCnt="0"/>
      <dgm:spPr/>
    </dgm:pt>
    <dgm:pt modelId="{B697B96E-3EC5-42DA-BAD6-3B10162D7A60}" type="pres">
      <dgm:prSet presAssocID="{08152254-B4F5-467A-8828-77787EE64C1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2FF8100-AF0C-4916-AE7C-3B5D0A4AD253}" type="presOf" srcId="{08152254-B4F5-467A-8828-77787EE64C1C}" destId="{B697B96E-3EC5-42DA-BAD6-3B10162D7A60}" srcOrd="0" destOrd="0" presId="urn:microsoft.com/office/officeart/2005/8/layout/vList2"/>
    <dgm:cxn modelId="{49BD130C-A254-4EBB-AB0A-62011397E93B}" type="presOf" srcId="{CBD36072-D99C-404C-97DB-41723A421357}" destId="{C0A01497-8158-4879-A798-E31D8F23D1A6}" srcOrd="0" destOrd="0" presId="urn:microsoft.com/office/officeart/2005/8/layout/vList2"/>
    <dgm:cxn modelId="{755A0160-0EEE-4E8C-A9F9-E454B1F1375A}" type="presOf" srcId="{1F5CAB6C-614E-48C0-A88D-6C89BB923041}" destId="{D93A3321-1E17-4F8D-8CF3-9D57C01A6AED}" srcOrd="0" destOrd="0" presId="urn:microsoft.com/office/officeart/2005/8/layout/vList2"/>
    <dgm:cxn modelId="{0AC1346E-3FD4-4156-A383-FF2BD0EC0A8D}" type="presOf" srcId="{D194B471-69DB-4E29-BE86-FBEECA311A37}" destId="{E105E192-10E9-4FDA-868F-E281CB644C77}" srcOrd="0" destOrd="0" presId="urn:microsoft.com/office/officeart/2005/8/layout/vList2"/>
    <dgm:cxn modelId="{E00F019E-EE52-43D2-A948-F94C9D5B6BDC}" srcId="{1F5CAB6C-614E-48C0-A88D-6C89BB923041}" destId="{D194B471-69DB-4E29-BE86-FBEECA311A37}" srcOrd="1" destOrd="0" parTransId="{9FD63403-4C3C-43DE-A450-8038502A2BB8}" sibTransId="{8F6F5B00-6000-4CB1-A49D-6D51D2C756FD}"/>
    <dgm:cxn modelId="{4A3776EC-79E4-4E83-957B-266D0598AE67}" srcId="{1F5CAB6C-614E-48C0-A88D-6C89BB923041}" destId="{08152254-B4F5-467A-8828-77787EE64C1C}" srcOrd="2" destOrd="0" parTransId="{DB2380F5-8095-4790-800F-B6BA15CA08B4}" sibTransId="{A57F1967-F08E-453F-A7D5-0DE1DD50B8AD}"/>
    <dgm:cxn modelId="{7BB352ED-358F-4ABB-AAF8-ADF6F5AB73E1}" srcId="{1F5CAB6C-614E-48C0-A88D-6C89BB923041}" destId="{CBD36072-D99C-404C-97DB-41723A421357}" srcOrd="0" destOrd="0" parTransId="{CE247889-C10A-48B4-930A-9E8844CE3CA8}" sibTransId="{601BB147-8E15-4FE8-918E-1370A80838A1}"/>
    <dgm:cxn modelId="{BBE301D6-608E-4A60-91AD-64794FB23DCB}" type="presParOf" srcId="{D93A3321-1E17-4F8D-8CF3-9D57C01A6AED}" destId="{C0A01497-8158-4879-A798-E31D8F23D1A6}" srcOrd="0" destOrd="0" presId="urn:microsoft.com/office/officeart/2005/8/layout/vList2"/>
    <dgm:cxn modelId="{6EA438A1-73EF-4002-9747-897B4E1A6FED}" type="presParOf" srcId="{D93A3321-1E17-4F8D-8CF3-9D57C01A6AED}" destId="{8868A04B-3C27-4442-9D8F-1BB0503E4270}" srcOrd="1" destOrd="0" presId="urn:microsoft.com/office/officeart/2005/8/layout/vList2"/>
    <dgm:cxn modelId="{A3CB0114-EFCE-498B-B30E-7CA28A12B518}" type="presParOf" srcId="{D93A3321-1E17-4F8D-8CF3-9D57C01A6AED}" destId="{E105E192-10E9-4FDA-868F-E281CB644C77}" srcOrd="2" destOrd="0" presId="urn:microsoft.com/office/officeart/2005/8/layout/vList2"/>
    <dgm:cxn modelId="{D8580483-46AB-4B5B-B21C-EC0C8A84E263}" type="presParOf" srcId="{D93A3321-1E17-4F8D-8CF3-9D57C01A6AED}" destId="{985F813B-C210-4481-A246-00B30A5A9B1D}" srcOrd="3" destOrd="0" presId="urn:microsoft.com/office/officeart/2005/8/layout/vList2"/>
    <dgm:cxn modelId="{163B0763-6065-41CF-BD38-5D12D99C02D7}" type="presParOf" srcId="{D93A3321-1E17-4F8D-8CF3-9D57C01A6AED}" destId="{B697B96E-3EC5-42DA-BAD6-3B10162D7A6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67A249-4F1D-442C-A6C1-6223D76C978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D569012-B821-4A35-987B-892D0865597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Cíl praxe byl splněn</a:t>
          </a:r>
          <a:endParaRPr lang="en-US"/>
        </a:p>
      </dgm:t>
    </dgm:pt>
    <dgm:pt modelId="{A386070D-9EF6-40F2-A0B8-0E4284AB7C1D}" type="parTrans" cxnId="{2D40AD5B-5A44-4280-824D-E7779046E533}">
      <dgm:prSet/>
      <dgm:spPr/>
      <dgm:t>
        <a:bodyPr/>
        <a:lstStyle/>
        <a:p>
          <a:endParaRPr lang="en-US"/>
        </a:p>
      </dgm:t>
    </dgm:pt>
    <dgm:pt modelId="{1050B01B-0F96-4489-82DA-A28C18635905}" type="sibTrans" cxnId="{2D40AD5B-5A44-4280-824D-E7779046E533}">
      <dgm:prSet/>
      <dgm:spPr/>
      <dgm:t>
        <a:bodyPr/>
        <a:lstStyle/>
        <a:p>
          <a:endParaRPr lang="en-US"/>
        </a:p>
      </dgm:t>
    </dgm:pt>
    <dgm:pt modelId="{6AAE3420-0736-4D77-B454-CF242C6C096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Získávám dovednosti v účetní a daňové oblasti</a:t>
          </a:r>
          <a:endParaRPr lang="en-US"/>
        </a:p>
      </dgm:t>
    </dgm:pt>
    <dgm:pt modelId="{873EFE07-8F54-480D-A8B4-330157382817}" type="parTrans" cxnId="{A957D7C9-CD40-47A4-B3EB-677215CFD48E}">
      <dgm:prSet/>
      <dgm:spPr/>
      <dgm:t>
        <a:bodyPr/>
        <a:lstStyle/>
        <a:p>
          <a:endParaRPr lang="en-US"/>
        </a:p>
      </dgm:t>
    </dgm:pt>
    <dgm:pt modelId="{CE6D6A0F-7AE4-4798-9F6E-F90A0FDB6CDD}" type="sibTrans" cxnId="{A957D7C9-CD40-47A4-B3EB-677215CFD48E}">
      <dgm:prSet/>
      <dgm:spPr/>
      <dgm:t>
        <a:bodyPr/>
        <a:lstStyle/>
        <a:p>
          <a:endParaRPr lang="en-US"/>
        </a:p>
      </dgm:t>
    </dgm:pt>
    <dgm:pt modelId="{B9778E4D-F3E6-4722-B839-F4D77AC9C8EC}" type="pres">
      <dgm:prSet presAssocID="{0667A249-4F1D-442C-A6C1-6223D76C9781}" presName="root" presStyleCnt="0">
        <dgm:presLayoutVars>
          <dgm:dir/>
          <dgm:resizeHandles val="exact"/>
        </dgm:presLayoutVars>
      </dgm:prSet>
      <dgm:spPr/>
    </dgm:pt>
    <dgm:pt modelId="{220FD877-8192-4CC4-BE10-E2346266123A}" type="pres">
      <dgm:prSet presAssocID="{1D569012-B821-4A35-987B-892D0865597B}" presName="compNode" presStyleCnt="0"/>
      <dgm:spPr/>
    </dgm:pt>
    <dgm:pt modelId="{583D5E43-7E2D-4EBD-89CB-119626CAD78B}" type="pres">
      <dgm:prSet presAssocID="{1D569012-B821-4A35-987B-892D0865597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4AD69CE6-32D9-4A11-B78F-88707D588CD6}" type="pres">
      <dgm:prSet presAssocID="{1D569012-B821-4A35-987B-892D0865597B}" presName="spaceRect" presStyleCnt="0"/>
      <dgm:spPr/>
    </dgm:pt>
    <dgm:pt modelId="{0D1AB43B-AD04-48EE-BA8A-F38C9B60B098}" type="pres">
      <dgm:prSet presAssocID="{1D569012-B821-4A35-987B-892D0865597B}" presName="textRect" presStyleLbl="revTx" presStyleIdx="0" presStyleCnt="2">
        <dgm:presLayoutVars>
          <dgm:chMax val="1"/>
          <dgm:chPref val="1"/>
        </dgm:presLayoutVars>
      </dgm:prSet>
      <dgm:spPr/>
    </dgm:pt>
    <dgm:pt modelId="{C15A1D8E-C6F3-456C-A507-73C2DF2D5844}" type="pres">
      <dgm:prSet presAssocID="{1050B01B-0F96-4489-82DA-A28C18635905}" presName="sibTrans" presStyleCnt="0"/>
      <dgm:spPr/>
    </dgm:pt>
    <dgm:pt modelId="{997B89AB-53E0-4E62-A12D-803F20C87E91}" type="pres">
      <dgm:prSet presAssocID="{6AAE3420-0736-4D77-B454-CF242C6C096F}" presName="compNode" presStyleCnt="0"/>
      <dgm:spPr/>
    </dgm:pt>
    <dgm:pt modelId="{F4EAD451-16DF-4BC8-8944-0F11599E925F}" type="pres">
      <dgm:prSet presAssocID="{6AAE3420-0736-4D77-B454-CF242C6C096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čka"/>
        </a:ext>
      </dgm:extLst>
    </dgm:pt>
    <dgm:pt modelId="{22C5ECBA-4FD3-4203-8995-324DB2CAE2B4}" type="pres">
      <dgm:prSet presAssocID="{6AAE3420-0736-4D77-B454-CF242C6C096F}" presName="spaceRect" presStyleCnt="0"/>
      <dgm:spPr/>
    </dgm:pt>
    <dgm:pt modelId="{70E0FFA3-9EEA-4C99-9DB7-73858CAC1A76}" type="pres">
      <dgm:prSet presAssocID="{6AAE3420-0736-4D77-B454-CF242C6C096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1BAD9F28-4302-40E9-8952-BA5F628E6A06}" type="presOf" srcId="{6AAE3420-0736-4D77-B454-CF242C6C096F}" destId="{70E0FFA3-9EEA-4C99-9DB7-73858CAC1A76}" srcOrd="0" destOrd="0" presId="urn:microsoft.com/office/officeart/2018/2/layout/IconLabelList"/>
    <dgm:cxn modelId="{2D40AD5B-5A44-4280-824D-E7779046E533}" srcId="{0667A249-4F1D-442C-A6C1-6223D76C9781}" destId="{1D569012-B821-4A35-987B-892D0865597B}" srcOrd="0" destOrd="0" parTransId="{A386070D-9EF6-40F2-A0B8-0E4284AB7C1D}" sibTransId="{1050B01B-0F96-4489-82DA-A28C18635905}"/>
    <dgm:cxn modelId="{9F9F8C94-8F15-4D20-88AD-B4F28767C4DE}" type="presOf" srcId="{0667A249-4F1D-442C-A6C1-6223D76C9781}" destId="{B9778E4D-F3E6-4722-B839-F4D77AC9C8EC}" srcOrd="0" destOrd="0" presId="urn:microsoft.com/office/officeart/2018/2/layout/IconLabelList"/>
    <dgm:cxn modelId="{A957D7C9-CD40-47A4-B3EB-677215CFD48E}" srcId="{0667A249-4F1D-442C-A6C1-6223D76C9781}" destId="{6AAE3420-0736-4D77-B454-CF242C6C096F}" srcOrd="1" destOrd="0" parTransId="{873EFE07-8F54-480D-A8B4-330157382817}" sibTransId="{CE6D6A0F-7AE4-4798-9F6E-F90A0FDB6CDD}"/>
    <dgm:cxn modelId="{193011D9-E482-4BC3-A04C-A9FD375A7990}" type="presOf" srcId="{1D569012-B821-4A35-987B-892D0865597B}" destId="{0D1AB43B-AD04-48EE-BA8A-F38C9B60B098}" srcOrd="0" destOrd="0" presId="urn:microsoft.com/office/officeart/2018/2/layout/IconLabelList"/>
    <dgm:cxn modelId="{E5EC5A71-90C6-4062-86F8-DAC963E3CEA1}" type="presParOf" srcId="{B9778E4D-F3E6-4722-B839-F4D77AC9C8EC}" destId="{220FD877-8192-4CC4-BE10-E2346266123A}" srcOrd="0" destOrd="0" presId="urn:microsoft.com/office/officeart/2018/2/layout/IconLabelList"/>
    <dgm:cxn modelId="{CDE90FA0-DE7E-43F5-905E-2EA828CBB11D}" type="presParOf" srcId="{220FD877-8192-4CC4-BE10-E2346266123A}" destId="{583D5E43-7E2D-4EBD-89CB-119626CAD78B}" srcOrd="0" destOrd="0" presId="urn:microsoft.com/office/officeart/2018/2/layout/IconLabelList"/>
    <dgm:cxn modelId="{8DF4CF8E-3E47-4564-A2D3-578DB243D82E}" type="presParOf" srcId="{220FD877-8192-4CC4-BE10-E2346266123A}" destId="{4AD69CE6-32D9-4A11-B78F-88707D588CD6}" srcOrd="1" destOrd="0" presId="urn:microsoft.com/office/officeart/2018/2/layout/IconLabelList"/>
    <dgm:cxn modelId="{138008AF-CC1C-43F9-8FFE-AF9044357B09}" type="presParOf" srcId="{220FD877-8192-4CC4-BE10-E2346266123A}" destId="{0D1AB43B-AD04-48EE-BA8A-F38C9B60B098}" srcOrd="2" destOrd="0" presId="urn:microsoft.com/office/officeart/2018/2/layout/IconLabelList"/>
    <dgm:cxn modelId="{D2BE2ABF-9ED2-4225-A8AC-8ED931F63886}" type="presParOf" srcId="{B9778E4D-F3E6-4722-B839-F4D77AC9C8EC}" destId="{C15A1D8E-C6F3-456C-A507-73C2DF2D5844}" srcOrd="1" destOrd="0" presId="urn:microsoft.com/office/officeart/2018/2/layout/IconLabelList"/>
    <dgm:cxn modelId="{1242247B-839E-4A87-A1C4-ED2CEAA786C5}" type="presParOf" srcId="{B9778E4D-F3E6-4722-B839-F4D77AC9C8EC}" destId="{997B89AB-53E0-4E62-A12D-803F20C87E91}" srcOrd="2" destOrd="0" presId="urn:microsoft.com/office/officeart/2018/2/layout/IconLabelList"/>
    <dgm:cxn modelId="{3481D519-004E-4341-BA72-B94BBCE2185C}" type="presParOf" srcId="{997B89AB-53E0-4E62-A12D-803F20C87E91}" destId="{F4EAD451-16DF-4BC8-8944-0F11599E925F}" srcOrd="0" destOrd="0" presId="urn:microsoft.com/office/officeart/2018/2/layout/IconLabelList"/>
    <dgm:cxn modelId="{8FAFBD2A-2A02-41ED-BBBC-7B33E5D593D2}" type="presParOf" srcId="{997B89AB-53E0-4E62-A12D-803F20C87E91}" destId="{22C5ECBA-4FD3-4203-8995-324DB2CAE2B4}" srcOrd="1" destOrd="0" presId="urn:microsoft.com/office/officeart/2018/2/layout/IconLabelList"/>
    <dgm:cxn modelId="{DB2CBEBF-5B31-4A76-B316-1B2B80C8F706}" type="presParOf" srcId="{997B89AB-53E0-4E62-A12D-803F20C87E91}" destId="{70E0FFA3-9EEA-4C99-9DB7-73858CAC1A7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6E013-1E9E-4B74-8F87-7CD0755B798C}">
      <dsp:nvSpPr>
        <dsp:cNvPr id="0" name=""/>
        <dsp:cNvSpPr/>
      </dsp:nvSpPr>
      <dsp:spPr>
        <a:xfrm>
          <a:off x="0" y="887763"/>
          <a:ext cx="2957512" cy="18780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90638-8158-4C72-BD1E-2B5DECAED351}">
      <dsp:nvSpPr>
        <dsp:cNvPr id="0" name=""/>
        <dsp:cNvSpPr/>
      </dsp:nvSpPr>
      <dsp:spPr>
        <a:xfrm>
          <a:off x="328612" y="1199945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Zaměstnání od 1.12.2001</a:t>
          </a:r>
          <a:endParaRPr lang="en-US" sz="3400" kern="1200" dirty="0"/>
        </a:p>
      </dsp:txBody>
      <dsp:txXfrm>
        <a:off x="383617" y="1254950"/>
        <a:ext cx="2847502" cy="1768010"/>
      </dsp:txXfrm>
    </dsp:sp>
    <dsp:sp modelId="{F619A126-616A-46CB-BABC-7D50D92509FF}">
      <dsp:nvSpPr>
        <dsp:cNvPr id="0" name=""/>
        <dsp:cNvSpPr/>
      </dsp:nvSpPr>
      <dsp:spPr>
        <a:xfrm>
          <a:off x="3614737" y="887763"/>
          <a:ext cx="2957512" cy="18780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784DB-D6C5-47D2-8CC8-C8DD094AB162}">
      <dsp:nvSpPr>
        <dsp:cNvPr id="0" name=""/>
        <dsp:cNvSpPr/>
      </dsp:nvSpPr>
      <dsp:spPr>
        <a:xfrm>
          <a:off x="3943350" y="1199945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Pozice odborná účetní</a:t>
          </a:r>
          <a:endParaRPr lang="en-US" sz="3400" kern="1200"/>
        </a:p>
      </dsp:txBody>
      <dsp:txXfrm>
        <a:off x="3998355" y="1254950"/>
        <a:ext cx="2847502" cy="1768010"/>
      </dsp:txXfrm>
    </dsp:sp>
    <dsp:sp modelId="{4E1CFC80-141E-4958-A5C8-9393EADC7695}">
      <dsp:nvSpPr>
        <dsp:cNvPr id="0" name=""/>
        <dsp:cNvSpPr/>
      </dsp:nvSpPr>
      <dsp:spPr>
        <a:xfrm>
          <a:off x="7229475" y="887763"/>
          <a:ext cx="2957512" cy="18780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331FD-67F7-4611-B834-653DA8DCDBF2}">
      <dsp:nvSpPr>
        <dsp:cNvPr id="0" name=""/>
        <dsp:cNvSpPr/>
      </dsp:nvSpPr>
      <dsp:spPr>
        <a:xfrm>
          <a:off x="7558087" y="1199945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Společnost MAHOL s.r.o., Strakonice</a:t>
          </a:r>
          <a:endParaRPr lang="en-US" sz="3400" kern="1200"/>
        </a:p>
      </dsp:txBody>
      <dsp:txXfrm>
        <a:off x="7613092" y="1254950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C69EF4-02DD-4B43-A563-B41A298DA7F3}">
      <dsp:nvSpPr>
        <dsp:cNvPr id="0" name=""/>
        <dsp:cNvSpPr/>
      </dsp:nvSpPr>
      <dsp:spPr>
        <a:xfrm>
          <a:off x="62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CF8700-9CA8-4DD4-85BB-99DF205544C1}">
      <dsp:nvSpPr>
        <dsp:cNvPr id="0" name=""/>
        <dsp:cNvSpPr/>
      </dsp:nvSpPr>
      <dsp:spPr>
        <a:xfrm>
          <a:off x="12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Strategické řízení</a:t>
          </a:r>
          <a:endParaRPr lang="en-US" sz="2300" kern="1200"/>
        </a:p>
      </dsp:txBody>
      <dsp:txXfrm>
        <a:off x="127800" y="2355670"/>
        <a:ext cx="1800000" cy="720000"/>
      </dsp:txXfrm>
    </dsp:sp>
    <dsp:sp modelId="{27801AD2-183A-48DB-966A-A6FAFA4D6EB3}">
      <dsp:nvSpPr>
        <dsp:cNvPr id="0" name=""/>
        <dsp:cNvSpPr/>
      </dsp:nvSpPr>
      <dsp:spPr>
        <a:xfrm>
          <a:off x="273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727B7-1822-439D-9776-A13F7CCB4292}">
      <dsp:nvSpPr>
        <dsp:cNvPr id="0" name=""/>
        <dsp:cNvSpPr/>
      </dsp:nvSpPr>
      <dsp:spPr>
        <a:xfrm>
          <a:off x="224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Marketing</a:t>
          </a:r>
          <a:endParaRPr lang="en-US" sz="2300" kern="1200"/>
        </a:p>
      </dsp:txBody>
      <dsp:txXfrm>
        <a:off x="2242800" y="2355670"/>
        <a:ext cx="1800000" cy="720000"/>
      </dsp:txXfrm>
    </dsp:sp>
    <dsp:sp modelId="{95171924-2725-46DF-8318-9D846C638DC0}">
      <dsp:nvSpPr>
        <dsp:cNvPr id="0" name=""/>
        <dsp:cNvSpPr/>
      </dsp:nvSpPr>
      <dsp:spPr>
        <a:xfrm>
          <a:off x="485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2630C-5C83-4995-A4C1-40303BEBE84E}">
      <dsp:nvSpPr>
        <dsp:cNvPr id="0" name=""/>
        <dsp:cNvSpPr/>
      </dsp:nvSpPr>
      <dsp:spPr>
        <a:xfrm>
          <a:off x="435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Finance podniku</a:t>
          </a:r>
          <a:endParaRPr lang="en-US" sz="2300" kern="1200"/>
        </a:p>
      </dsp:txBody>
      <dsp:txXfrm>
        <a:off x="4357800" y="2355670"/>
        <a:ext cx="1800000" cy="720000"/>
      </dsp:txXfrm>
    </dsp:sp>
    <dsp:sp modelId="{C069A132-ED0F-49B7-9FF8-90EF11B56473}">
      <dsp:nvSpPr>
        <dsp:cNvPr id="0" name=""/>
        <dsp:cNvSpPr/>
      </dsp:nvSpPr>
      <dsp:spPr>
        <a:xfrm>
          <a:off x="696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EBCE2-3BDD-43EE-8176-95915BC0EF16}">
      <dsp:nvSpPr>
        <dsp:cNvPr id="0" name=""/>
        <dsp:cNvSpPr/>
      </dsp:nvSpPr>
      <dsp:spPr>
        <a:xfrm>
          <a:off x="647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Finanční účetnictví</a:t>
          </a:r>
          <a:endParaRPr lang="en-US" sz="2300" kern="1200"/>
        </a:p>
      </dsp:txBody>
      <dsp:txXfrm>
        <a:off x="6472800" y="2355670"/>
        <a:ext cx="1800000" cy="720000"/>
      </dsp:txXfrm>
    </dsp:sp>
    <dsp:sp modelId="{F86E56F2-FB19-4B95-93ED-A57E61F5DE5F}">
      <dsp:nvSpPr>
        <dsp:cNvPr id="0" name=""/>
        <dsp:cNvSpPr/>
      </dsp:nvSpPr>
      <dsp:spPr>
        <a:xfrm>
          <a:off x="908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79286-995C-42AC-9FC2-AD627DC86A72}">
      <dsp:nvSpPr>
        <dsp:cNvPr id="0" name=""/>
        <dsp:cNvSpPr/>
      </dsp:nvSpPr>
      <dsp:spPr>
        <a:xfrm>
          <a:off x="858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Personální management</a:t>
          </a:r>
          <a:endParaRPr lang="en-US" sz="2300" kern="1200"/>
        </a:p>
      </dsp:txBody>
      <dsp:txXfrm>
        <a:off x="8587800" y="2355670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01497-8158-4879-A798-E31D8F23D1A6}">
      <dsp:nvSpPr>
        <dsp:cNvPr id="0" name=""/>
        <dsp:cNvSpPr/>
      </dsp:nvSpPr>
      <dsp:spPr>
        <a:xfrm>
          <a:off x="0" y="784944"/>
          <a:ext cx="10515600" cy="85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Praxi hodnotím pozitivně</a:t>
          </a:r>
          <a:endParaRPr lang="en-US" sz="3500" kern="1200"/>
        </a:p>
      </dsp:txBody>
      <dsp:txXfrm>
        <a:off x="41979" y="826923"/>
        <a:ext cx="10431642" cy="775991"/>
      </dsp:txXfrm>
    </dsp:sp>
    <dsp:sp modelId="{E105E192-10E9-4FDA-868F-E281CB644C77}">
      <dsp:nvSpPr>
        <dsp:cNvPr id="0" name=""/>
        <dsp:cNvSpPr/>
      </dsp:nvSpPr>
      <dsp:spPr>
        <a:xfrm>
          <a:off x="0" y="1745694"/>
          <a:ext cx="10515600" cy="85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Jednotlivé úkony jsem schopna provádět samostatně</a:t>
          </a:r>
          <a:endParaRPr lang="en-US" sz="3500" kern="1200"/>
        </a:p>
      </dsp:txBody>
      <dsp:txXfrm>
        <a:off x="41979" y="1787673"/>
        <a:ext cx="10431642" cy="775991"/>
      </dsp:txXfrm>
    </dsp:sp>
    <dsp:sp modelId="{B697B96E-3EC5-42DA-BAD6-3B10162D7A60}">
      <dsp:nvSpPr>
        <dsp:cNvPr id="0" name=""/>
        <dsp:cNvSpPr/>
      </dsp:nvSpPr>
      <dsp:spPr>
        <a:xfrm>
          <a:off x="0" y="2706444"/>
          <a:ext cx="10515600" cy="85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Využívám semináře k vzdělávání</a:t>
          </a:r>
          <a:endParaRPr lang="en-US" sz="3500" kern="1200"/>
        </a:p>
      </dsp:txBody>
      <dsp:txXfrm>
        <a:off x="41979" y="2748423"/>
        <a:ext cx="10431642" cy="7759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D5E43-7E2D-4EBD-89CB-119626CAD78B}">
      <dsp:nvSpPr>
        <dsp:cNvPr id="0" name=""/>
        <dsp:cNvSpPr/>
      </dsp:nvSpPr>
      <dsp:spPr>
        <a:xfrm>
          <a:off x="1747800" y="407356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AB43B-AD04-48EE-BA8A-F38C9B60B098}">
      <dsp:nvSpPr>
        <dsp:cNvPr id="0" name=""/>
        <dsp:cNvSpPr/>
      </dsp:nvSpPr>
      <dsp:spPr>
        <a:xfrm>
          <a:off x="559800" y="282151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Cíl praxe byl splněn</a:t>
          </a:r>
          <a:endParaRPr lang="en-US" sz="2300" kern="1200"/>
        </a:p>
      </dsp:txBody>
      <dsp:txXfrm>
        <a:off x="559800" y="2821519"/>
        <a:ext cx="4320000" cy="720000"/>
      </dsp:txXfrm>
    </dsp:sp>
    <dsp:sp modelId="{F4EAD451-16DF-4BC8-8944-0F11599E925F}">
      <dsp:nvSpPr>
        <dsp:cNvPr id="0" name=""/>
        <dsp:cNvSpPr/>
      </dsp:nvSpPr>
      <dsp:spPr>
        <a:xfrm>
          <a:off x="6823800" y="407356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0FFA3-9EEA-4C99-9DB7-73858CAC1A76}">
      <dsp:nvSpPr>
        <dsp:cNvPr id="0" name=""/>
        <dsp:cNvSpPr/>
      </dsp:nvSpPr>
      <dsp:spPr>
        <a:xfrm>
          <a:off x="5635800" y="282151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Získávám dovednosti v účetní a daňové oblasti</a:t>
          </a:r>
          <a:endParaRPr lang="en-US" sz="2300" kern="1200"/>
        </a:p>
      </dsp:txBody>
      <dsp:txXfrm>
        <a:off x="5635800" y="2821519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62F21-4BF5-4D7F-A7EF-C45CCA0BA59D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E2495-9229-4536-BB2C-D7004936F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75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EB830-24E9-DFB9-C73B-826ACE190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2B66A3-D1F4-5ECF-B002-3F4A23BA8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42DD10-20AF-7646-D7E2-707E8AB1D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14E6-52F8-4B63-9382-EA2BB57272B6}" type="datetime1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D9614-EB36-17A5-6FD4-865CBF6E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AE9516-ECCD-E06A-C92A-4EF798207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763813"/>
      </p:ext>
    </p:extLst>
  </p:cSld>
  <p:clrMapOvr>
    <a:masterClrMapping/>
  </p:clrMapOvr>
  <p:transition spd="med" advClick="0" advTm="8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AE1EA-E057-DB36-16E8-55E733731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DC6C65-128F-335A-A2F7-805678F97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FD05F1-85AB-9D28-C33A-BD633D0D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B90E-7BCE-40E7-ABBC-42348CA87443}" type="datetime1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420CCC-9248-2C51-7490-EAC57D37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D45B69-6037-F228-C025-D60C7F18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042938"/>
      </p:ext>
    </p:extLst>
  </p:cSld>
  <p:clrMapOvr>
    <a:masterClrMapping/>
  </p:clrMapOvr>
  <p:transition spd="med" advClick="0" advTm="8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82E9148-2F39-C0F6-70F0-3E4A60AC8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56FA51-C1FE-5DA0-B9E0-89388CC8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796838-5EAF-FE2E-1428-B08B68D2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0889-E457-49C4-890A-1ABA32940F9C}" type="datetime1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404FDF-1F09-D3F0-A2D8-189D731C6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5313EE-235C-F120-B020-8FDCF565B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04215"/>
      </p:ext>
    </p:extLst>
  </p:cSld>
  <p:clrMapOvr>
    <a:masterClrMapping/>
  </p:clrMapOvr>
  <p:transition spd="med" advClick="0" advTm="8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1F164-FFB5-7E92-E48A-DE30B73D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329DF-F479-943C-3D0E-9081BB555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D72A08-1FA2-A4F6-9DC4-F3DB173A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8EDB-C621-4750-A7A3-762954DCB6DC}" type="datetime1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090A59-C8CC-0E22-C251-79C1D0BBD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E7F4B-F01D-2E4F-1CAC-7DB717D0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1514"/>
      </p:ext>
    </p:extLst>
  </p:cSld>
  <p:clrMapOvr>
    <a:masterClrMapping/>
  </p:clrMapOvr>
  <p:transition spd="med" advClick="0" advTm="8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26ABA-D979-D265-2212-881E262C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01335E-AEF0-2E50-DE0D-140E98A09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FD2341-344A-F306-5855-74B71B38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C436-ED65-428C-9F36-CC083EB48DE8}" type="datetime1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0DB5F9-0F49-16CD-2624-481201E3B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2D7BD0-D5DD-285F-8004-FFA5F5A5E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807668"/>
      </p:ext>
    </p:extLst>
  </p:cSld>
  <p:clrMapOvr>
    <a:masterClrMapping/>
  </p:clrMapOvr>
  <p:transition spd="med" advClick="0" advTm="8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37505-D769-7324-7ACB-B6947346C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8AFC07-4C91-ADB0-9650-7C60FCBBE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98A1AC-0EEA-AB03-F75B-73E194372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9C4BA9-9627-C5C2-F4DD-B278B1E0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EA3D-86B2-446D-8E9D-74810C06832B}" type="datetime1">
              <a:rPr lang="cs-CZ" smtClean="0"/>
              <a:t>09.05.2024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42EC32-1669-3711-A57E-135D2FC45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B837AA-64C0-AC68-9E6B-880B1171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496650"/>
      </p:ext>
    </p:extLst>
  </p:cSld>
  <p:clrMapOvr>
    <a:masterClrMapping/>
  </p:clrMapOvr>
  <p:transition spd="med" advClick="0" advTm="8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3338D-EF1D-A8AE-02F7-44CDAE419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2CCA8C-660B-37E2-83D8-CBB3EF405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009455-2EE5-6F35-F69D-E6FCDE0D4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E93C38-D778-0A21-0428-896251FBF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EA0A655-449E-F42E-E15C-A905A04A40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30FA785-4B52-B4E2-5887-6687D7C43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40ED-95C8-4063-B2C5-A4D1C3331B3D}" type="datetime1">
              <a:rPr lang="cs-CZ" smtClean="0"/>
              <a:t>09.05.2024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4DF116-0F1E-B26C-A749-8D5B39144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2308BFE-668E-CF37-E664-20C700186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710238"/>
      </p:ext>
    </p:extLst>
  </p:cSld>
  <p:clrMapOvr>
    <a:masterClrMapping/>
  </p:clrMapOvr>
  <p:transition spd="med" advClick="0" advTm="8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A38C6-8CEB-7665-3D6D-30ED4412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5466D03-D0E7-0F5D-569D-F3FEDD858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D11F-B8F9-4B22-8B9C-1290B5CC4D00}" type="datetime1">
              <a:rPr lang="cs-CZ" smtClean="0"/>
              <a:t>09.05.2024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1A6AD53-C926-BAFE-966A-008BFF07A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7FCB3E-CF9A-A380-29F5-DB80B36E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214005"/>
      </p:ext>
    </p:extLst>
  </p:cSld>
  <p:clrMapOvr>
    <a:masterClrMapping/>
  </p:clrMapOvr>
  <p:transition spd="med" advClick="0" advTm="8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9F1D709-4AA7-1202-2520-3E9B0D8F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665EE-6E76-47ED-B948-1E9DF7A7183D}" type="datetime1">
              <a:rPr lang="cs-CZ" smtClean="0"/>
              <a:t>09.05.2024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C158E9-3D1A-90E0-F1C4-19054E599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F299F4-6DE9-F694-646D-28E665E87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22266"/>
      </p:ext>
    </p:extLst>
  </p:cSld>
  <p:clrMapOvr>
    <a:masterClrMapping/>
  </p:clrMapOvr>
  <p:transition spd="med" advClick="0" advTm="8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B6CCA-65A0-0560-0035-A5D00E768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0C59A2-6300-C8B4-B8BE-187C1674F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F64B75-253B-E921-1815-5DE27F6B3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0E2C00-1F0F-898A-1DAA-33BA88F95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3A7A-DBDA-45EE-9156-8CAE218B1949}" type="datetime1">
              <a:rPr lang="cs-CZ" smtClean="0"/>
              <a:t>09.05.2024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B5CCAB-E529-AD02-A840-119BFC945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CD6B13-0541-AD1D-68D2-076B4405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512770"/>
      </p:ext>
    </p:extLst>
  </p:cSld>
  <p:clrMapOvr>
    <a:masterClrMapping/>
  </p:clrMapOvr>
  <p:transition spd="med" advClick="0" advTm="8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5038E-AAB2-BE1E-5108-B5360207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F0D6EFE-4288-485A-6DF6-93DDAE2F6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541588-A228-87EC-9189-10C6E7FE2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937601-CD2B-BC75-0FE2-24CA8F0A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9EA9-4A85-4318-AA2F-1636F91050B4}" type="datetime1">
              <a:rPr lang="cs-CZ" smtClean="0"/>
              <a:t>09.05.2024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1476F8-B8EA-0359-6615-6D0C116A3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744F82-D30C-DD06-0824-F84DA8317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824338"/>
      </p:ext>
    </p:extLst>
  </p:cSld>
  <p:clrMapOvr>
    <a:masterClrMapping/>
  </p:clrMapOvr>
  <p:transition spd="med" advClick="0" advTm="8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914C30-8743-0705-A0BA-5BDDCB197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554AD4-BF41-E1FB-6C31-D7F8B4DD5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FEACA2-D42F-10C5-6EE6-E04FACB60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D7317F-131B-4221-873F-DD5143C61FB4}" type="datetime1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4962D9-D099-384F-B2B9-79C5A33F7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E753B5-5856-61FC-DE58-84C0C565F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5F4D45-6EAD-474D-B855-B2251977C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01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 advClick="0" advTm="8000"/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D9C6BC-0B36-3D04-B51C-F58657DB4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269" y="252465"/>
            <a:ext cx="6389648" cy="2858726"/>
          </a:xfrm>
        </p:spPr>
        <p:txBody>
          <a:bodyPr anchor="b">
            <a:normAutofit fontScale="90000"/>
          </a:bodyPr>
          <a:lstStyle/>
          <a:p>
            <a:pPr algn="l"/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</a:t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 Českých Budějovicích</a:t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Ústav podnikové strategie</a:t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Bc. Podniková ekonomika</a:t>
            </a:r>
            <a:b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400" dirty="0"/>
            </a:br>
            <a:endParaRPr lang="cs-CZ" sz="1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0CD8B4-6268-12A2-5C74-1F507456A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629" y="4683512"/>
            <a:ext cx="5185317" cy="1605776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Prezentace – průběh semestrální praxe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Šárka Pavlová,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., UČO 28861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algn="l"/>
            <a:endParaRPr lang="cs-CZ" sz="17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Zpětná kopie řady promoci se stupnicí">
            <a:extLst>
              <a:ext uri="{FF2B5EF4-FFF2-40B4-BE49-F238E27FC236}">
                <a16:creationId xmlns:a16="http://schemas.microsoft.com/office/drawing/2014/main" id="{B519DCCC-576A-5419-7899-8CB0DD1324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26" r="2102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60801205"/>
      </p:ext>
    </p:extLst>
  </p:cSld>
  <p:clrMapOvr>
    <a:masterClrMapping/>
  </p:clrMapOvr>
  <p:transition spd="med"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1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0CBDB6-25BC-2AE3-A7D0-2D2DD51C7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00580"/>
            <a:ext cx="9829800" cy="1089529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E029BE-3942-F117-4E63-F98456C99D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0DF8EDB-C621-4750-A7A3-762954DCB6DC}" type="datetime1">
              <a:rPr lang="cs-CZ">
                <a:solidFill>
                  <a:schemeClr val="tx1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09.05.2024</a:t>
            </a:fld>
            <a:endParaRPr lang="cs-CZ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6B978B-6061-FFE3-B4ED-6DDAC171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chemeClr val="tx1">
                    <a:alpha val="60000"/>
                  </a:schemeClr>
                </a:solidFill>
              </a:rPr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F12B1A-3EEC-CDB4-7181-0E0660451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5F4D45-6EAD-474D-B855-B2251977CA66}" type="slidenum">
              <a:rPr lang="cs-CZ">
                <a:solidFill>
                  <a:schemeClr val="tx1">
                    <a:alpha val="6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cs-CZ">
              <a:solidFill>
                <a:schemeClr val="tx1">
                  <a:alpha val="60000"/>
                </a:schemeClr>
              </a:solidFill>
            </a:endParaRPr>
          </a:p>
        </p:txBody>
      </p:sp>
      <p:graphicFrame>
        <p:nvGraphicFramePr>
          <p:cNvPr id="24" name="Zástupný obsah 2">
            <a:extLst>
              <a:ext uri="{FF2B5EF4-FFF2-40B4-BE49-F238E27FC236}">
                <a16:creationId xmlns:a16="http://schemas.microsoft.com/office/drawing/2014/main" id="{E45A6BF9-E591-41A1-756C-DDE76CCD0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211546"/>
              </p:ext>
            </p:extLst>
          </p:nvPr>
        </p:nvGraphicFramePr>
        <p:xfrm>
          <a:off x="838200" y="2211233"/>
          <a:ext cx="10515600" cy="396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5324629"/>
      </p:ext>
    </p:extLst>
  </p:cSld>
  <p:clrMapOvr>
    <a:masterClrMapping/>
  </p:clrMapOvr>
  <p:transition spd="med" advClick="0" advTm="8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5811D-360C-D818-F7F4-747D708E6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Náplň a průběh praxe</a:t>
            </a:r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1FE65449-F975-264F-E1AA-C002027EC3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D93B5F-A06B-FDC9-9B00-42C87E2E2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8EDB-C621-4750-A7A3-762954DCB6DC}" type="datetime1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3D1523-A64D-DCCD-3203-49DF605C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D32F7C-8330-D6FF-EA26-A2466EC2C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859747"/>
      </p:ext>
    </p:extLst>
  </p:cSld>
  <p:clrMapOvr>
    <a:masterClrMapping/>
  </p:clrMapOvr>
  <p:transition spd="med" advClick="0" advTm="8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6EA4C-34A2-C3F5-F93B-C0E07A71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Zhodnocení praxe</a:t>
            </a:r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4242F852-6C35-5711-F33C-599E825A995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43AD7-B91A-963C-97D4-5FF67285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8EDB-C621-4750-A7A3-762954DCB6DC}" type="datetime1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C566B-1E03-7F01-00FA-A280EE615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91BBCE-60C5-D7B6-37F3-CE77B6C43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D45-6EAD-474D-B855-B2251977CA6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653365"/>
      </p:ext>
    </p:extLst>
  </p:cSld>
  <p:clrMapOvr>
    <a:masterClrMapping/>
  </p:clrMapOvr>
  <p:transition spd="med" advClick="0" advTm="8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6E606F-7A18-3FE0-7338-0DD52BC1D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3F1BFD-3171-BB4E-C01E-5F121843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0DF8EDB-C621-4750-A7A3-762954DCB6DC}" type="datetime1">
              <a:rPr lang="cs-CZ"/>
              <a:pPr>
                <a:spcAft>
                  <a:spcPts val="600"/>
                </a:spcAft>
              </a:pPr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729660-D156-8BD8-DEE2-F2CA29C1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92FD01-BEFF-860F-B8CC-70FE7FB75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5F4D45-6EAD-474D-B855-B2251977CA66}" type="slidenum">
              <a:rPr lang="cs-CZ"/>
              <a:pPr>
                <a:spcAft>
                  <a:spcPts val="600"/>
                </a:spcAft>
              </a:pPr>
              <a:t>5</a:t>
            </a:fld>
            <a:endParaRPr lang="cs-CZ"/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563DBE40-21D4-068D-F1C0-09598A6726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382963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712212"/>
      </p:ext>
    </p:extLst>
  </p:cSld>
  <p:clrMapOvr>
    <a:masterClrMapping/>
  </p:clrMapOvr>
  <p:transition spd="med" advClick="0" advTm="8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28A274-7177-6549-3484-4182E7E61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pozornost.</a:t>
            </a:r>
          </a:p>
        </p:txBody>
      </p:sp>
      <p:sp>
        <p:nvSpPr>
          <p:cNvPr id="68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9E2974-B838-2116-FB93-3634FDFC85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tx1">
                    <a:tint val="75000"/>
                  </a:schemeClr>
                </a:solidFill>
              </a:rPr>
              <a:t>09.05.2024</a:t>
            </a:r>
            <a:endParaRPr lang="en-US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BE9014-527B-74F4-7403-8AB18CDF5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Pavlová Šárka, DiS., UČO 28861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B6ADDA-7B09-1440-2224-DF282A86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5F4D45-6EAD-474D-B855-B2251977CA66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407545"/>
      </p:ext>
    </p:extLst>
  </p:cSld>
  <p:clrMapOvr>
    <a:masterClrMapping/>
  </p:clrMapOvr>
  <p:transition spd="med"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</TotalTime>
  <Words>147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       Vysoká škola technická a ekonomická v Českých Budějovicích  Ústav podnikové strategie  Bc. Podniková ekonomika  </vt:lpstr>
      <vt:lpstr>Úvod</vt:lpstr>
      <vt:lpstr>Náplň a průběh praxe</vt:lpstr>
      <vt:lpstr>Zhodnocení praxe</vt:lpstr>
      <vt:lpstr>Závěr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Vysoká škola technická a ekonomická v Českých Budějovicích  Ústav podnikové strategie  Bc. Podniková ekonomika  </dc:title>
  <dc:creator>Šárka Pavlová</dc:creator>
  <cp:lastModifiedBy>Šárka Pavlová</cp:lastModifiedBy>
  <cp:revision>5</cp:revision>
  <dcterms:created xsi:type="dcterms:W3CDTF">2024-05-09T16:54:38Z</dcterms:created>
  <dcterms:modified xsi:type="dcterms:W3CDTF">2024-05-10T10:31:16Z</dcterms:modified>
</cp:coreProperties>
</file>