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07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0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7019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854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2039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32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141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2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63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15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08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96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04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19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4E57-A3F3-4F68-B27B-632A0604BF74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A817DF-81FA-47D4-BC52-6E94AD3C8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264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0849B-243C-B042-982E-B831E03515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0905F9-BED1-BAC3-59B6-2C28852581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Adam Hrádek</a:t>
            </a:r>
          </a:p>
          <a:p>
            <a:r>
              <a:rPr lang="cs-CZ" sz="2000" dirty="0">
                <a:solidFill>
                  <a:schemeClr val="tx1"/>
                </a:solidFill>
              </a:rPr>
              <a:t>29961</a:t>
            </a:r>
          </a:p>
        </p:txBody>
      </p:sp>
    </p:spTree>
    <p:extLst>
      <p:ext uri="{BB962C8B-B14F-4D97-AF65-F5344CB8AC3E}">
        <p14:creationId xmlns:p14="http://schemas.microsoft.com/office/powerpoint/2010/main" val="146518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04C53-2760-725C-1079-F7F72C195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– firma KUBOUŠEK 	EU holding a.s.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74C24A-25DB-D848-3B5A-7BEF9EA5D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2767012"/>
          </a:xfrm>
        </p:spPr>
        <p:txBody>
          <a:bodyPr/>
          <a:lstStyle/>
          <a:p>
            <a:r>
              <a:rPr lang="cs-CZ" dirty="0"/>
              <a:t>Firma založena roku 1990 Ing. Ivanem </a:t>
            </a:r>
            <a:r>
              <a:rPr lang="cs-CZ" dirty="0" err="1"/>
              <a:t>Kubouškem</a:t>
            </a:r>
            <a:endParaRPr lang="cs-CZ" dirty="0"/>
          </a:p>
          <a:p>
            <a:r>
              <a:rPr lang="cs-CZ" dirty="0"/>
              <a:t>Česká nadnárodní společnost, která vyrostla z tradiční rodinné firmy</a:t>
            </a:r>
          </a:p>
          <a:p>
            <a:r>
              <a:rPr lang="cs-CZ" dirty="0"/>
              <a:t>Dodává měřící přístroje a zajišťuje jejich servis, poskytuje technické řešení  pro průmyslovou výrobu</a:t>
            </a:r>
          </a:p>
          <a:p>
            <a:r>
              <a:rPr lang="cs-CZ" dirty="0"/>
              <a:t>Zaměstnává zhruba do 200 zaměstnanců</a:t>
            </a:r>
          </a:p>
          <a:p>
            <a:r>
              <a:rPr lang="cs-CZ" dirty="0"/>
              <a:t>Působení v ČR v Českých Budějovicích, na Slovensku a v Polsku</a:t>
            </a:r>
          </a:p>
          <a:p>
            <a:r>
              <a:rPr lang="cs-CZ" dirty="0"/>
              <a:t>Praxi jsem vykonával v období od 1.2.2024 do 26.4.2024</a:t>
            </a:r>
          </a:p>
          <a:p>
            <a:endParaRPr lang="cs-CZ" dirty="0"/>
          </a:p>
        </p:txBody>
      </p:sp>
      <p:pic>
        <p:nvPicPr>
          <p:cNvPr id="1026" name="Picture 2" descr="KUBOUŠEK s.r.o. Prodej vstřikolisů, periferií, přístrojů | PlasticPortal.cz">
            <a:extLst>
              <a:ext uri="{FF2B5EF4-FFF2-40B4-BE49-F238E27FC236}">
                <a16:creationId xmlns:a16="http://schemas.microsoft.com/office/drawing/2014/main" id="{947DDC1E-DC42-2117-38E1-EF70E46A5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773" y="4828783"/>
            <a:ext cx="4922227" cy="1866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024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6E82C-4DEE-8B51-5B2E-D3A56655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805DD-9D5D-FE8E-9C98-E01BA723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Určování koncové ceny</a:t>
            </a:r>
          </a:p>
          <a:p>
            <a:r>
              <a:rPr lang="cs-CZ" sz="2000" dirty="0"/>
              <a:t>SWOT a PEST analýzy (marketingový plán)</a:t>
            </a:r>
          </a:p>
          <a:p>
            <a:r>
              <a:rPr lang="cs-CZ" sz="2000" dirty="0"/>
              <a:t>Google </a:t>
            </a:r>
            <a:r>
              <a:rPr lang="cs-CZ" sz="2000" dirty="0" err="1"/>
              <a:t>Analytics</a:t>
            </a:r>
            <a:r>
              <a:rPr lang="cs-CZ" sz="2000" dirty="0"/>
              <a:t> pro monitorování uživatelů na webu</a:t>
            </a:r>
          </a:p>
          <a:p>
            <a:r>
              <a:rPr lang="cs-CZ" sz="2000" dirty="0" err="1"/>
              <a:t>Sharpspring</a:t>
            </a:r>
            <a:r>
              <a:rPr lang="cs-CZ" sz="2000" dirty="0"/>
              <a:t> pro vyhodnocování e-mailové kampaně</a:t>
            </a:r>
          </a:p>
          <a:p>
            <a:r>
              <a:rPr lang="cs-CZ" sz="2000" dirty="0"/>
              <a:t>Správa webu a e-shopu</a:t>
            </a:r>
          </a:p>
          <a:p>
            <a:r>
              <a:rPr lang="cs-CZ" sz="2000" dirty="0"/>
              <a:t>Editace produktů na e-shopu</a:t>
            </a:r>
          </a:p>
          <a:p>
            <a:r>
              <a:rPr lang="cs-CZ" sz="2000" dirty="0"/>
              <a:t>Tvorba katalogu a akce</a:t>
            </a:r>
          </a:p>
        </p:txBody>
      </p:sp>
    </p:spTree>
    <p:extLst>
      <p:ext uri="{BB962C8B-B14F-4D97-AF65-F5344CB8AC3E}">
        <p14:creationId xmlns:p14="http://schemas.microsoft.com/office/powerpoint/2010/main" val="272332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6E82C-4DEE-8B51-5B2E-D3A56655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činnost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805DD-9D5D-FE8E-9C98-E01BA723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Vstupní pohovor, porovnání jednotlivých uchazečů</a:t>
            </a:r>
          </a:p>
          <a:p>
            <a:r>
              <a:rPr lang="cs-CZ" sz="2000" dirty="0"/>
              <a:t>Průběh zapracování</a:t>
            </a:r>
          </a:p>
          <a:p>
            <a:r>
              <a:rPr lang="cs-CZ" sz="2000" dirty="0"/>
              <a:t>Analýza základních potřeb školení jednotlivých zaměstnanců</a:t>
            </a:r>
          </a:p>
          <a:p>
            <a:r>
              <a:rPr lang="cs-CZ" sz="2000" dirty="0"/>
              <a:t>Plánování pravidelných školení nutných k vykonávání svěřené činnosti, organizace produktových školení</a:t>
            </a:r>
          </a:p>
          <a:p>
            <a:r>
              <a:rPr lang="cs-CZ" sz="2000" dirty="0"/>
              <a:t>Prémiová kritéria</a:t>
            </a:r>
          </a:p>
          <a:p>
            <a:r>
              <a:rPr lang="cs-CZ" sz="2000" dirty="0"/>
              <a:t>Náklady na personální činnost (školení, zapracování, pojištění, mzdy, odvody)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2718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6E82C-4DEE-8B51-5B2E-D3A56655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805DD-9D5D-FE8E-9C98-E01BA723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Seznámení se strukturou firmy, popis funkce jednatele</a:t>
            </a:r>
          </a:p>
          <a:p>
            <a:r>
              <a:rPr lang="cs-CZ" sz="2000" dirty="0"/>
              <a:t>Součinnost firem v holdingu, úlohy jednotlivých divizí</a:t>
            </a:r>
          </a:p>
          <a:p>
            <a:r>
              <a:rPr lang="cs-CZ" sz="2000" dirty="0"/>
              <a:t>Identifikace problémů, nápravná opatření</a:t>
            </a:r>
          </a:p>
          <a:p>
            <a:r>
              <a:rPr lang="cs-CZ" sz="2000" dirty="0"/>
              <a:t>Účast na poradě ohledně tvorby akce a katalogu (5C)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51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D6E82C-4DEE-8B51-5B2E-D3A56655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0805DD-9D5D-FE8E-9C98-E01BA723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Náhled do účetní závěrky a výroční zprávy firmy (výpis z obchodního rejstříku)</a:t>
            </a:r>
          </a:p>
          <a:p>
            <a:r>
              <a:rPr lang="cs-CZ" sz="2000" dirty="0"/>
              <a:t>Ukázka demo verze účetního případu v informačním systému K2</a:t>
            </a:r>
          </a:p>
          <a:p>
            <a:r>
              <a:rPr lang="cs-CZ" sz="2000" dirty="0"/>
              <a:t>Teoretické vysvětlení pojmů z účetnictví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2069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B7E23-4D35-DF6E-FD8D-3A3E060FE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praxe studentem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2181C-BC90-16FC-4DD7-0EC04B90A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 praxí jsem velmi spokojen</a:t>
            </a:r>
          </a:p>
          <a:p>
            <a:r>
              <a:rPr lang="cs-CZ" sz="2000" dirty="0"/>
              <a:t>Ověřil jsem si správnost volby oboru</a:t>
            </a:r>
          </a:p>
          <a:p>
            <a:r>
              <a:rPr lang="cs-CZ" sz="2000" dirty="0"/>
              <a:t>Příjemné a přátelské pracovní prostředí</a:t>
            </a:r>
          </a:p>
          <a:p>
            <a:r>
              <a:rPr lang="cs-CZ" sz="2000" dirty="0"/>
              <a:t>Náměty na zlepšení průběhu praxe ze strany firmy nemám žádné</a:t>
            </a:r>
          </a:p>
        </p:txBody>
      </p:sp>
    </p:spTree>
    <p:extLst>
      <p:ext uri="{BB962C8B-B14F-4D97-AF65-F5344CB8AC3E}">
        <p14:creationId xmlns:p14="http://schemas.microsoft.com/office/powerpoint/2010/main" val="2583709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D3E851-F7C7-9C11-5BA2-145D0511A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DBACB-663C-B4A9-C052-FC82C7943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Získání mnoho zkušeností a odborných znalostí</a:t>
            </a:r>
          </a:p>
          <a:p>
            <a:r>
              <a:rPr lang="cs-CZ" sz="2000" dirty="0"/>
              <a:t>Navázání nových kontaktů</a:t>
            </a:r>
          </a:p>
          <a:p>
            <a:r>
              <a:rPr lang="cs-CZ" sz="2000" dirty="0"/>
              <a:t>Na základě průběhu odborné praxe nabídnuta další spolupráce ve formě brigády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36607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5E168F-FD61-6CDB-513A-108A13032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57489250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TM02900688[[fn=Fazeta]]</Template>
  <TotalTime>720</TotalTime>
  <Words>273</Words>
  <Application>Microsoft Office PowerPoint</Application>
  <PresentationFormat>Širokoúhlá obrazovka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Fazeta</vt:lpstr>
      <vt:lpstr>Odborná praxe</vt:lpstr>
      <vt:lpstr>Úvod – firma KUBOUŠEK  EU holding a.s.</vt:lpstr>
      <vt:lpstr>Marketing</vt:lpstr>
      <vt:lpstr>Personální činnost</vt:lpstr>
      <vt:lpstr>Strategické řízení</vt:lpstr>
      <vt:lpstr>Finanční účetnictví</vt:lpstr>
      <vt:lpstr>Zhodnocení praxe studentem</vt:lpstr>
      <vt:lpstr>Závěr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Adam Hrádek</dc:creator>
  <cp:lastModifiedBy>Adam Hrádek</cp:lastModifiedBy>
  <cp:revision>4</cp:revision>
  <dcterms:created xsi:type="dcterms:W3CDTF">2024-05-12T08:24:10Z</dcterms:created>
  <dcterms:modified xsi:type="dcterms:W3CDTF">2024-05-12T20:24:50Z</dcterms:modified>
</cp:coreProperties>
</file>