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2" r:id="rId5"/>
    <p:sldId id="264" r:id="rId6"/>
    <p:sldId id="266" r:id="rId7"/>
    <p:sldId id="263" r:id="rId8"/>
    <p:sldId id="267" r:id="rId9"/>
    <p:sldId id="265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CDB689-C99F-40B6-8099-854B4B69BA4F}" v="47" dt="2024-05-13T16:41:04.5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5E766A-683F-4079-8B29-041550FCD061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F3E507CB-ACC6-418E-A8A6-05117485F7C7}">
      <dgm:prSet/>
      <dgm:spPr/>
      <dgm:t>
        <a:bodyPr/>
        <a:lstStyle/>
        <a:p>
          <a:r>
            <a:rPr lang="cs-CZ"/>
            <a:t>Představení zaměstnavatelů</a:t>
          </a:r>
          <a:endParaRPr lang="en-US"/>
        </a:p>
      </dgm:t>
    </dgm:pt>
    <dgm:pt modelId="{5465C959-CD15-49F9-A501-ACD680953B00}" type="parTrans" cxnId="{2DE52CD3-61E8-476B-8CF2-C110BD599090}">
      <dgm:prSet/>
      <dgm:spPr/>
      <dgm:t>
        <a:bodyPr/>
        <a:lstStyle/>
        <a:p>
          <a:endParaRPr lang="en-US"/>
        </a:p>
      </dgm:t>
    </dgm:pt>
    <dgm:pt modelId="{62AAFEA1-617D-4A4B-84D5-B5C2C7E29FA9}" type="sibTrans" cxnId="{2DE52CD3-61E8-476B-8CF2-C110BD599090}">
      <dgm:prSet/>
      <dgm:spPr/>
      <dgm:t>
        <a:bodyPr/>
        <a:lstStyle/>
        <a:p>
          <a:endParaRPr lang="en-US"/>
        </a:p>
      </dgm:t>
    </dgm:pt>
    <dgm:pt modelId="{C54D23DC-30A2-4EB9-B135-C3B7F841086C}">
      <dgm:prSet/>
      <dgm:spPr/>
      <dgm:t>
        <a:bodyPr/>
        <a:lstStyle/>
        <a:p>
          <a:r>
            <a:rPr lang="cs-CZ"/>
            <a:t>Praxe referenta</a:t>
          </a:r>
          <a:endParaRPr lang="en-US"/>
        </a:p>
      </dgm:t>
    </dgm:pt>
    <dgm:pt modelId="{C2A5AF11-E2B3-4976-BBC4-D5A2773E3D9A}" type="parTrans" cxnId="{4242B0C3-0522-4EF3-B820-23FC6846DA7A}">
      <dgm:prSet/>
      <dgm:spPr/>
      <dgm:t>
        <a:bodyPr/>
        <a:lstStyle/>
        <a:p>
          <a:endParaRPr lang="en-US"/>
        </a:p>
      </dgm:t>
    </dgm:pt>
    <dgm:pt modelId="{937E80FC-3125-4AF9-8E1C-3B99FD10350A}" type="sibTrans" cxnId="{4242B0C3-0522-4EF3-B820-23FC6846DA7A}">
      <dgm:prSet/>
      <dgm:spPr/>
      <dgm:t>
        <a:bodyPr/>
        <a:lstStyle/>
        <a:p>
          <a:endParaRPr lang="en-US"/>
        </a:p>
      </dgm:t>
    </dgm:pt>
    <dgm:pt modelId="{3C6FE02D-3478-4A77-97E0-62328812FB5A}">
      <dgm:prSet/>
      <dgm:spPr/>
      <dgm:t>
        <a:bodyPr/>
        <a:lstStyle/>
        <a:p>
          <a:r>
            <a:rPr lang="cs-CZ"/>
            <a:t>Splněné výstupy</a:t>
          </a:r>
          <a:endParaRPr lang="en-US"/>
        </a:p>
      </dgm:t>
    </dgm:pt>
    <dgm:pt modelId="{67A1A313-69E0-4E07-81EB-25746E663AD5}" type="parTrans" cxnId="{70D13ED6-1CBA-4B1C-902A-37A73ED9525E}">
      <dgm:prSet/>
      <dgm:spPr/>
      <dgm:t>
        <a:bodyPr/>
        <a:lstStyle/>
        <a:p>
          <a:endParaRPr lang="en-US"/>
        </a:p>
      </dgm:t>
    </dgm:pt>
    <dgm:pt modelId="{68641459-039E-453F-9806-6650A81ECF93}" type="sibTrans" cxnId="{70D13ED6-1CBA-4B1C-902A-37A73ED9525E}">
      <dgm:prSet/>
      <dgm:spPr/>
      <dgm:t>
        <a:bodyPr/>
        <a:lstStyle/>
        <a:p>
          <a:endParaRPr lang="en-US"/>
        </a:p>
      </dgm:t>
    </dgm:pt>
    <dgm:pt modelId="{74384375-3DDE-4489-B9C4-01C7E7E81FD2}">
      <dgm:prSet/>
      <dgm:spPr/>
      <dgm:t>
        <a:bodyPr/>
        <a:lstStyle/>
        <a:p>
          <a:r>
            <a:rPr lang="cs-CZ"/>
            <a:t>Praxe OSVČ</a:t>
          </a:r>
          <a:endParaRPr lang="en-US"/>
        </a:p>
      </dgm:t>
    </dgm:pt>
    <dgm:pt modelId="{B2732617-43A3-4195-B7C8-4F893323ABD5}" type="parTrans" cxnId="{E36BD193-A4C1-40AE-B262-B0805A6FCBC0}">
      <dgm:prSet/>
      <dgm:spPr/>
      <dgm:t>
        <a:bodyPr/>
        <a:lstStyle/>
        <a:p>
          <a:endParaRPr lang="en-US"/>
        </a:p>
      </dgm:t>
    </dgm:pt>
    <dgm:pt modelId="{B9AD8604-89F8-4F9B-9CD8-A11187785178}" type="sibTrans" cxnId="{E36BD193-A4C1-40AE-B262-B0805A6FCBC0}">
      <dgm:prSet/>
      <dgm:spPr/>
      <dgm:t>
        <a:bodyPr/>
        <a:lstStyle/>
        <a:p>
          <a:endParaRPr lang="en-US"/>
        </a:p>
      </dgm:t>
    </dgm:pt>
    <dgm:pt modelId="{103D4354-D86C-4AF9-8FA4-9F4EF8113BF5}">
      <dgm:prSet/>
      <dgm:spPr/>
      <dgm:t>
        <a:bodyPr/>
        <a:lstStyle/>
        <a:p>
          <a:r>
            <a:rPr lang="cs-CZ"/>
            <a:t>Splněné výstupy</a:t>
          </a:r>
          <a:endParaRPr lang="en-US"/>
        </a:p>
      </dgm:t>
    </dgm:pt>
    <dgm:pt modelId="{AA5A0C03-27C6-4819-A358-2555F3CEED50}" type="parTrans" cxnId="{DBFB03B0-6A2D-4CE2-83BB-5DBCAB82A342}">
      <dgm:prSet/>
      <dgm:spPr/>
      <dgm:t>
        <a:bodyPr/>
        <a:lstStyle/>
        <a:p>
          <a:endParaRPr lang="en-US"/>
        </a:p>
      </dgm:t>
    </dgm:pt>
    <dgm:pt modelId="{16FC1DE6-A455-420F-8D8D-E19579018FEE}" type="sibTrans" cxnId="{DBFB03B0-6A2D-4CE2-83BB-5DBCAB82A342}">
      <dgm:prSet/>
      <dgm:spPr/>
      <dgm:t>
        <a:bodyPr/>
        <a:lstStyle/>
        <a:p>
          <a:endParaRPr lang="en-US"/>
        </a:p>
      </dgm:t>
    </dgm:pt>
    <dgm:pt modelId="{D19161A2-F74A-49E9-8790-D4F251C844BA}" type="pres">
      <dgm:prSet presAssocID="{6E5E766A-683F-4079-8B29-041550FCD061}" presName="vert0" presStyleCnt="0">
        <dgm:presLayoutVars>
          <dgm:dir/>
          <dgm:animOne val="branch"/>
          <dgm:animLvl val="lvl"/>
        </dgm:presLayoutVars>
      </dgm:prSet>
      <dgm:spPr/>
    </dgm:pt>
    <dgm:pt modelId="{00B4082B-515F-4701-985B-48062101BAEA}" type="pres">
      <dgm:prSet presAssocID="{F3E507CB-ACC6-418E-A8A6-05117485F7C7}" presName="thickLine" presStyleLbl="alignNode1" presStyleIdx="0" presStyleCnt="5"/>
      <dgm:spPr/>
    </dgm:pt>
    <dgm:pt modelId="{C157841C-518F-49ED-A780-424DE802EFB4}" type="pres">
      <dgm:prSet presAssocID="{F3E507CB-ACC6-418E-A8A6-05117485F7C7}" presName="horz1" presStyleCnt="0"/>
      <dgm:spPr/>
    </dgm:pt>
    <dgm:pt modelId="{DF86D31D-66AC-48DC-AF99-0528A706A42C}" type="pres">
      <dgm:prSet presAssocID="{F3E507CB-ACC6-418E-A8A6-05117485F7C7}" presName="tx1" presStyleLbl="revTx" presStyleIdx="0" presStyleCnt="5"/>
      <dgm:spPr/>
    </dgm:pt>
    <dgm:pt modelId="{88E21743-EEC1-4163-8F91-A888031583FB}" type="pres">
      <dgm:prSet presAssocID="{F3E507CB-ACC6-418E-A8A6-05117485F7C7}" presName="vert1" presStyleCnt="0"/>
      <dgm:spPr/>
    </dgm:pt>
    <dgm:pt modelId="{984781DB-68DA-4864-939E-1BA98C7EEA5B}" type="pres">
      <dgm:prSet presAssocID="{C54D23DC-30A2-4EB9-B135-C3B7F841086C}" presName="thickLine" presStyleLbl="alignNode1" presStyleIdx="1" presStyleCnt="5"/>
      <dgm:spPr/>
    </dgm:pt>
    <dgm:pt modelId="{36847E38-ED84-4A13-A9FC-D1BDC5178E58}" type="pres">
      <dgm:prSet presAssocID="{C54D23DC-30A2-4EB9-B135-C3B7F841086C}" presName="horz1" presStyleCnt="0"/>
      <dgm:spPr/>
    </dgm:pt>
    <dgm:pt modelId="{87A50F6E-4BA5-4946-A230-3BD087868A93}" type="pres">
      <dgm:prSet presAssocID="{C54D23DC-30A2-4EB9-B135-C3B7F841086C}" presName="tx1" presStyleLbl="revTx" presStyleIdx="1" presStyleCnt="5"/>
      <dgm:spPr/>
    </dgm:pt>
    <dgm:pt modelId="{3FF96AEF-1B75-489D-A292-AE86989A287F}" type="pres">
      <dgm:prSet presAssocID="{C54D23DC-30A2-4EB9-B135-C3B7F841086C}" presName="vert1" presStyleCnt="0"/>
      <dgm:spPr/>
    </dgm:pt>
    <dgm:pt modelId="{E20339CB-34C9-4343-BA82-C1D754472561}" type="pres">
      <dgm:prSet presAssocID="{3C6FE02D-3478-4A77-97E0-62328812FB5A}" presName="thickLine" presStyleLbl="alignNode1" presStyleIdx="2" presStyleCnt="5"/>
      <dgm:spPr/>
    </dgm:pt>
    <dgm:pt modelId="{B115F99E-8649-466A-B554-FC2F8BFCDB85}" type="pres">
      <dgm:prSet presAssocID="{3C6FE02D-3478-4A77-97E0-62328812FB5A}" presName="horz1" presStyleCnt="0"/>
      <dgm:spPr/>
    </dgm:pt>
    <dgm:pt modelId="{0A308B70-601D-4B7D-B147-666A1B88E238}" type="pres">
      <dgm:prSet presAssocID="{3C6FE02D-3478-4A77-97E0-62328812FB5A}" presName="tx1" presStyleLbl="revTx" presStyleIdx="2" presStyleCnt="5"/>
      <dgm:spPr/>
    </dgm:pt>
    <dgm:pt modelId="{F9158D6A-7A9F-4225-B7FE-E706B7F94EF1}" type="pres">
      <dgm:prSet presAssocID="{3C6FE02D-3478-4A77-97E0-62328812FB5A}" presName="vert1" presStyleCnt="0"/>
      <dgm:spPr/>
    </dgm:pt>
    <dgm:pt modelId="{934BC735-CBB7-4052-8AAC-11E177E3D2A2}" type="pres">
      <dgm:prSet presAssocID="{74384375-3DDE-4489-B9C4-01C7E7E81FD2}" presName="thickLine" presStyleLbl="alignNode1" presStyleIdx="3" presStyleCnt="5"/>
      <dgm:spPr/>
    </dgm:pt>
    <dgm:pt modelId="{F94A510D-5B79-4CD9-8DCB-27261AE79C9E}" type="pres">
      <dgm:prSet presAssocID="{74384375-3DDE-4489-B9C4-01C7E7E81FD2}" presName="horz1" presStyleCnt="0"/>
      <dgm:spPr/>
    </dgm:pt>
    <dgm:pt modelId="{53EB0162-2606-426F-8564-0773830A6A89}" type="pres">
      <dgm:prSet presAssocID="{74384375-3DDE-4489-B9C4-01C7E7E81FD2}" presName="tx1" presStyleLbl="revTx" presStyleIdx="3" presStyleCnt="5"/>
      <dgm:spPr/>
    </dgm:pt>
    <dgm:pt modelId="{4CF60F09-D825-407C-9051-FC0BA1E765D9}" type="pres">
      <dgm:prSet presAssocID="{74384375-3DDE-4489-B9C4-01C7E7E81FD2}" presName="vert1" presStyleCnt="0"/>
      <dgm:spPr/>
    </dgm:pt>
    <dgm:pt modelId="{D9C87D26-38EB-49E8-A2C2-4ED19073CD4C}" type="pres">
      <dgm:prSet presAssocID="{103D4354-D86C-4AF9-8FA4-9F4EF8113BF5}" presName="thickLine" presStyleLbl="alignNode1" presStyleIdx="4" presStyleCnt="5"/>
      <dgm:spPr/>
    </dgm:pt>
    <dgm:pt modelId="{9FF0A34E-01B8-424D-BECA-162D3B2E4409}" type="pres">
      <dgm:prSet presAssocID="{103D4354-D86C-4AF9-8FA4-9F4EF8113BF5}" presName="horz1" presStyleCnt="0"/>
      <dgm:spPr/>
    </dgm:pt>
    <dgm:pt modelId="{30704F0A-D4B9-462A-A4D1-AE162106073F}" type="pres">
      <dgm:prSet presAssocID="{103D4354-D86C-4AF9-8FA4-9F4EF8113BF5}" presName="tx1" presStyleLbl="revTx" presStyleIdx="4" presStyleCnt="5"/>
      <dgm:spPr/>
    </dgm:pt>
    <dgm:pt modelId="{5E2D5358-F8A0-42F0-9104-A1115102457D}" type="pres">
      <dgm:prSet presAssocID="{103D4354-D86C-4AF9-8FA4-9F4EF8113BF5}" presName="vert1" presStyleCnt="0"/>
      <dgm:spPr/>
    </dgm:pt>
  </dgm:ptLst>
  <dgm:cxnLst>
    <dgm:cxn modelId="{0EBC5903-079C-4AB2-B7AB-2CBC62E05EDB}" type="presOf" srcId="{6E5E766A-683F-4079-8B29-041550FCD061}" destId="{D19161A2-F74A-49E9-8790-D4F251C844BA}" srcOrd="0" destOrd="0" presId="urn:microsoft.com/office/officeart/2008/layout/LinedList"/>
    <dgm:cxn modelId="{22DFBF06-E694-449D-B359-EE06A2230A19}" type="presOf" srcId="{74384375-3DDE-4489-B9C4-01C7E7E81FD2}" destId="{53EB0162-2606-426F-8564-0773830A6A89}" srcOrd="0" destOrd="0" presId="urn:microsoft.com/office/officeart/2008/layout/LinedList"/>
    <dgm:cxn modelId="{D614945A-D73F-40AB-9B1F-B9C4FC6204F4}" type="presOf" srcId="{3C6FE02D-3478-4A77-97E0-62328812FB5A}" destId="{0A308B70-601D-4B7D-B147-666A1B88E238}" srcOrd="0" destOrd="0" presId="urn:microsoft.com/office/officeart/2008/layout/LinedList"/>
    <dgm:cxn modelId="{E36BD193-A4C1-40AE-B262-B0805A6FCBC0}" srcId="{6E5E766A-683F-4079-8B29-041550FCD061}" destId="{74384375-3DDE-4489-B9C4-01C7E7E81FD2}" srcOrd="3" destOrd="0" parTransId="{B2732617-43A3-4195-B7C8-4F893323ABD5}" sibTransId="{B9AD8604-89F8-4F9B-9CD8-A11187785178}"/>
    <dgm:cxn modelId="{D192F4A3-2D91-4FC5-B070-D20DBC1585F7}" type="presOf" srcId="{F3E507CB-ACC6-418E-A8A6-05117485F7C7}" destId="{DF86D31D-66AC-48DC-AF99-0528A706A42C}" srcOrd="0" destOrd="0" presId="urn:microsoft.com/office/officeart/2008/layout/LinedList"/>
    <dgm:cxn modelId="{DBFB03B0-6A2D-4CE2-83BB-5DBCAB82A342}" srcId="{6E5E766A-683F-4079-8B29-041550FCD061}" destId="{103D4354-D86C-4AF9-8FA4-9F4EF8113BF5}" srcOrd="4" destOrd="0" parTransId="{AA5A0C03-27C6-4819-A358-2555F3CEED50}" sibTransId="{16FC1DE6-A455-420F-8D8D-E19579018FEE}"/>
    <dgm:cxn modelId="{5E61C7BC-8C5B-4E62-8FE5-C49C2AB547C6}" type="presOf" srcId="{103D4354-D86C-4AF9-8FA4-9F4EF8113BF5}" destId="{30704F0A-D4B9-462A-A4D1-AE162106073F}" srcOrd="0" destOrd="0" presId="urn:microsoft.com/office/officeart/2008/layout/LinedList"/>
    <dgm:cxn modelId="{4242B0C3-0522-4EF3-B820-23FC6846DA7A}" srcId="{6E5E766A-683F-4079-8B29-041550FCD061}" destId="{C54D23DC-30A2-4EB9-B135-C3B7F841086C}" srcOrd="1" destOrd="0" parTransId="{C2A5AF11-E2B3-4976-BBC4-D5A2773E3D9A}" sibTransId="{937E80FC-3125-4AF9-8E1C-3B99FD10350A}"/>
    <dgm:cxn modelId="{2DE52CD3-61E8-476B-8CF2-C110BD599090}" srcId="{6E5E766A-683F-4079-8B29-041550FCD061}" destId="{F3E507CB-ACC6-418E-A8A6-05117485F7C7}" srcOrd="0" destOrd="0" parTransId="{5465C959-CD15-49F9-A501-ACD680953B00}" sibTransId="{62AAFEA1-617D-4A4B-84D5-B5C2C7E29FA9}"/>
    <dgm:cxn modelId="{70D13ED6-1CBA-4B1C-902A-37A73ED9525E}" srcId="{6E5E766A-683F-4079-8B29-041550FCD061}" destId="{3C6FE02D-3478-4A77-97E0-62328812FB5A}" srcOrd="2" destOrd="0" parTransId="{67A1A313-69E0-4E07-81EB-25746E663AD5}" sibTransId="{68641459-039E-453F-9806-6650A81ECF93}"/>
    <dgm:cxn modelId="{4288A1FC-BD8B-466C-B651-154EA3ED3C10}" type="presOf" srcId="{C54D23DC-30A2-4EB9-B135-C3B7F841086C}" destId="{87A50F6E-4BA5-4946-A230-3BD087868A93}" srcOrd="0" destOrd="0" presId="urn:microsoft.com/office/officeart/2008/layout/LinedList"/>
    <dgm:cxn modelId="{9264BA8E-5509-4627-B03E-2E9D51943D03}" type="presParOf" srcId="{D19161A2-F74A-49E9-8790-D4F251C844BA}" destId="{00B4082B-515F-4701-985B-48062101BAEA}" srcOrd="0" destOrd="0" presId="urn:microsoft.com/office/officeart/2008/layout/LinedList"/>
    <dgm:cxn modelId="{BA4036EB-EFED-4A2E-8DB0-1EDB9AE45934}" type="presParOf" srcId="{D19161A2-F74A-49E9-8790-D4F251C844BA}" destId="{C157841C-518F-49ED-A780-424DE802EFB4}" srcOrd="1" destOrd="0" presId="urn:microsoft.com/office/officeart/2008/layout/LinedList"/>
    <dgm:cxn modelId="{4E1CBF60-863D-48EB-8E17-7153E08C9CED}" type="presParOf" srcId="{C157841C-518F-49ED-A780-424DE802EFB4}" destId="{DF86D31D-66AC-48DC-AF99-0528A706A42C}" srcOrd="0" destOrd="0" presId="urn:microsoft.com/office/officeart/2008/layout/LinedList"/>
    <dgm:cxn modelId="{4E8E92F5-8160-4A72-B1D8-E4D482EC0BAB}" type="presParOf" srcId="{C157841C-518F-49ED-A780-424DE802EFB4}" destId="{88E21743-EEC1-4163-8F91-A888031583FB}" srcOrd="1" destOrd="0" presId="urn:microsoft.com/office/officeart/2008/layout/LinedList"/>
    <dgm:cxn modelId="{42C04F2E-290E-4D59-B221-D3E5B37AC986}" type="presParOf" srcId="{D19161A2-F74A-49E9-8790-D4F251C844BA}" destId="{984781DB-68DA-4864-939E-1BA98C7EEA5B}" srcOrd="2" destOrd="0" presId="urn:microsoft.com/office/officeart/2008/layout/LinedList"/>
    <dgm:cxn modelId="{D7B12299-BF5B-406A-B98E-87460A0B3CCC}" type="presParOf" srcId="{D19161A2-F74A-49E9-8790-D4F251C844BA}" destId="{36847E38-ED84-4A13-A9FC-D1BDC5178E58}" srcOrd="3" destOrd="0" presId="urn:microsoft.com/office/officeart/2008/layout/LinedList"/>
    <dgm:cxn modelId="{C4AC80C9-CEE9-43D4-99E9-E743EEED6E12}" type="presParOf" srcId="{36847E38-ED84-4A13-A9FC-D1BDC5178E58}" destId="{87A50F6E-4BA5-4946-A230-3BD087868A93}" srcOrd="0" destOrd="0" presId="urn:microsoft.com/office/officeart/2008/layout/LinedList"/>
    <dgm:cxn modelId="{7CF13191-4CCC-4BFD-AA7D-ADDA36615F7E}" type="presParOf" srcId="{36847E38-ED84-4A13-A9FC-D1BDC5178E58}" destId="{3FF96AEF-1B75-489D-A292-AE86989A287F}" srcOrd="1" destOrd="0" presId="urn:microsoft.com/office/officeart/2008/layout/LinedList"/>
    <dgm:cxn modelId="{4463E106-8FA3-48C1-B837-374FF8181623}" type="presParOf" srcId="{D19161A2-F74A-49E9-8790-D4F251C844BA}" destId="{E20339CB-34C9-4343-BA82-C1D754472561}" srcOrd="4" destOrd="0" presId="urn:microsoft.com/office/officeart/2008/layout/LinedList"/>
    <dgm:cxn modelId="{C31A75D8-A26D-4DF7-9EFE-E16F01B7F46F}" type="presParOf" srcId="{D19161A2-F74A-49E9-8790-D4F251C844BA}" destId="{B115F99E-8649-466A-B554-FC2F8BFCDB85}" srcOrd="5" destOrd="0" presId="urn:microsoft.com/office/officeart/2008/layout/LinedList"/>
    <dgm:cxn modelId="{AA1FF743-C6F1-4DC0-BC33-2AFBFAF0A274}" type="presParOf" srcId="{B115F99E-8649-466A-B554-FC2F8BFCDB85}" destId="{0A308B70-601D-4B7D-B147-666A1B88E238}" srcOrd="0" destOrd="0" presId="urn:microsoft.com/office/officeart/2008/layout/LinedList"/>
    <dgm:cxn modelId="{9BA5B80A-4380-4A1B-9E6D-9D57A8342A7F}" type="presParOf" srcId="{B115F99E-8649-466A-B554-FC2F8BFCDB85}" destId="{F9158D6A-7A9F-4225-B7FE-E706B7F94EF1}" srcOrd="1" destOrd="0" presId="urn:microsoft.com/office/officeart/2008/layout/LinedList"/>
    <dgm:cxn modelId="{5C68F7D6-0E91-4FB6-946C-BA2FCC5DFF88}" type="presParOf" srcId="{D19161A2-F74A-49E9-8790-D4F251C844BA}" destId="{934BC735-CBB7-4052-8AAC-11E177E3D2A2}" srcOrd="6" destOrd="0" presId="urn:microsoft.com/office/officeart/2008/layout/LinedList"/>
    <dgm:cxn modelId="{3DA80355-18F0-48AF-B2F1-BD090F3906F0}" type="presParOf" srcId="{D19161A2-F74A-49E9-8790-D4F251C844BA}" destId="{F94A510D-5B79-4CD9-8DCB-27261AE79C9E}" srcOrd="7" destOrd="0" presId="urn:microsoft.com/office/officeart/2008/layout/LinedList"/>
    <dgm:cxn modelId="{7CADFC4F-3AC2-483C-B2A9-24C1B8D7E62E}" type="presParOf" srcId="{F94A510D-5B79-4CD9-8DCB-27261AE79C9E}" destId="{53EB0162-2606-426F-8564-0773830A6A89}" srcOrd="0" destOrd="0" presId="urn:microsoft.com/office/officeart/2008/layout/LinedList"/>
    <dgm:cxn modelId="{67B8A8A4-CCC2-447A-A952-1E0F194F3697}" type="presParOf" srcId="{F94A510D-5B79-4CD9-8DCB-27261AE79C9E}" destId="{4CF60F09-D825-407C-9051-FC0BA1E765D9}" srcOrd="1" destOrd="0" presId="urn:microsoft.com/office/officeart/2008/layout/LinedList"/>
    <dgm:cxn modelId="{1081A404-6203-46C0-A293-84E47A4F1564}" type="presParOf" srcId="{D19161A2-F74A-49E9-8790-D4F251C844BA}" destId="{D9C87D26-38EB-49E8-A2C2-4ED19073CD4C}" srcOrd="8" destOrd="0" presId="urn:microsoft.com/office/officeart/2008/layout/LinedList"/>
    <dgm:cxn modelId="{A73415B0-39FA-454A-A390-C45659D16B5E}" type="presParOf" srcId="{D19161A2-F74A-49E9-8790-D4F251C844BA}" destId="{9FF0A34E-01B8-424D-BECA-162D3B2E4409}" srcOrd="9" destOrd="0" presId="urn:microsoft.com/office/officeart/2008/layout/LinedList"/>
    <dgm:cxn modelId="{8043AAD8-AE2C-4243-B4F5-0F7C41A7E7ED}" type="presParOf" srcId="{9FF0A34E-01B8-424D-BECA-162D3B2E4409}" destId="{30704F0A-D4B9-462A-A4D1-AE162106073F}" srcOrd="0" destOrd="0" presId="urn:microsoft.com/office/officeart/2008/layout/LinedList"/>
    <dgm:cxn modelId="{3F38B42B-2F54-4FD7-820E-BBE3F8C93236}" type="presParOf" srcId="{9FF0A34E-01B8-424D-BECA-162D3B2E4409}" destId="{5E2D5358-F8A0-42F0-9104-A1115102457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4A56FC-C4B7-4B0A-B535-B4CBDB015E6C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39F047A-76C2-4A1D-BE7B-8D44168983E4}">
      <dgm:prSet/>
      <dgm:spPr/>
      <dgm:t>
        <a:bodyPr/>
        <a:lstStyle/>
        <a:p>
          <a:r>
            <a:rPr lang="cs-CZ" dirty="0"/>
            <a:t>Rozumí zásadám a principům strategického řízení a rozhodování,</a:t>
          </a:r>
          <a:endParaRPr lang="en-US" dirty="0"/>
        </a:p>
      </dgm:t>
    </dgm:pt>
    <dgm:pt modelId="{857E8CC9-D684-4444-840A-BBBD03E0A132}" type="parTrans" cxnId="{379CF222-4B59-4187-B84E-0BFCFFB2F7CC}">
      <dgm:prSet/>
      <dgm:spPr/>
      <dgm:t>
        <a:bodyPr/>
        <a:lstStyle/>
        <a:p>
          <a:endParaRPr lang="en-US"/>
        </a:p>
      </dgm:t>
    </dgm:pt>
    <dgm:pt modelId="{F7862628-5182-4873-88A6-6E3DEEA82DC5}" type="sibTrans" cxnId="{379CF222-4B59-4187-B84E-0BFCFFB2F7CC}">
      <dgm:prSet/>
      <dgm:spPr/>
      <dgm:t>
        <a:bodyPr/>
        <a:lstStyle/>
        <a:p>
          <a:endParaRPr lang="en-US"/>
        </a:p>
      </dgm:t>
    </dgm:pt>
    <dgm:pt modelId="{32DBD611-4AD9-432D-8A4A-93373A00A365}">
      <dgm:prSet/>
      <dgm:spPr/>
      <dgm:t>
        <a:bodyPr/>
        <a:lstStyle/>
        <a:p>
          <a:r>
            <a:rPr lang="cs-CZ" dirty="0"/>
            <a:t>rozumí zásadám strategické situační analýzy,</a:t>
          </a:r>
          <a:endParaRPr lang="en-US" dirty="0"/>
        </a:p>
      </dgm:t>
    </dgm:pt>
    <dgm:pt modelId="{382A969A-2E6D-4EF7-9915-7B44A4465D6E}" type="parTrans" cxnId="{97CCFE6C-F7EC-40D3-9B1A-FB2A8E389CC2}">
      <dgm:prSet/>
      <dgm:spPr/>
      <dgm:t>
        <a:bodyPr/>
        <a:lstStyle/>
        <a:p>
          <a:endParaRPr lang="cs-CZ"/>
        </a:p>
      </dgm:t>
    </dgm:pt>
    <dgm:pt modelId="{F76BE5D4-F3FA-4370-8BF2-86BD2FFF1E6A}" type="sibTrans" cxnId="{97CCFE6C-F7EC-40D3-9B1A-FB2A8E389CC2}">
      <dgm:prSet/>
      <dgm:spPr/>
      <dgm:t>
        <a:bodyPr/>
        <a:lstStyle/>
        <a:p>
          <a:endParaRPr lang="cs-CZ"/>
        </a:p>
      </dgm:t>
    </dgm:pt>
    <dgm:pt modelId="{3311BAA2-DD8A-4089-835F-88F602BEFE04}">
      <dgm:prSet/>
      <dgm:spPr/>
      <dgm:t>
        <a:bodyPr/>
        <a:lstStyle/>
        <a:p>
          <a:r>
            <a:rPr lang="cs-CZ" dirty="0"/>
            <a:t>umí aplikovat základní metody pro hodnocení vnitřního a vnějšího podnikového prostředí,</a:t>
          </a:r>
          <a:endParaRPr lang="en-US" dirty="0"/>
        </a:p>
      </dgm:t>
    </dgm:pt>
    <dgm:pt modelId="{A9C80A81-652E-4E6E-8F7F-2B2E2F6E1296}" type="parTrans" cxnId="{C987032A-8B90-4453-A09D-269539B4C84E}">
      <dgm:prSet/>
      <dgm:spPr/>
      <dgm:t>
        <a:bodyPr/>
        <a:lstStyle/>
        <a:p>
          <a:endParaRPr lang="cs-CZ"/>
        </a:p>
      </dgm:t>
    </dgm:pt>
    <dgm:pt modelId="{08310C37-1D1F-4CFB-9A06-AF2D7E910DD8}" type="sibTrans" cxnId="{C987032A-8B90-4453-A09D-269539B4C84E}">
      <dgm:prSet/>
      <dgm:spPr/>
      <dgm:t>
        <a:bodyPr/>
        <a:lstStyle/>
        <a:p>
          <a:endParaRPr lang="cs-CZ"/>
        </a:p>
      </dgm:t>
    </dgm:pt>
    <dgm:pt modelId="{F0340741-7782-446E-A493-BD53D4F2B5CC}">
      <dgm:prSet/>
      <dgm:spPr/>
      <dgm:t>
        <a:bodyPr/>
        <a:lstStyle/>
        <a:p>
          <a:r>
            <a:rPr lang="cs-CZ" dirty="0"/>
            <a:t>umí se orientovat v základních účetních předpisech,</a:t>
          </a:r>
          <a:endParaRPr lang="en-US" dirty="0"/>
        </a:p>
      </dgm:t>
    </dgm:pt>
    <dgm:pt modelId="{E53683EF-E63A-48B2-915C-A865E976DECE}" type="parTrans" cxnId="{369CFEA4-DB07-40E1-B8CC-668DE3CB2B85}">
      <dgm:prSet/>
      <dgm:spPr/>
      <dgm:t>
        <a:bodyPr/>
        <a:lstStyle/>
        <a:p>
          <a:endParaRPr lang="cs-CZ"/>
        </a:p>
      </dgm:t>
    </dgm:pt>
    <dgm:pt modelId="{8051A063-EA86-49C8-9DDE-EB91C376AC00}" type="sibTrans" cxnId="{369CFEA4-DB07-40E1-B8CC-668DE3CB2B85}">
      <dgm:prSet/>
      <dgm:spPr/>
      <dgm:t>
        <a:bodyPr/>
        <a:lstStyle/>
        <a:p>
          <a:endParaRPr lang="cs-CZ"/>
        </a:p>
      </dgm:t>
    </dgm:pt>
    <dgm:pt modelId="{78551B49-7493-4698-98A1-25FF24EE1CD4}">
      <dgm:prSet/>
      <dgm:spPr/>
      <dgm:t>
        <a:bodyPr/>
        <a:lstStyle/>
        <a:p>
          <a:r>
            <a:rPr lang="cs-CZ" dirty="0"/>
            <a:t>umí definovat základní účetní kategorie a účetní prvky,</a:t>
          </a:r>
          <a:endParaRPr lang="en-US" dirty="0"/>
        </a:p>
      </dgm:t>
    </dgm:pt>
    <dgm:pt modelId="{6E2EBA6C-7A0C-42E1-B36F-EFFF49C51B8D}" type="parTrans" cxnId="{062FEF68-ACD2-4DB7-BC34-8C1B9320C3B5}">
      <dgm:prSet/>
      <dgm:spPr/>
      <dgm:t>
        <a:bodyPr/>
        <a:lstStyle/>
        <a:p>
          <a:endParaRPr lang="cs-CZ"/>
        </a:p>
      </dgm:t>
    </dgm:pt>
    <dgm:pt modelId="{4D4E1D96-EADA-458B-9C73-17B534EB56BF}" type="sibTrans" cxnId="{062FEF68-ACD2-4DB7-BC34-8C1B9320C3B5}">
      <dgm:prSet/>
      <dgm:spPr/>
      <dgm:t>
        <a:bodyPr/>
        <a:lstStyle/>
        <a:p>
          <a:endParaRPr lang="cs-CZ"/>
        </a:p>
      </dgm:t>
    </dgm:pt>
    <dgm:pt modelId="{4729C8A0-59DF-4BA8-B31E-386AEDC34457}">
      <dgm:prSet/>
      <dgm:spPr/>
      <dgm:t>
        <a:bodyPr/>
        <a:lstStyle/>
        <a:p>
          <a:r>
            <a:rPr lang="cs-CZ" dirty="0"/>
            <a:t>umí zaznamenat hospodářské operace v účetních výkazech,</a:t>
          </a:r>
          <a:endParaRPr lang="en-US" dirty="0"/>
        </a:p>
      </dgm:t>
    </dgm:pt>
    <dgm:pt modelId="{6AC2C029-95E8-4E27-8CD8-FD5D078DFE83}" type="parTrans" cxnId="{16B8A142-600D-4BDF-AD42-B84F5067707A}">
      <dgm:prSet/>
      <dgm:spPr/>
      <dgm:t>
        <a:bodyPr/>
        <a:lstStyle/>
        <a:p>
          <a:endParaRPr lang="cs-CZ"/>
        </a:p>
      </dgm:t>
    </dgm:pt>
    <dgm:pt modelId="{B17F26D2-33A2-4806-A4A1-76306825D488}" type="sibTrans" cxnId="{16B8A142-600D-4BDF-AD42-B84F5067707A}">
      <dgm:prSet/>
      <dgm:spPr/>
      <dgm:t>
        <a:bodyPr/>
        <a:lstStyle/>
        <a:p>
          <a:endParaRPr lang="cs-CZ"/>
        </a:p>
      </dgm:t>
    </dgm:pt>
    <dgm:pt modelId="{BA84515D-B483-452E-A1BC-F4959FFED36C}">
      <dgm:prSet/>
      <dgm:spPr/>
      <dgm:t>
        <a:bodyPr/>
        <a:lstStyle/>
        <a:p>
          <a:r>
            <a:rPr lang="cs-CZ" dirty="0"/>
            <a:t>umí sestavit rozvahu, výkaz zisku a ztráty včetně přílohy,</a:t>
          </a:r>
          <a:endParaRPr lang="en-US" dirty="0"/>
        </a:p>
      </dgm:t>
    </dgm:pt>
    <dgm:pt modelId="{264A3719-15B7-44AA-A320-ECFD77DA73A0}" type="parTrans" cxnId="{E5ED818B-94A3-4860-8769-9A27347E3D88}">
      <dgm:prSet/>
      <dgm:spPr/>
      <dgm:t>
        <a:bodyPr/>
        <a:lstStyle/>
        <a:p>
          <a:endParaRPr lang="cs-CZ"/>
        </a:p>
      </dgm:t>
    </dgm:pt>
    <dgm:pt modelId="{1ED83AB1-D371-4012-A272-6C5BC7C3870F}" type="sibTrans" cxnId="{E5ED818B-94A3-4860-8769-9A27347E3D88}">
      <dgm:prSet/>
      <dgm:spPr/>
      <dgm:t>
        <a:bodyPr/>
        <a:lstStyle/>
        <a:p>
          <a:endParaRPr lang="cs-CZ"/>
        </a:p>
      </dgm:t>
    </dgm:pt>
    <dgm:pt modelId="{97858149-3505-48F0-BA35-9D6B337A6AD8}">
      <dgm:prSet/>
      <dgm:spPr/>
      <dgm:t>
        <a:bodyPr/>
        <a:lstStyle/>
        <a:p>
          <a:r>
            <a:rPr lang="cs-CZ" dirty="0"/>
            <a:t>umí posoudit hospodářskou situaci podniku z údajů, které získá v účetnictví,</a:t>
          </a:r>
          <a:endParaRPr lang="en-US" dirty="0"/>
        </a:p>
      </dgm:t>
    </dgm:pt>
    <dgm:pt modelId="{D380DECF-5CDA-4048-8F69-34A6FD4B3E10}" type="parTrans" cxnId="{62F35530-E7FD-4CEA-B9F8-BC15EB70E2D4}">
      <dgm:prSet/>
      <dgm:spPr/>
      <dgm:t>
        <a:bodyPr/>
        <a:lstStyle/>
        <a:p>
          <a:endParaRPr lang="cs-CZ"/>
        </a:p>
      </dgm:t>
    </dgm:pt>
    <dgm:pt modelId="{A33DF487-105E-44FE-801C-6EB52BBF1B41}" type="sibTrans" cxnId="{62F35530-E7FD-4CEA-B9F8-BC15EB70E2D4}">
      <dgm:prSet/>
      <dgm:spPr/>
      <dgm:t>
        <a:bodyPr/>
        <a:lstStyle/>
        <a:p>
          <a:endParaRPr lang="cs-CZ"/>
        </a:p>
      </dgm:t>
    </dgm:pt>
    <dgm:pt modelId="{3EFDDA0B-B9B0-4858-A812-AEF527D84B39}">
      <dgm:prSet/>
      <dgm:spPr/>
      <dgm:t>
        <a:bodyPr/>
        <a:lstStyle/>
        <a:p>
          <a:r>
            <a:rPr lang="cs-CZ" dirty="0"/>
            <a:t>umí konstruovat a diskontovat obecné hotovostní toky spojené s „životností“ aktiva,</a:t>
          </a:r>
          <a:endParaRPr lang="en-US" dirty="0"/>
        </a:p>
      </dgm:t>
    </dgm:pt>
    <dgm:pt modelId="{32668569-9828-4AC1-8D5E-279644253388}" type="parTrans" cxnId="{3A023780-59BF-43CC-8961-FD560ADA274A}">
      <dgm:prSet/>
      <dgm:spPr/>
      <dgm:t>
        <a:bodyPr/>
        <a:lstStyle/>
        <a:p>
          <a:endParaRPr lang="cs-CZ"/>
        </a:p>
      </dgm:t>
    </dgm:pt>
    <dgm:pt modelId="{434032BC-DAC6-45BA-8EA9-9EE2DC0F972D}" type="sibTrans" cxnId="{3A023780-59BF-43CC-8961-FD560ADA274A}">
      <dgm:prSet/>
      <dgm:spPr/>
      <dgm:t>
        <a:bodyPr/>
        <a:lstStyle/>
        <a:p>
          <a:endParaRPr lang="cs-CZ"/>
        </a:p>
      </dgm:t>
    </dgm:pt>
    <dgm:pt modelId="{7BF203FC-2EF3-4A32-AE7E-57837B1E091F}">
      <dgm:prSet/>
      <dgm:spPr/>
      <dgm:t>
        <a:bodyPr/>
        <a:lstStyle/>
        <a:p>
          <a:r>
            <a:rPr lang="cs-CZ" dirty="0"/>
            <a:t>umí pracovat se vzorci pro výpočet současných i budoucích hodnot standardních hotovostních toků (</a:t>
          </a:r>
          <a:r>
            <a:rPr lang="cs-CZ" dirty="0" err="1"/>
            <a:t>perpetuita</a:t>
          </a:r>
          <a:r>
            <a:rPr lang="cs-CZ" dirty="0"/>
            <a:t>, rostoucí </a:t>
          </a:r>
          <a:r>
            <a:rPr lang="cs-CZ" dirty="0" err="1"/>
            <a:t>perpetuita</a:t>
          </a:r>
          <a:r>
            <a:rPr lang="cs-CZ" dirty="0"/>
            <a:t>, anuita),</a:t>
          </a:r>
          <a:endParaRPr lang="en-US" dirty="0"/>
        </a:p>
      </dgm:t>
    </dgm:pt>
    <dgm:pt modelId="{BEF214DE-9003-48C8-B4E4-632B7D96A7D2}" type="parTrans" cxnId="{030CAF5E-8F92-410E-BF7E-B9905DC7F6B5}">
      <dgm:prSet/>
      <dgm:spPr/>
      <dgm:t>
        <a:bodyPr/>
        <a:lstStyle/>
        <a:p>
          <a:endParaRPr lang="cs-CZ"/>
        </a:p>
      </dgm:t>
    </dgm:pt>
    <dgm:pt modelId="{6FA1C4BD-73D0-402E-9AF1-19AF553574B7}" type="sibTrans" cxnId="{030CAF5E-8F92-410E-BF7E-B9905DC7F6B5}">
      <dgm:prSet/>
      <dgm:spPr/>
      <dgm:t>
        <a:bodyPr/>
        <a:lstStyle/>
        <a:p>
          <a:endParaRPr lang="cs-CZ"/>
        </a:p>
      </dgm:t>
    </dgm:pt>
    <dgm:pt modelId="{849B577F-AB17-40D8-AACE-26DB5CA0C537}">
      <dgm:prSet/>
      <dgm:spPr/>
      <dgm:t>
        <a:bodyPr/>
        <a:lstStyle/>
        <a:p>
          <a:r>
            <a:rPr lang="cs-CZ" dirty="0"/>
            <a:t>dokáže plánovat, organizovat i hodnotit podnikové vzdělávání,</a:t>
          </a:r>
          <a:endParaRPr lang="en-US" dirty="0"/>
        </a:p>
      </dgm:t>
    </dgm:pt>
    <dgm:pt modelId="{DEAC6D1F-5C07-4FA9-8489-D0FC4CFA68D6}" type="parTrans" cxnId="{6115BEB9-E6F0-4078-BD7A-F9827738B618}">
      <dgm:prSet/>
      <dgm:spPr/>
      <dgm:t>
        <a:bodyPr/>
        <a:lstStyle/>
        <a:p>
          <a:endParaRPr lang="cs-CZ"/>
        </a:p>
      </dgm:t>
    </dgm:pt>
    <dgm:pt modelId="{BFED5838-2C4A-4003-847B-9A5AF267BE16}" type="sibTrans" cxnId="{6115BEB9-E6F0-4078-BD7A-F9827738B618}">
      <dgm:prSet/>
      <dgm:spPr/>
      <dgm:t>
        <a:bodyPr/>
        <a:lstStyle/>
        <a:p>
          <a:endParaRPr lang="cs-CZ"/>
        </a:p>
      </dgm:t>
    </dgm:pt>
    <dgm:pt modelId="{A185D667-3041-4F26-8428-9E1407238FBC}">
      <dgm:prSet/>
      <dgm:spPr/>
      <dgm:t>
        <a:bodyPr/>
        <a:lstStyle/>
        <a:p>
          <a:r>
            <a:rPr lang="cs-CZ" dirty="0"/>
            <a:t>řídí proces přijímání a adaptace pracovníků,</a:t>
          </a:r>
          <a:endParaRPr lang="en-US" dirty="0"/>
        </a:p>
      </dgm:t>
    </dgm:pt>
    <dgm:pt modelId="{BC6EED10-6045-487A-838E-6C8DA477BF67}" type="parTrans" cxnId="{6737FC7B-599A-4379-ADD2-66BA18CC447F}">
      <dgm:prSet/>
      <dgm:spPr/>
      <dgm:t>
        <a:bodyPr/>
        <a:lstStyle/>
        <a:p>
          <a:endParaRPr lang="cs-CZ"/>
        </a:p>
      </dgm:t>
    </dgm:pt>
    <dgm:pt modelId="{31F0DA90-8386-4C59-B85F-01CF7CF9C4F0}" type="sibTrans" cxnId="{6737FC7B-599A-4379-ADD2-66BA18CC447F}">
      <dgm:prSet/>
      <dgm:spPr/>
      <dgm:t>
        <a:bodyPr/>
        <a:lstStyle/>
        <a:p>
          <a:endParaRPr lang="cs-CZ"/>
        </a:p>
      </dgm:t>
    </dgm:pt>
    <dgm:pt modelId="{098B34D9-10FF-479A-B4E7-96DCDBBAFF6D}">
      <dgm:prSet/>
      <dgm:spPr/>
      <dgm:t>
        <a:bodyPr/>
        <a:lstStyle/>
        <a:p>
          <a:r>
            <a:rPr lang="cs-CZ" dirty="0"/>
            <a:t>aplikuje v praxi vhodné a účinné zásady řízení a hodnocení pracovního výkonu zaměstnanců a principy motivace,</a:t>
          </a:r>
          <a:endParaRPr lang="en-US" dirty="0"/>
        </a:p>
      </dgm:t>
    </dgm:pt>
    <dgm:pt modelId="{A6723840-A0ED-4676-B23B-1017E8DF0E6F}" type="parTrans" cxnId="{902600E7-BDCE-4A80-8107-351E9378C2B3}">
      <dgm:prSet/>
      <dgm:spPr/>
      <dgm:t>
        <a:bodyPr/>
        <a:lstStyle/>
        <a:p>
          <a:endParaRPr lang="cs-CZ"/>
        </a:p>
      </dgm:t>
    </dgm:pt>
    <dgm:pt modelId="{1CB91E6E-8C88-4E78-BF38-B07106898239}" type="sibTrans" cxnId="{902600E7-BDCE-4A80-8107-351E9378C2B3}">
      <dgm:prSet/>
      <dgm:spPr/>
      <dgm:t>
        <a:bodyPr/>
        <a:lstStyle/>
        <a:p>
          <a:endParaRPr lang="cs-CZ"/>
        </a:p>
      </dgm:t>
    </dgm:pt>
    <dgm:pt modelId="{9D12614B-249C-4DFF-9DE9-4617D1FAE05D}">
      <dgm:prSet/>
      <dgm:spPr/>
      <dgm:t>
        <a:bodyPr/>
        <a:lstStyle/>
        <a:p>
          <a:r>
            <a:rPr lang="cs-CZ" dirty="0"/>
            <a:t>analyzuje základní nástroje marketingového mixu,</a:t>
          </a:r>
          <a:endParaRPr lang="en-US" dirty="0"/>
        </a:p>
      </dgm:t>
    </dgm:pt>
    <dgm:pt modelId="{605D6094-9738-495E-8AE9-87F3FC746551}" type="parTrans" cxnId="{FAA98EE8-6F72-4F26-BA2B-0F5D748AF8B3}">
      <dgm:prSet/>
      <dgm:spPr/>
      <dgm:t>
        <a:bodyPr/>
        <a:lstStyle/>
        <a:p>
          <a:endParaRPr lang="cs-CZ"/>
        </a:p>
      </dgm:t>
    </dgm:pt>
    <dgm:pt modelId="{BD68BF0D-99B1-4B85-A2BB-5DC42547954A}" type="sibTrans" cxnId="{FAA98EE8-6F72-4F26-BA2B-0F5D748AF8B3}">
      <dgm:prSet/>
      <dgm:spPr/>
      <dgm:t>
        <a:bodyPr/>
        <a:lstStyle/>
        <a:p>
          <a:endParaRPr lang="cs-CZ"/>
        </a:p>
      </dgm:t>
    </dgm:pt>
    <dgm:pt modelId="{6A10547D-555B-4F7C-A519-AE8B1F0DF3DB}">
      <dgm:prSet/>
      <dgm:spPr/>
      <dgm:t>
        <a:bodyPr/>
        <a:lstStyle/>
        <a:p>
          <a:r>
            <a:rPr lang="cs-CZ" dirty="0"/>
            <a:t>aplikuje marketing ve vybraných oblastech.</a:t>
          </a:r>
          <a:endParaRPr lang="en-US" dirty="0"/>
        </a:p>
      </dgm:t>
    </dgm:pt>
    <dgm:pt modelId="{393E249E-9350-48EA-BE60-AAD5030CCA55}" type="parTrans" cxnId="{59972B38-C1DE-434D-AA36-A399F4550C80}">
      <dgm:prSet/>
      <dgm:spPr/>
      <dgm:t>
        <a:bodyPr/>
        <a:lstStyle/>
        <a:p>
          <a:endParaRPr lang="cs-CZ"/>
        </a:p>
      </dgm:t>
    </dgm:pt>
    <dgm:pt modelId="{95FC76CD-40B6-4414-92DB-195337379E2B}" type="sibTrans" cxnId="{59972B38-C1DE-434D-AA36-A399F4550C80}">
      <dgm:prSet/>
      <dgm:spPr/>
      <dgm:t>
        <a:bodyPr/>
        <a:lstStyle/>
        <a:p>
          <a:endParaRPr lang="cs-CZ"/>
        </a:p>
      </dgm:t>
    </dgm:pt>
    <dgm:pt modelId="{78B5D0D9-EA1E-4128-8C56-566E9CF6A19F}" type="pres">
      <dgm:prSet presAssocID="{134A56FC-C4B7-4B0A-B535-B4CBDB015E6C}" presName="vert0" presStyleCnt="0">
        <dgm:presLayoutVars>
          <dgm:dir/>
          <dgm:animOne val="branch"/>
          <dgm:animLvl val="lvl"/>
        </dgm:presLayoutVars>
      </dgm:prSet>
      <dgm:spPr/>
    </dgm:pt>
    <dgm:pt modelId="{C5FDAE5D-3078-4DFA-9E43-9001AB5A8079}" type="pres">
      <dgm:prSet presAssocID="{139F047A-76C2-4A1D-BE7B-8D44168983E4}" presName="thickLine" presStyleLbl="alignNode1" presStyleIdx="0" presStyleCnt="15"/>
      <dgm:spPr/>
    </dgm:pt>
    <dgm:pt modelId="{148FBCE1-3C87-4082-A403-25A33F7C0BBD}" type="pres">
      <dgm:prSet presAssocID="{139F047A-76C2-4A1D-BE7B-8D44168983E4}" presName="horz1" presStyleCnt="0"/>
      <dgm:spPr/>
    </dgm:pt>
    <dgm:pt modelId="{7099264E-AB9F-431B-A753-39C5DF3B1739}" type="pres">
      <dgm:prSet presAssocID="{139F047A-76C2-4A1D-BE7B-8D44168983E4}" presName="tx1" presStyleLbl="revTx" presStyleIdx="0" presStyleCnt="15"/>
      <dgm:spPr/>
    </dgm:pt>
    <dgm:pt modelId="{B1D27024-ED2B-4BF7-B116-3DFDEB708498}" type="pres">
      <dgm:prSet presAssocID="{139F047A-76C2-4A1D-BE7B-8D44168983E4}" presName="vert1" presStyleCnt="0"/>
      <dgm:spPr/>
    </dgm:pt>
    <dgm:pt modelId="{15D73521-8AA2-4363-B51E-1255FDFF3C77}" type="pres">
      <dgm:prSet presAssocID="{32DBD611-4AD9-432D-8A4A-93373A00A365}" presName="thickLine" presStyleLbl="alignNode1" presStyleIdx="1" presStyleCnt="15"/>
      <dgm:spPr/>
    </dgm:pt>
    <dgm:pt modelId="{86257126-A231-4EAC-B89C-36D980F6D4DE}" type="pres">
      <dgm:prSet presAssocID="{32DBD611-4AD9-432D-8A4A-93373A00A365}" presName="horz1" presStyleCnt="0"/>
      <dgm:spPr/>
    </dgm:pt>
    <dgm:pt modelId="{021B682F-BDB9-4E91-B7D9-26D226D040F6}" type="pres">
      <dgm:prSet presAssocID="{32DBD611-4AD9-432D-8A4A-93373A00A365}" presName="tx1" presStyleLbl="revTx" presStyleIdx="1" presStyleCnt="15"/>
      <dgm:spPr/>
    </dgm:pt>
    <dgm:pt modelId="{D4A6ECA3-DDE7-432D-9D5F-3E3395E0C296}" type="pres">
      <dgm:prSet presAssocID="{32DBD611-4AD9-432D-8A4A-93373A00A365}" presName="vert1" presStyleCnt="0"/>
      <dgm:spPr/>
    </dgm:pt>
    <dgm:pt modelId="{29CA8B59-9C21-433C-90D4-9C4F93EC3266}" type="pres">
      <dgm:prSet presAssocID="{3311BAA2-DD8A-4089-835F-88F602BEFE04}" presName="thickLine" presStyleLbl="alignNode1" presStyleIdx="2" presStyleCnt="15"/>
      <dgm:spPr/>
    </dgm:pt>
    <dgm:pt modelId="{623F9C22-0D31-4ED0-962D-197B6036330A}" type="pres">
      <dgm:prSet presAssocID="{3311BAA2-DD8A-4089-835F-88F602BEFE04}" presName="horz1" presStyleCnt="0"/>
      <dgm:spPr/>
    </dgm:pt>
    <dgm:pt modelId="{82DFBD65-A3C9-414E-A5F6-1B12D15810B2}" type="pres">
      <dgm:prSet presAssocID="{3311BAA2-DD8A-4089-835F-88F602BEFE04}" presName="tx1" presStyleLbl="revTx" presStyleIdx="2" presStyleCnt="15"/>
      <dgm:spPr/>
    </dgm:pt>
    <dgm:pt modelId="{58711A4B-99D2-48A5-B511-A7EEB1A7837A}" type="pres">
      <dgm:prSet presAssocID="{3311BAA2-DD8A-4089-835F-88F602BEFE04}" presName="vert1" presStyleCnt="0"/>
      <dgm:spPr/>
    </dgm:pt>
    <dgm:pt modelId="{CCB1437C-EB39-4DA1-8F66-24543C0F3DC0}" type="pres">
      <dgm:prSet presAssocID="{F0340741-7782-446E-A493-BD53D4F2B5CC}" presName="thickLine" presStyleLbl="alignNode1" presStyleIdx="3" presStyleCnt="15"/>
      <dgm:spPr/>
    </dgm:pt>
    <dgm:pt modelId="{F3A20B69-C375-4EC4-8185-2FD617E1B507}" type="pres">
      <dgm:prSet presAssocID="{F0340741-7782-446E-A493-BD53D4F2B5CC}" presName="horz1" presStyleCnt="0"/>
      <dgm:spPr/>
    </dgm:pt>
    <dgm:pt modelId="{272B8E36-E4D5-444E-B0F7-F7240EB2A209}" type="pres">
      <dgm:prSet presAssocID="{F0340741-7782-446E-A493-BD53D4F2B5CC}" presName="tx1" presStyleLbl="revTx" presStyleIdx="3" presStyleCnt="15"/>
      <dgm:spPr/>
    </dgm:pt>
    <dgm:pt modelId="{C71337A7-FC80-4847-831A-E68AAC34F2B5}" type="pres">
      <dgm:prSet presAssocID="{F0340741-7782-446E-A493-BD53D4F2B5CC}" presName="vert1" presStyleCnt="0"/>
      <dgm:spPr/>
    </dgm:pt>
    <dgm:pt modelId="{F3649F25-2A5A-4E43-8C2B-0D234A6D759D}" type="pres">
      <dgm:prSet presAssocID="{78551B49-7493-4698-98A1-25FF24EE1CD4}" presName="thickLine" presStyleLbl="alignNode1" presStyleIdx="4" presStyleCnt="15"/>
      <dgm:spPr/>
    </dgm:pt>
    <dgm:pt modelId="{6D1F39CE-F07E-4349-84C8-91562B2CBB0F}" type="pres">
      <dgm:prSet presAssocID="{78551B49-7493-4698-98A1-25FF24EE1CD4}" presName="horz1" presStyleCnt="0"/>
      <dgm:spPr/>
    </dgm:pt>
    <dgm:pt modelId="{CF4C68D7-457B-42C9-80D0-BABAA8E54A70}" type="pres">
      <dgm:prSet presAssocID="{78551B49-7493-4698-98A1-25FF24EE1CD4}" presName="tx1" presStyleLbl="revTx" presStyleIdx="4" presStyleCnt="15"/>
      <dgm:spPr/>
    </dgm:pt>
    <dgm:pt modelId="{C463F21E-EDE1-4F76-A3DF-DBF12C49A26D}" type="pres">
      <dgm:prSet presAssocID="{78551B49-7493-4698-98A1-25FF24EE1CD4}" presName="vert1" presStyleCnt="0"/>
      <dgm:spPr/>
    </dgm:pt>
    <dgm:pt modelId="{7CFC7E56-6D63-4363-AF67-9AB05449ACD4}" type="pres">
      <dgm:prSet presAssocID="{4729C8A0-59DF-4BA8-B31E-386AEDC34457}" presName="thickLine" presStyleLbl="alignNode1" presStyleIdx="5" presStyleCnt="15"/>
      <dgm:spPr/>
    </dgm:pt>
    <dgm:pt modelId="{BEB86093-921C-4121-8D83-51E76E298DC7}" type="pres">
      <dgm:prSet presAssocID="{4729C8A0-59DF-4BA8-B31E-386AEDC34457}" presName="horz1" presStyleCnt="0"/>
      <dgm:spPr/>
    </dgm:pt>
    <dgm:pt modelId="{D39E6E9F-AB9C-4F53-A850-D3DFCE90AC9F}" type="pres">
      <dgm:prSet presAssocID="{4729C8A0-59DF-4BA8-B31E-386AEDC34457}" presName="tx1" presStyleLbl="revTx" presStyleIdx="5" presStyleCnt="15"/>
      <dgm:spPr/>
    </dgm:pt>
    <dgm:pt modelId="{1650679D-9725-42E3-A9AB-B69C46C53742}" type="pres">
      <dgm:prSet presAssocID="{4729C8A0-59DF-4BA8-B31E-386AEDC34457}" presName="vert1" presStyleCnt="0"/>
      <dgm:spPr/>
    </dgm:pt>
    <dgm:pt modelId="{E78CB4E8-E713-47EB-83D0-312C3928C262}" type="pres">
      <dgm:prSet presAssocID="{BA84515D-B483-452E-A1BC-F4959FFED36C}" presName="thickLine" presStyleLbl="alignNode1" presStyleIdx="6" presStyleCnt="15"/>
      <dgm:spPr/>
    </dgm:pt>
    <dgm:pt modelId="{ADCF4697-D481-476B-9A08-227A33A532A5}" type="pres">
      <dgm:prSet presAssocID="{BA84515D-B483-452E-A1BC-F4959FFED36C}" presName="horz1" presStyleCnt="0"/>
      <dgm:spPr/>
    </dgm:pt>
    <dgm:pt modelId="{6FEBCC36-02F0-47C9-B142-0C4134441135}" type="pres">
      <dgm:prSet presAssocID="{BA84515D-B483-452E-A1BC-F4959FFED36C}" presName="tx1" presStyleLbl="revTx" presStyleIdx="6" presStyleCnt="15"/>
      <dgm:spPr/>
    </dgm:pt>
    <dgm:pt modelId="{E4AD0ACA-A5D7-4D63-BC96-A124FB9EC4F6}" type="pres">
      <dgm:prSet presAssocID="{BA84515D-B483-452E-A1BC-F4959FFED36C}" presName="vert1" presStyleCnt="0"/>
      <dgm:spPr/>
    </dgm:pt>
    <dgm:pt modelId="{0199856E-4D52-450D-9528-1A455826A19D}" type="pres">
      <dgm:prSet presAssocID="{97858149-3505-48F0-BA35-9D6B337A6AD8}" presName="thickLine" presStyleLbl="alignNode1" presStyleIdx="7" presStyleCnt="15"/>
      <dgm:spPr/>
    </dgm:pt>
    <dgm:pt modelId="{EF9E8E9A-B324-499E-9773-214077DCBCED}" type="pres">
      <dgm:prSet presAssocID="{97858149-3505-48F0-BA35-9D6B337A6AD8}" presName="horz1" presStyleCnt="0"/>
      <dgm:spPr/>
    </dgm:pt>
    <dgm:pt modelId="{F703511B-4B8B-47A9-872E-F54BA4DD0457}" type="pres">
      <dgm:prSet presAssocID="{97858149-3505-48F0-BA35-9D6B337A6AD8}" presName="tx1" presStyleLbl="revTx" presStyleIdx="7" presStyleCnt="15"/>
      <dgm:spPr/>
    </dgm:pt>
    <dgm:pt modelId="{382ED109-340F-4557-8D8E-E96848439354}" type="pres">
      <dgm:prSet presAssocID="{97858149-3505-48F0-BA35-9D6B337A6AD8}" presName="vert1" presStyleCnt="0"/>
      <dgm:spPr/>
    </dgm:pt>
    <dgm:pt modelId="{5054E525-D858-4225-ABA3-EF6245B7017B}" type="pres">
      <dgm:prSet presAssocID="{3EFDDA0B-B9B0-4858-A812-AEF527D84B39}" presName="thickLine" presStyleLbl="alignNode1" presStyleIdx="8" presStyleCnt="15"/>
      <dgm:spPr/>
    </dgm:pt>
    <dgm:pt modelId="{2D078F5E-F51A-4ACB-99F2-6EBF64747800}" type="pres">
      <dgm:prSet presAssocID="{3EFDDA0B-B9B0-4858-A812-AEF527D84B39}" presName="horz1" presStyleCnt="0"/>
      <dgm:spPr/>
    </dgm:pt>
    <dgm:pt modelId="{12EBED90-997E-4825-B40B-0045901D59BE}" type="pres">
      <dgm:prSet presAssocID="{3EFDDA0B-B9B0-4858-A812-AEF527D84B39}" presName="tx1" presStyleLbl="revTx" presStyleIdx="8" presStyleCnt="15"/>
      <dgm:spPr/>
    </dgm:pt>
    <dgm:pt modelId="{094118D6-30F7-4EFA-ACBB-27AC1C3FECB6}" type="pres">
      <dgm:prSet presAssocID="{3EFDDA0B-B9B0-4858-A812-AEF527D84B39}" presName="vert1" presStyleCnt="0"/>
      <dgm:spPr/>
    </dgm:pt>
    <dgm:pt modelId="{B8A8A095-951C-4B7F-8C07-FFCC6BAA4924}" type="pres">
      <dgm:prSet presAssocID="{7BF203FC-2EF3-4A32-AE7E-57837B1E091F}" presName="thickLine" presStyleLbl="alignNode1" presStyleIdx="9" presStyleCnt="15"/>
      <dgm:spPr/>
    </dgm:pt>
    <dgm:pt modelId="{DC2E4991-A402-4E22-95AE-05BD859CC1CF}" type="pres">
      <dgm:prSet presAssocID="{7BF203FC-2EF3-4A32-AE7E-57837B1E091F}" presName="horz1" presStyleCnt="0"/>
      <dgm:spPr/>
    </dgm:pt>
    <dgm:pt modelId="{CD497E46-6A05-41B6-A5D9-5B43045B9B9B}" type="pres">
      <dgm:prSet presAssocID="{7BF203FC-2EF3-4A32-AE7E-57837B1E091F}" presName="tx1" presStyleLbl="revTx" presStyleIdx="9" presStyleCnt="15"/>
      <dgm:spPr/>
    </dgm:pt>
    <dgm:pt modelId="{FF635817-FDF7-45EF-9B3B-02F67756741B}" type="pres">
      <dgm:prSet presAssocID="{7BF203FC-2EF3-4A32-AE7E-57837B1E091F}" presName="vert1" presStyleCnt="0"/>
      <dgm:spPr/>
    </dgm:pt>
    <dgm:pt modelId="{AA120E83-8B86-49AF-A3D0-B64067D6CE19}" type="pres">
      <dgm:prSet presAssocID="{849B577F-AB17-40D8-AACE-26DB5CA0C537}" presName="thickLine" presStyleLbl="alignNode1" presStyleIdx="10" presStyleCnt="15"/>
      <dgm:spPr/>
    </dgm:pt>
    <dgm:pt modelId="{8C034FD4-F6DA-4C90-BA18-B4A0D19F6520}" type="pres">
      <dgm:prSet presAssocID="{849B577F-AB17-40D8-AACE-26DB5CA0C537}" presName="horz1" presStyleCnt="0"/>
      <dgm:spPr/>
    </dgm:pt>
    <dgm:pt modelId="{576805E0-8D7C-4905-950F-81407809F8D6}" type="pres">
      <dgm:prSet presAssocID="{849B577F-AB17-40D8-AACE-26DB5CA0C537}" presName="tx1" presStyleLbl="revTx" presStyleIdx="10" presStyleCnt="15"/>
      <dgm:spPr/>
    </dgm:pt>
    <dgm:pt modelId="{F23D48E7-6985-4310-BD61-3EDEC690FDA8}" type="pres">
      <dgm:prSet presAssocID="{849B577F-AB17-40D8-AACE-26DB5CA0C537}" presName="vert1" presStyleCnt="0"/>
      <dgm:spPr/>
    </dgm:pt>
    <dgm:pt modelId="{AB9839BA-FE96-408F-BE41-59F448531A1E}" type="pres">
      <dgm:prSet presAssocID="{A185D667-3041-4F26-8428-9E1407238FBC}" presName="thickLine" presStyleLbl="alignNode1" presStyleIdx="11" presStyleCnt="15"/>
      <dgm:spPr/>
    </dgm:pt>
    <dgm:pt modelId="{3C2526A6-E7A7-4A94-99E9-FFE711CA23E6}" type="pres">
      <dgm:prSet presAssocID="{A185D667-3041-4F26-8428-9E1407238FBC}" presName="horz1" presStyleCnt="0"/>
      <dgm:spPr/>
    </dgm:pt>
    <dgm:pt modelId="{CCEB0CD5-5FA5-4315-8487-E7BA184E5383}" type="pres">
      <dgm:prSet presAssocID="{A185D667-3041-4F26-8428-9E1407238FBC}" presName="tx1" presStyleLbl="revTx" presStyleIdx="11" presStyleCnt="15"/>
      <dgm:spPr/>
    </dgm:pt>
    <dgm:pt modelId="{451B5938-783F-44E3-AB53-638D36D1EC56}" type="pres">
      <dgm:prSet presAssocID="{A185D667-3041-4F26-8428-9E1407238FBC}" presName="vert1" presStyleCnt="0"/>
      <dgm:spPr/>
    </dgm:pt>
    <dgm:pt modelId="{DA82E0B5-952B-4327-A13C-FBFF986F055A}" type="pres">
      <dgm:prSet presAssocID="{098B34D9-10FF-479A-B4E7-96DCDBBAFF6D}" presName="thickLine" presStyleLbl="alignNode1" presStyleIdx="12" presStyleCnt="15"/>
      <dgm:spPr/>
    </dgm:pt>
    <dgm:pt modelId="{45193C4C-2FC6-43AA-AD87-A6FA513B2376}" type="pres">
      <dgm:prSet presAssocID="{098B34D9-10FF-479A-B4E7-96DCDBBAFF6D}" presName="horz1" presStyleCnt="0"/>
      <dgm:spPr/>
    </dgm:pt>
    <dgm:pt modelId="{EFC07E35-5A34-4378-943A-7DCD4CF40A3E}" type="pres">
      <dgm:prSet presAssocID="{098B34D9-10FF-479A-B4E7-96DCDBBAFF6D}" presName="tx1" presStyleLbl="revTx" presStyleIdx="12" presStyleCnt="15"/>
      <dgm:spPr/>
    </dgm:pt>
    <dgm:pt modelId="{11EDD093-047A-4B60-9B16-6A931219B9AF}" type="pres">
      <dgm:prSet presAssocID="{098B34D9-10FF-479A-B4E7-96DCDBBAFF6D}" presName="vert1" presStyleCnt="0"/>
      <dgm:spPr/>
    </dgm:pt>
    <dgm:pt modelId="{0CC09878-385E-4246-9351-A118013DC8C3}" type="pres">
      <dgm:prSet presAssocID="{9D12614B-249C-4DFF-9DE9-4617D1FAE05D}" presName="thickLine" presStyleLbl="alignNode1" presStyleIdx="13" presStyleCnt="15"/>
      <dgm:spPr/>
    </dgm:pt>
    <dgm:pt modelId="{3EC0C0EA-9BF0-4F50-8DDE-F588779A9CE6}" type="pres">
      <dgm:prSet presAssocID="{9D12614B-249C-4DFF-9DE9-4617D1FAE05D}" presName="horz1" presStyleCnt="0"/>
      <dgm:spPr/>
    </dgm:pt>
    <dgm:pt modelId="{E824715B-B9E6-4D8C-B214-160DEB52FACA}" type="pres">
      <dgm:prSet presAssocID="{9D12614B-249C-4DFF-9DE9-4617D1FAE05D}" presName="tx1" presStyleLbl="revTx" presStyleIdx="13" presStyleCnt="15"/>
      <dgm:spPr/>
    </dgm:pt>
    <dgm:pt modelId="{19EE5EA8-39F0-4737-BFF6-2A0C7F3BE279}" type="pres">
      <dgm:prSet presAssocID="{9D12614B-249C-4DFF-9DE9-4617D1FAE05D}" presName="vert1" presStyleCnt="0"/>
      <dgm:spPr/>
    </dgm:pt>
    <dgm:pt modelId="{399DA736-E47A-4E3F-AA7B-A4A126C3CF7F}" type="pres">
      <dgm:prSet presAssocID="{6A10547D-555B-4F7C-A519-AE8B1F0DF3DB}" presName="thickLine" presStyleLbl="alignNode1" presStyleIdx="14" presStyleCnt="15"/>
      <dgm:spPr/>
    </dgm:pt>
    <dgm:pt modelId="{506C4B33-CF64-4798-9221-BEE8FEFB4225}" type="pres">
      <dgm:prSet presAssocID="{6A10547D-555B-4F7C-A519-AE8B1F0DF3DB}" presName="horz1" presStyleCnt="0"/>
      <dgm:spPr/>
    </dgm:pt>
    <dgm:pt modelId="{6E70BF6F-CE31-40DD-A5CF-A6CB3843D8D9}" type="pres">
      <dgm:prSet presAssocID="{6A10547D-555B-4F7C-A519-AE8B1F0DF3DB}" presName="tx1" presStyleLbl="revTx" presStyleIdx="14" presStyleCnt="15"/>
      <dgm:spPr/>
    </dgm:pt>
    <dgm:pt modelId="{AAC02FC9-B6E9-4C4A-A6F9-0B0A9EA1DC3D}" type="pres">
      <dgm:prSet presAssocID="{6A10547D-555B-4F7C-A519-AE8B1F0DF3DB}" presName="vert1" presStyleCnt="0"/>
      <dgm:spPr/>
    </dgm:pt>
  </dgm:ptLst>
  <dgm:cxnLst>
    <dgm:cxn modelId="{10FC521E-CE7E-4978-8343-CFF93979EA29}" type="presOf" srcId="{7BF203FC-2EF3-4A32-AE7E-57837B1E091F}" destId="{CD497E46-6A05-41B6-A5D9-5B43045B9B9B}" srcOrd="0" destOrd="0" presId="urn:microsoft.com/office/officeart/2008/layout/LinedList"/>
    <dgm:cxn modelId="{379CF222-4B59-4187-B84E-0BFCFFB2F7CC}" srcId="{134A56FC-C4B7-4B0A-B535-B4CBDB015E6C}" destId="{139F047A-76C2-4A1D-BE7B-8D44168983E4}" srcOrd="0" destOrd="0" parTransId="{857E8CC9-D684-4444-840A-BBBD03E0A132}" sibTransId="{F7862628-5182-4873-88A6-6E3DEEA82DC5}"/>
    <dgm:cxn modelId="{ADF7E824-1994-4057-8D73-5306E875057F}" type="presOf" srcId="{F0340741-7782-446E-A493-BD53D4F2B5CC}" destId="{272B8E36-E4D5-444E-B0F7-F7240EB2A209}" srcOrd="0" destOrd="0" presId="urn:microsoft.com/office/officeart/2008/layout/LinedList"/>
    <dgm:cxn modelId="{C987032A-8B90-4453-A09D-269539B4C84E}" srcId="{134A56FC-C4B7-4B0A-B535-B4CBDB015E6C}" destId="{3311BAA2-DD8A-4089-835F-88F602BEFE04}" srcOrd="2" destOrd="0" parTransId="{A9C80A81-652E-4E6E-8F7F-2B2E2F6E1296}" sibTransId="{08310C37-1D1F-4CFB-9A06-AF2D7E910DD8}"/>
    <dgm:cxn modelId="{F2D24A2B-A100-4B22-A768-5D5B92EC937E}" type="presOf" srcId="{6A10547D-555B-4F7C-A519-AE8B1F0DF3DB}" destId="{6E70BF6F-CE31-40DD-A5CF-A6CB3843D8D9}" srcOrd="0" destOrd="0" presId="urn:microsoft.com/office/officeart/2008/layout/LinedList"/>
    <dgm:cxn modelId="{E5561D2F-8798-40F7-BE70-D3A01000EDA1}" type="presOf" srcId="{A185D667-3041-4F26-8428-9E1407238FBC}" destId="{CCEB0CD5-5FA5-4315-8487-E7BA184E5383}" srcOrd="0" destOrd="0" presId="urn:microsoft.com/office/officeart/2008/layout/LinedList"/>
    <dgm:cxn modelId="{62F35530-E7FD-4CEA-B9F8-BC15EB70E2D4}" srcId="{134A56FC-C4B7-4B0A-B535-B4CBDB015E6C}" destId="{97858149-3505-48F0-BA35-9D6B337A6AD8}" srcOrd="7" destOrd="0" parTransId="{D380DECF-5CDA-4048-8F69-34A6FD4B3E10}" sibTransId="{A33DF487-105E-44FE-801C-6EB52BBF1B41}"/>
    <dgm:cxn modelId="{83C6CC36-52BE-4940-8C28-EF7EB51C4A9F}" type="presOf" srcId="{32DBD611-4AD9-432D-8A4A-93373A00A365}" destId="{021B682F-BDB9-4E91-B7D9-26D226D040F6}" srcOrd="0" destOrd="0" presId="urn:microsoft.com/office/officeart/2008/layout/LinedList"/>
    <dgm:cxn modelId="{59972B38-C1DE-434D-AA36-A399F4550C80}" srcId="{134A56FC-C4B7-4B0A-B535-B4CBDB015E6C}" destId="{6A10547D-555B-4F7C-A519-AE8B1F0DF3DB}" srcOrd="14" destOrd="0" parTransId="{393E249E-9350-48EA-BE60-AAD5030CCA55}" sibTransId="{95FC76CD-40B6-4414-92DB-195337379E2B}"/>
    <dgm:cxn modelId="{030CAF5E-8F92-410E-BF7E-B9905DC7F6B5}" srcId="{134A56FC-C4B7-4B0A-B535-B4CBDB015E6C}" destId="{7BF203FC-2EF3-4A32-AE7E-57837B1E091F}" srcOrd="9" destOrd="0" parTransId="{BEF214DE-9003-48C8-B4E4-632B7D96A7D2}" sibTransId="{6FA1C4BD-73D0-402E-9AF1-19AF553574B7}"/>
    <dgm:cxn modelId="{16B8A142-600D-4BDF-AD42-B84F5067707A}" srcId="{134A56FC-C4B7-4B0A-B535-B4CBDB015E6C}" destId="{4729C8A0-59DF-4BA8-B31E-386AEDC34457}" srcOrd="5" destOrd="0" parTransId="{6AC2C029-95E8-4E27-8CD8-FD5D078DFE83}" sibTransId="{B17F26D2-33A2-4806-A4A1-76306825D488}"/>
    <dgm:cxn modelId="{062FEF68-ACD2-4DB7-BC34-8C1B9320C3B5}" srcId="{134A56FC-C4B7-4B0A-B535-B4CBDB015E6C}" destId="{78551B49-7493-4698-98A1-25FF24EE1CD4}" srcOrd="4" destOrd="0" parTransId="{6E2EBA6C-7A0C-42E1-B36F-EFFF49C51B8D}" sibTransId="{4D4E1D96-EADA-458B-9C73-17B534EB56BF}"/>
    <dgm:cxn modelId="{0B9E8A4A-CD00-4544-B95F-E2002BB8FAC6}" type="presOf" srcId="{3EFDDA0B-B9B0-4858-A812-AEF527D84B39}" destId="{12EBED90-997E-4825-B40B-0045901D59BE}" srcOrd="0" destOrd="0" presId="urn:microsoft.com/office/officeart/2008/layout/LinedList"/>
    <dgm:cxn modelId="{97CCFE6C-F7EC-40D3-9B1A-FB2A8E389CC2}" srcId="{134A56FC-C4B7-4B0A-B535-B4CBDB015E6C}" destId="{32DBD611-4AD9-432D-8A4A-93373A00A365}" srcOrd="1" destOrd="0" parTransId="{382A969A-2E6D-4EF7-9915-7B44A4465D6E}" sibTransId="{F76BE5D4-F3FA-4370-8BF2-86BD2FFF1E6A}"/>
    <dgm:cxn modelId="{7E82C455-259E-4FF6-9781-94015097EB6B}" type="presOf" srcId="{BA84515D-B483-452E-A1BC-F4959FFED36C}" destId="{6FEBCC36-02F0-47C9-B142-0C4134441135}" srcOrd="0" destOrd="0" presId="urn:microsoft.com/office/officeart/2008/layout/LinedList"/>
    <dgm:cxn modelId="{6737FC7B-599A-4379-ADD2-66BA18CC447F}" srcId="{134A56FC-C4B7-4B0A-B535-B4CBDB015E6C}" destId="{A185D667-3041-4F26-8428-9E1407238FBC}" srcOrd="11" destOrd="0" parTransId="{BC6EED10-6045-487A-838E-6C8DA477BF67}" sibTransId="{31F0DA90-8386-4C59-B85F-01CF7CF9C4F0}"/>
    <dgm:cxn modelId="{3A023780-59BF-43CC-8961-FD560ADA274A}" srcId="{134A56FC-C4B7-4B0A-B535-B4CBDB015E6C}" destId="{3EFDDA0B-B9B0-4858-A812-AEF527D84B39}" srcOrd="8" destOrd="0" parTransId="{32668569-9828-4AC1-8D5E-279644253388}" sibTransId="{434032BC-DAC6-45BA-8EA9-9EE2DC0F972D}"/>
    <dgm:cxn modelId="{E5ED818B-94A3-4860-8769-9A27347E3D88}" srcId="{134A56FC-C4B7-4B0A-B535-B4CBDB015E6C}" destId="{BA84515D-B483-452E-A1BC-F4959FFED36C}" srcOrd="6" destOrd="0" parTransId="{264A3719-15B7-44AA-A320-ECFD77DA73A0}" sibTransId="{1ED83AB1-D371-4012-A272-6C5BC7C3870F}"/>
    <dgm:cxn modelId="{171283A0-5E00-4556-9C4D-B229A7400C7B}" type="presOf" srcId="{849B577F-AB17-40D8-AACE-26DB5CA0C537}" destId="{576805E0-8D7C-4905-950F-81407809F8D6}" srcOrd="0" destOrd="0" presId="urn:microsoft.com/office/officeart/2008/layout/LinedList"/>
    <dgm:cxn modelId="{1C70CAA0-6956-44BC-9192-35E6C6CAC5BC}" type="presOf" srcId="{098B34D9-10FF-479A-B4E7-96DCDBBAFF6D}" destId="{EFC07E35-5A34-4378-943A-7DCD4CF40A3E}" srcOrd="0" destOrd="0" presId="urn:microsoft.com/office/officeart/2008/layout/LinedList"/>
    <dgm:cxn modelId="{369CFEA4-DB07-40E1-B8CC-668DE3CB2B85}" srcId="{134A56FC-C4B7-4B0A-B535-B4CBDB015E6C}" destId="{F0340741-7782-446E-A493-BD53D4F2B5CC}" srcOrd="3" destOrd="0" parTransId="{E53683EF-E63A-48B2-915C-A865E976DECE}" sibTransId="{8051A063-EA86-49C8-9DDE-EB91C376AC00}"/>
    <dgm:cxn modelId="{DE8688A9-3AD2-4F18-A3FE-321B29644D2F}" type="presOf" srcId="{78551B49-7493-4698-98A1-25FF24EE1CD4}" destId="{CF4C68D7-457B-42C9-80D0-BABAA8E54A70}" srcOrd="0" destOrd="0" presId="urn:microsoft.com/office/officeart/2008/layout/LinedList"/>
    <dgm:cxn modelId="{6115BEB9-E6F0-4078-BD7A-F9827738B618}" srcId="{134A56FC-C4B7-4B0A-B535-B4CBDB015E6C}" destId="{849B577F-AB17-40D8-AACE-26DB5CA0C537}" srcOrd="10" destOrd="0" parTransId="{DEAC6D1F-5C07-4FA9-8489-D0FC4CFA68D6}" sibTransId="{BFED5838-2C4A-4003-847B-9A5AF267BE16}"/>
    <dgm:cxn modelId="{5F819ED2-D010-4559-A7D8-21ADA1922889}" type="presOf" srcId="{9D12614B-249C-4DFF-9DE9-4617D1FAE05D}" destId="{E824715B-B9E6-4D8C-B214-160DEB52FACA}" srcOrd="0" destOrd="0" presId="urn:microsoft.com/office/officeart/2008/layout/LinedList"/>
    <dgm:cxn modelId="{804308DB-B026-400B-B6A8-1ABACC845B13}" type="presOf" srcId="{139F047A-76C2-4A1D-BE7B-8D44168983E4}" destId="{7099264E-AB9F-431B-A753-39C5DF3B1739}" srcOrd="0" destOrd="0" presId="urn:microsoft.com/office/officeart/2008/layout/LinedList"/>
    <dgm:cxn modelId="{E8044EE1-2C3B-4325-B5F0-F7A637C8E5DC}" type="presOf" srcId="{3311BAA2-DD8A-4089-835F-88F602BEFE04}" destId="{82DFBD65-A3C9-414E-A5F6-1B12D15810B2}" srcOrd="0" destOrd="0" presId="urn:microsoft.com/office/officeart/2008/layout/LinedList"/>
    <dgm:cxn modelId="{902600E7-BDCE-4A80-8107-351E9378C2B3}" srcId="{134A56FC-C4B7-4B0A-B535-B4CBDB015E6C}" destId="{098B34D9-10FF-479A-B4E7-96DCDBBAFF6D}" srcOrd="12" destOrd="0" parTransId="{A6723840-A0ED-4676-B23B-1017E8DF0E6F}" sibTransId="{1CB91E6E-8C88-4E78-BF38-B07106898239}"/>
    <dgm:cxn modelId="{FAA98EE8-6F72-4F26-BA2B-0F5D748AF8B3}" srcId="{134A56FC-C4B7-4B0A-B535-B4CBDB015E6C}" destId="{9D12614B-249C-4DFF-9DE9-4617D1FAE05D}" srcOrd="13" destOrd="0" parTransId="{605D6094-9738-495E-8AE9-87F3FC746551}" sibTransId="{BD68BF0D-99B1-4B85-A2BB-5DC42547954A}"/>
    <dgm:cxn modelId="{2E88E7E9-4814-4261-B65D-107AE4FF8417}" type="presOf" srcId="{97858149-3505-48F0-BA35-9D6B337A6AD8}" destId="{F703511B-4B8B-47A9-872E-F54BA4DD0457}" srcOrd="0" destOrd="0" presId="urn:microsoft.com/office/officeart/2008/layout/LinedList"/>
    <dgm:cxn modelId="{C9F05AFA-8954-4F27-982A-E44DEFB4FA2A}" type="presOf" srcId="{4729C8A0-59DF-4BA8-B31E-386AEDC34457}" destId="{D39E6E9F-AB9C-4F53-A850-D3DFCE90AC9F}" srcOrd="0" destOrd="0" presId="urn:microsoft.com/office/officeart/2008/layout/LinedList"/>
    <dgm:cxn modelId="{E50475FE-4174-466F-8F97-9B9AB21DDED7}" type="presOf" srcId="{134A56FC-C4B7-4B0A-B535-B4CBDB015E6C}" destId="{78B5D0D9-EA1E-4128-8C56-566E9CF6A19F}" srcOrd="0" destOrd="0" presId="urn:microsoft.com/office/officeart/2008/layout/LinedList"/>
    <dgm:cxn modelId="{C05869EA-EDB8-4B7F-B945-932749177AAE}" type="presParOf" srcId="{78B5D0D9-EA1E-4128-8C56-566E9CF6A19F}" destId="{C5FDAE5D-3078-4DFA-9E43-9001AB5A8079}" srcOrd="0" destOrd="0" presId="urn:microsoft.com/office/officeart/2008/layout/LinedList"/>
    <dgm:cxn modelId="{6EFE0E7E-F226-4D44-B00D-30C89CBAD490}" type="presParOf" srcId="{78B5D0D9-EA1E-4128-8C56-566E9CF6A19F}" destId="{148FBCE1-3C87-4082-A403-25A33F7C0BBD}" srcOrd="1" destOrd="0" presId="urn:microsoft.com/office/officeart/2008/layout/LinedList"/>
    <dgm:cxn modelId="{CBC6F7BB-F0D4-45CD-84BE-CFC7751D640A}" type="presParOf" srcId="{148FBCE1-3C87-4082-A403-25A33F7C0BBD}" destId="{7099264E-AB9F-431B-A753-39C5DF3B1739}" srcOrd="0" destOrd="0" presId="urn:microsoft.com/office/officeart/2008/layout/LinedList"/>
    <dgm:cxn modelId="{77767F7F-9D6A-4785-8065-EF96E7901964}" type="presParOf" srcId="{148FBCE1-3C87-4082-A403-25A33F7C0BBD}" destId="{B1D27024-ED2B-4BF7-B116-3DFDEB708498}" srcOrd="1" destOrd="0" presId="urn:microsoft.com/office/officeart/2008/layout/LinedList"/>
    <dgm:cxn modelId="{247C7B74-E54D-4697-A29E-59278357FB5D}" type="presParOf" srcId="{78B5D0D9-EA1E-4128-8C56-566E9CF6A19F}" destId="{15D73521-8AA2-4363-B51E-1255FDFF3C77}" srcOrd="2" destOrd="0" presId="urn:microsoft.com/office/officeart/2008/layout/LinedList"/>
    <dgm:cxn modelId="{5BA62D8E-7963-46CC-8EBD-5A964CA67FF8}" type="presParOf" srcId="{78B5D0D9-EA1E-4128-8C56-566E9CF6A19F}" destId="{86257126-A231-4EAC-B89C-36D980F6D4DE}" srcOrd="3" destOrd="0" presId="urn:microsoft.com/office/officeart/2008/layout/LinedList"/>
    <dgm:cxn modelId="{A01B5DB5-F0F2-46BC-B9CE-7AF3B5BD5396}" type="presParOf" srcId="{86257126-A231-4EAC-B89C-36D980F6D4DE}" destId="{021B682F-BDB9-4E91-B7D9-26D226D040F6}" srcOrd="0" destOrd="0" presId="urn:microsoft.com/office/officeart/2008/layout/LinedList"/>
    <dgm:cxn modelId="{525363E8-07FE-4738-BC1A-845A2B97776A}" type="presParOf" srcId="{86257126-A231-4EAC-B89C-36D980F6D4DE}" destId="{D4A6ECA3-DDE7-432D-9D5F-3E3395E0C296}" srcOrd="1" destOrd="0" presId="urn:microsoft.com/office/officeart/2008/layout/LinedList"/>
    <dgm:cxn modelId="{BB2BA929-6E5D-4D15-A6FF-46A7CFB40127}" type="presParOf" srcId="{78B5D0D9-EA1E-4128-8C56-566E9CF6A19F}" destId="{29CA8B59-9C21-433C-90D4-9C4F93EC3266}" srcOrd="4" destOrd="0" presId="urn:microsoft.com/office/officeart/2008/layout/LinedList"/>
    <dgm:cxn modelId="{F769F37E-BFF5-40F3-AF3D-D18423F78983}" type="presParOf" srcId="{78B5D0D9-EA1E-4128-8C56-566E9CF6A19F}" destId="{623F9C22-0D31-4ED0-962D-197B6036330A}" srcOrd="5" destOrd="0" presId="urn:microsoft.com/office/officeart/2008/layout/LinedList"/>
    <dgm:cxn modelId="{EBA01280-216B-4CEE-A5EC-82321F031AB5}" type="presParOf" srcId="{623F9C22-0D31-4ED0-962D-197B6036330A}" destId="{82DFBD65-A3C9-414E-A5F6-1B12D15810B2}" srcOrd="0" destOrd="0" presId="urn:microsoft.com/office/officeart/2008/layout/LinedList"/>
    <dgm:cxn modelId="{17E53BA8-808B-49D1-AA64-60FCDEF14F45}" type="presParOf" srcId="{623F9C22-0D31-4ED0-962D-197B6036330A}" destId="{58711A4B-99D2-48A5-B511-A7EEB1A7837A}" srcOrd="1" destOrd="0" presId="urn:microsoft.com/office/officeart/2008/layout/LinedList"/>
    <dgm:cxn modelId="{13E31F7C-B546-4F18-9260-2F5AEF415B05}" type="presParOf" srcId="{78B5D0D9-EA1E-4128-8C56-566E9CF6A19F}" destId="{CCB1437C-EB39-4DA1-8F66-24543C0F3DC0}" srcOrd="6" destOrd="0" presId="urn:microsoft.com/office/officeart/2008/layout/LinedList"/>
    <dgm:cxn modelId="{38A84A90-CAA3-4370-BA86-438CE9EDC2AA}" type="presParOf" srcId="{78B5D0D9-EA1E-4128-8C56-566E9CF6A19F}" destId="{F3A20B69-C375-4EC4-8185-2FD617E1B507}" srcOrd="7" destOrd="0" presId="urn:microsoft.com/office/officeart/2008/layout/LinedList"/>
    <dgm:cxn modelId="{1ED5899E-5AE2-467E-976F-EBB775A890F0}" type="presParOf" srcId="{F3A20B69-C375-4EC4-8185-2FD617E1B507}" destId="{272B8E36-E4D5-444E-B0F7-F7240EB2A209}" srcOrd="0" destOrd="0" presId="urn:microsoft.com/office/officeart/2008/layout/LinedList"/>
    <dgm:cxn modelId="{46FD9E7A-C828-448C-A711-AA9A1FC8FD81}" type="presParOf" srcId="{F3A20B69-C375-4EC4-8185-2FD617E1B507}" destId="{C71337A7-FC80-4847-831A-E68AAC34F2B5}" srcOrd="1" destOrd="0" presId="urn:microsoft.com/office/officeart/2008/layout/LinedList"/>
    <dgm:cxn modelId="{063E0C26-5B79-407E-B5E0-B44C0BC6C359}" type="presParOf" srcId="{78B5D0D9-EA1E-4128-8C56-566E9CF6A19F}" destId="{F3649F25-2A5A-4E43-8C2B-0D234A6D759D}" srcOrd="8" destOrd="0" presId="urn:microsoft.com/office/officeart/2008/layout/LinedList"/>
    <dgm:cxn modelId="{2C94BDCC-4D9C-4D06-BA78-AAAC3CD64DBA}" type="presParOf" srcId="{78B5D0D9-EA1E-4128-8C56-566E9CF6A19F}" destId="{6D1F39CE-F07E-4349-84C8-91562B2CBB0F}" srcOrd="9" destOrd="0" presId="urn:microsoft.com/office/officeart/2008/layout/LinedList"/>
    <dgm:cxn modelId="{67DC7056-8290-4DD8-9F08-569453FDF8D1}" type="presParOf" srcId="{6D1F39CE-F07E-4349-84C8-91562B2CBB0F}" destId="{CF4C68D7-457B-42C9-80D0-BABAA8E54A70}" srcOrd="0" destOrd="0" presId="urn:microsoft.com/office/officeart/2008/layout/LinedList"/>
    <dgm:cxn modelId="{E2CD9F8D-06C3-41E4-85B8-1225AD65CF58}" type="presParOf" srcId="{6D1F39CE-F07E-4349-84C8-91562B2CBB0F}" destId="{C463F21E-EDE1-4F76-A3DF-DBF12C49A26D}" srcOrd="1" destOrd="0" presId="urn:microsoft.com/office/officeart/2008/layout/LinedList"/>
    <dgm:cxn modelId="{4290CAC4-0D56-445B-AA88-F9926C644567}" type="presParOf" srcId="{78B5D0D9-EA1E-4128-8C56-566E9CF6A19F}" destId="{7CFC7E56-6D63-4363-AF67-9AB05449ACD4}" srcOrd="10" destOrd="0" presId="urn:microsoft.com/office/officeart/2008/layout/LinedList"/>
    <dgm:cxn modelId="{F8E72BA5-020E-4DC6-A999-F8242A89E2BE}" type="presParOf" srcId="{78B5D0D9-EA1E-4128-8C56-566E9CF6A19F}" destId="{BEB86093-921C-4121-8D83-51E76E298DC7}" srcOrd="11" destOrd="0" presId="urn:microsoft.com/office/officeart/2008/layout/LinedList"/>
    <dgm:cxn modelId="{24D5AA0E-61B2-46AA-B876-98717BBB2384}" type="presParOf" srcId="{BEB86093-921C-4121-8D83-51E76E298DC7}" destId="{D39E6E9F-AB9C-4F53-A850-D3DFCE90AC9F}" srcOrd="0" destOrd="0" presId="urn:microsoft.com/office/officeart/2008/layout/LinedList"/>
    <dgm:cxn modelId="{5073C829-5607-489B-91A8-4654CB97D2CC}" type="presParOf" srcId="{BEB86093-921C-4121-8D83-51E76E298DC7}" destId="{1650679D-9725-42E3-A9AB-B69C46C53742}" srcOrd="1" destOrd="0" presId="urn:microsoft.com/office/officeart/2008/layout/LinedList"/>
    <dgm:cxn modelId="{DE27097A-6022-4FCF-AEA5-B13645F0806A}" type="presParOf" srcId="{78B5D0D9-EA1E-4128-8C56-566E9CF6A19F}" destId="{E78CB4E8-E713-47EB-83D0-312C3928C262}" srcOrd="12" destOrd="0" presId="urn:microsoft.com/office/officeart/2008/layout/LinedList"/>
    <dgm:cxn modelId="{ED62CAAC-9356-41D5-A71C-556BAB6F9A9D}" type="presParOf" srcId="{78B5D0D9-EA1E-4128-8C56-566E9CF6A19F}" destId="{ADCF4697-D481-476B-9A08-227A33A532A5}" srcOrd="13" destOrd="0" presId="urn:microsoft.com/office/officeart/2008/layout/LinedList"/>
    <dgm:cxn modelId="{FC50A9F8-5DA7-4848-BE04-D75D40A93A91}" type="presParOf" srcId="{ADCF4697-D481-476B-9A08-227A33A532A5}" destId="{6FEBCC36-02F0-47C9-B142-0C4134441135}" srcOrd="0" destOrd="0" presId="urn:microsoft.com/office/officeart/2008/layout/LinedList"/>
    <dgm:cxn modelId="{357F1B36-660C-4AE4-9F55-496FEFFE93EF}" type="presParOf" srcId="{ADCF4697-D481-476B-9A08-227A33A532A5}" destId="{E4AD0ACA-A5D7-4D63-BC96-A124FB9EC4F6}" srcOrd="1" destOrd="0" presId="urn:microsoft.com/office/officeart/2008/layout/LinedList"/>
    <dgm:cxn modelId="{E3CEF206-FC8F-49BD-BEBE-3FA3438C97B7}" type="presParOf" srcId="{78B5D0D9-EA1E-4128-8C56-566E9CF6A19F}" destId="{0199856E-4D52-450D-9528-1A455826A19D}" srcOrd="14" destOrd="0" presId="urn:microsoft.com/office/officeart/2008/layout/LinedList"/>
    <dgm:cxn modelId="{E6891031-9C20-4B9D-8D8A-E9F55AF8350E}" type="presParOf" srcId="{78B5D0D9-EA1E-4128-8C56-566E9CF6A19F}" destId="{EF9E8E9A-B324-499E-9773-214077DCBCED}" srcOrd="15" destOrd="0" presId="urn:microsoft.com/office/officeart/2008/layout/LinedList"/>
    <dgm:cxn modelId="{77BCC7BE-EE7D-4A38-8368-30E655E86258}" type="presParOf" srcId="{EF9E8E9A-B324-499E-9773-214077DCBCED}" destId="{F703511B-4B8B-47A9-872E-F54BA4DD0457}" srcOrd="0" destOrd="0" presId="urn:microsoft.com/office/officeart/2008/layout/LinedList"/>
    <dgm:cxn modelId="{05098127-2B8C-4FF6-B3CB-781C7DB7A1F7}" type="presParOf" srcId="{EF9E8E9A-B324-499E-9773-214077DCBCED}" destId="{382ED109-340F-4557-8D8E-E96848439354}" srcOrd="1" destOrd="0" presId="urn:microsoft.com/office/officeart/2008/layout/LinedList"/>
    <dgm:cxn modelId="{CC912E1C-1A04-42BE-9EAF-83781D891E68}" type="presParOf" srcId="{78B5D0D9-EA1E-4128-8C56-566E9CF6A19F}" destId="{5054E525-D858-4225-ABA3-EF6245B7017B}" srcOrd="16" destOrd="0" presId="urn:microsoft.com/office/officeart/2008/layout/LinedList"/>
    <dgm:cxn modelId="{371277A7-47FF-423E-9C5C-3D379ED546C6}" type="presParOf" srcId="{78B5D0D9-EA1E-4128-8C56-566E9CF6A19F}" destId="{2D078F5E-F51A-4ACB-99F2-6EBF64747800}" srcOrd="17" destOrd="0" presId="urn:microsoft.com/office/officeart/2008/layout/LinedList"/>
    <dgm:cxn modelId="{22A4BA43-F55C-4E3F-8685-B2196D7840C8}" type="presParOf" srcId="{2D078F5E-F51A-4ACB-99F2-6EBF64747800}" destId="{12EBED90-997E-4825-B40B-0045901D59BE}" srcOrd="0" destOrd="0" presId="urn:microsoft.com/office/officeart/2008/layout/LinedList"/>
    <dgm:cxn modelId="{A834580A-789F-4C7B-99F6-3B147396B365}" type="presParOf" srcId="{2D078F5E-F51A-4ACB-99F2-6EBF64747800}" destId="{094118D6-30F7-4EFA-ACBB-27AC1C3FECB6}" srcOrd="1" destOrd="0" presId="urn:microsoft.com/office/officeart/2008/layout/LinedList"/>
    <dgm:cxn modelId="{39824910-BE5D-454F-8043-EBA149872C0C}" type="presParOf" srcId="{78B5D0D9-EA1E-4128-8C56-566E9CF6A19F}" destId="{B8A8A095-951C-4B7F-8C07-FFCC6BAA4924}" srcOrd="18" destOrd="0" presId="urn:microsoft.com/office/officeart/2008/layout/LinedList"/>
    <dgm:cxn modelId="{D0779A5E-7496-4082-A466-537B464CE723}" type="presParOf" srcId="{78B5D0D9-EA1E-4128-8C56-566E9CF6A19F}" destId="{DC2E4991-A402-4E22-95AE-05BD859CC1CF}" srcOrd="19" destOrd="0" presId="urn:microsoft.com/office/officeart/2008/layout/LinedList"/>
    <dgm:cxn modelId="{8FEA766A-C267-492B-B9FA-9ADAEFD9C107}" type="presParOf" srcId="{DC2E4991-A402-4E22-95AE-05BD859CC1CF}" destId="{CD497E46-6A05-41B6-A5D9-5B43045B9B9B}" srcOrd="0" destOrd="0" presId="urn:microsoft.com/office/officeart/2008/layout/LinedList"/>
    <dgm:cxn modelId="{DE7CE0D3-E030-4D45-84B1-325772C90BE4}" type="presParOf" srcId="{DC2E4991-A402-4E22-95AE-05BD859CC1CF}" destId="{FF635817-FDF7-45EF-9B3B-02F67756741B}" srcOrd="1" destOrd="0" presId="urn:microsoft.com/office/officeart/2008/layout/LinedList"/>
    <dgm:cxn modelId="{B0C8FF9D-F51E-476E-93D5-7538BEEF1398}" type="presParOf" srcId="{78B5D0D9-EA1E-4128-8C56-566E9CF6A19F}" destId="{AA120E83-8B86-49AF-A3D0-B64067D6CE19}" srcOrd="20" destOrd="0" presId="urn:microsoft.com/office/officeart/2008/layout/LinedList"/>
    <dgm:cxn modelId="{61A1DBDB-4FFC-4869-85F8-6860A056BEA8}" type="presParOf" srcId="{78B5D0D9-EA1E-4128-8C56-566E9CF6A19F}" destId="{8C034FD4-F6DA-4C90-BA18-B4A0D19F6520}" srcOrd="21" destOrd="0" presId="urn:microsoft.com/office/officeart/2008/layout/LinedList"/>
    <dgm:cxn modelId="{443E172C-58F9-4783-BA2B-85534EDB4FC3}" type="presParOf" srcId="{8C034FD4-F6DA-4C90-BA18-B4A0D19F6520}" destId="{576805E0-8D7C-4905-950F-81407809F8D6}" srcOrd="0" destOrd="0" presId="urn:microsoft.com/office/officeart/2008/layout/LinedList"/>
    <dgm:cxn modelId="{C0B49DC7-7096-4193-B472-D595879D74D9}" type="presParOf" srcId="{8C034FD4-F6DA-4C90-BA18-B4A0D19F6520}" destId="{F23D48E7-6985-4310-BD61-3EDEC690FDA8}" srcOrd="1" destOrd="0" presId="urn:microsoft.com/office/officeart/2008/layout/LinedList"/>
    <dgm:cxn modelId="{D781E282-8B7E-47D0-AFD7-2AFCD3E47E91}" type="presParOf" srcId="{78B5D0D9-EA1E-4128-8C56-566E9CF6A19F}" destId="{AB9839BA-FE96-408F-BE41-59F448531A1E}" srcOrd="22" destOrd="0" presId="urn:microsoft.com/office/officeart/2008/layout/LinedList"/>
    <dgm:cxn modelId="{11B433E6-325E-4936-B246-6606AF104B81}" type="presParOf" srcId="{78B5D0D9-EA1E-4128-8C56-566E9CF6A19F}" destId="{3C2526A6-E7A7-4A94-99E9-FFE711CA23E6}" srcOrd="23" destOrd="0" presId="urn:microsoft.com/office/officeart/2008/layout/LinedList"/>
    <dgm:cxn modelId="{DBDAFA6F-6BF4-4214-97F3-FDAF25447693}" type="presParOf" srcId="{3C2526A6-E7A7-4A94-99E9-FFE711CA23E6}" destId="{CCEB0CD5-5FA5-4315-8487-E7BA184E5383}" srcOrd="0" destOrd="0" presId="urn:microsoft.com/office/officeart/2008/layout/LinedList"/>
    <dgm:cxn modelId="{D3B5E8BB-19A3-44F0-BD41-7BA9F17ACAA9}" type="presParOf" srcId="{3C2526A6-E7A7-4A94-99E9-FFE711CA23E6}" destId="{451B5938-783F-44E3-AB53-638D36D1EC56}" srcOrd="1" destOrd="0" presId="urn:microsoft.com/office/officeart/2008/layout/LinedList"/>
    <dgm:cxn modelId="{947A2BB1-D782-4A50-A831-75DE4B28AC5D}" type="presParOf" srcId="{78B5D0D9-EA1E-4128-8C56-566E9CF6A19F}" destId="{DA82E0B5-952B-4327-A13C-FBFF986F055A}" srcOrd="24" destOrd="0" presId="urn:microsoft.com/office/officeart/2008/layout/LinedList"/>
    <dgm:cxn modelId="{3ABAB585-92CE-40A2-8B3E-3BB12635EA1F}" type="presParOf" srcId="{78B5D0D9-EA1E-4128-8C56-566E9CF6A19F}" destId="{45193C4C-2FC6-43AA-AD87-A6FA513B2376}" srcOrd="25" destOrd="0" presId="urn:microsoft.com/office/officeart/2008/layout/LinedList"/>
    <dgm:cxn modelId="{A4E4B2CC-E0AF-46F5-9754-0CEBCE95C0C2}" type="presParOf" srcId="{45193C4C-2FC6-43AA-AD87-A6FA513B2376}" destId="{EFC07E35-5A34-4378-943A-7DCD4CF40A3E}" srcOrd="0" destOrd="0" presId="urn:microsoft.com/office/officeart/2008/layout/LinedList"/>
    <dgm:cxn modelId="{A6B9CBFF-8C05-49F8-BA6B-865A017513BE}" type="presParOf" srcId="{45193C4C-2FC6-43AA-AD87-A6FA513B2376}" destId="{11EDD093-047A-4B60-9B16-6A931219B9AF}" srcOrd="1" destOrd="0" presId="urn:microsoft.com/office/officeart/2008/layout/LinedList"/>
    <dgm:cxn modelId="{B736B605-621F-40FA-B5E6-8668CF7471FE}" type="presParOf" srcId="{78B5D0D9-EA1E-4128-8C56-566E9CF6A19F}" destId="{0CC09878-385E-4246-9351-A118013DC8C3}" srcOrd="26" destOrd="0" presId="urn:microsoft.com/office/officeart/2008/layout/LinedList"/>
    <dgm:cxn modelId="{44974DD5-AE5A-4AA5-939A-FB0B1AC12B78}" type="presParOf" srcId="{78B5D0D9-EA1E-4128-8C56-566E9CF6A19F}" destId="{3EC0C0EA-9BF0-4F50-8DDE-F588779A9CE6}" srcOrd="27" destOrd="0" presId="urn:microsoft.com/office/officeart/2008/layout/LinedList"/>
    <dgm:cxn modelId="{7503E747-04E0-44A9-9DB3-63A1FC1FFF71}" type="presParOf" srcId="{3EC0C0EA-9BF0-4F50-8DDE-F588779A9CE6}" destId="{E824715B-B9E6-4D8C-B214-160DEB52FACA}" srcOrd="0" destOrd="0" presId="urn:microsoft.com/office/officeart/2008/layout/LinedList"/>
    <dgm:cxn modelId="{8043B5CC-1D1D-45A0-B14A-B30A65991256}" type="presParOf" srcId="{3EC0C0EA-9BF0-4F50-8DDE-F588779A9CE6}" destId="{19EE5EA8-39F0-4737-BFF6-2A0C7F3BE279}" srcOrd="1" destOrd="0" presId="urn:microsoft.com/office/officeart/2008/layout/LinedList"/>
    <dgm:cxn modelId="{076F4889-CE86-4882-98B3-00028DA1E131}" type="presParOf" srcId="{78B5D0D9-EA1E-4128-8C56-566E9CF6A19F}" destId="{399DA736-E47A-4E3F-AA7B-A4A126C3CF7F}" srcOrd="28" destOrd="0" presId="urn:microsoft.com/office/officeart/2008/layout/LinedList"/>
    <dgm:cxn modelId="{190B3D4C-A8FE-4D59-82F8-B96F2718ABA6}" type="presParOf" srcId="{78B5D0D9-EA1E-4128-8C56-566E9CF6A19F}" destId="{506C4B33-CF64-4798-9221-BEE8FEFB4225}" srcOrd="29" destOrd="0" presId="urn:microsoft.com/office/officeart/2008/layout/LinedList"/>
    <dgm:cxn modelId="{7ECB805A-D350-406F-B319-19439EA3B066}" type="presParOf" srcId="{506C4B33-CF64-4798-9221-BEE8FEFB4225}" destId="{6E70BF6F-CE31-40DD-A5CF-A6CB3843D8D9}" srcOrd="0" destOrd="0" presId="urn:microsoft.com/office/officeart/2008/layout/LinedList"/>
    <dgm:cxn modelId="{EE561804-9B19-449A-BDF1-E09E25235599}" type="presParOf" srcId="{506C4B33-CF64-4798-9221-BEE8FEFB4225}" destId="{AAC02FC9-B6E9-4C4A-A6F9-0B0A9EA1DC3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34A56FC-C4B7-4B0A-B535-B4CBDB015E6C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39F047A-76C2-4A1D-BE7B-8D44168983E4}">
      <dgm:prSet/>
      <dgm:spPr/>
      <dgm:t>
        <a:bodyPr/>
        <a:lstStyle/>
        <a:p>
          <a:r>
            <a:rPr lang="cs-CZ" dirty="0"/>
            <a:t>Rozumí zásadám a principům strategického řízení a rozhodování,</a:t>
          </a:r>
          <a:endParaRPr lang="en-US" dirty="0"/>
        </a:p>
      </dgm:t>
    </dgm:pt>
    <dgm:pt modelId="{857E8CC9-D684-4444-840A-BBBD03E0A132}" type="parTrans" cxnId="{379CF222-4B59-4187-B84E-0BFCFFB2F7CC}">
      <dgm:prSet/>
      <dgm:spPr/>
      <dgm:t>
        <a:bodyPr/>
        <a:lstStyle/>
        <a:p>
          <a:endParaRPr lang="en-US"/>
        </a:p>
      </dgm:t>
    </dgm:pt>
    <dgm:pt modelId="{F7862628-5182-4873-88A6-6E3DEEA82DC5}" type="sibTrans" cxnId="{379CF222-4B59-4187-B84E-0BFCFFB2F7CC}">
      <dgm:prSet/>
      <dgm:spPr/>
      <dgm:t>
        <a:bodyPr/>
        <a:lstStyle/>
        <a:p>
          <a:endParaRPr lang="en-US"/>
        </a:p>
      </dgm:t>
    </dgm:pt>
    <dgm:pt modelId="{554B688D-9F40-4956-B94D-2CE6C708F106}">
      <dgm:prSet/>
      <dgm:spPr/>
      <dgm:t>
        <a:bodyPr/>
        <a:lstStyle/>
        <a:p>
          <a:r>
            <a:rPr lang="cs-CZ"/>
            <a:t>rozumí zásadám strategické situační analýzy,</a:t>
          </a:r>
          <a:endParaRPr lang="en-US"/>
        </a:p>
      </dgm:t>
    </dgm:pt>
    <dgm:pt modelId="{896D294A-1F8C-4EB2-9AF2-7F7DB88D1483}" type="parTrans" cxnId="{0B5D431D-3D75-4822-B5C7-CD4C38AFF041}">
      <dgm:prSet/>
      <dgm:spPr/>
      <dgm:t>
        <a:bodyPr/>
        <a:lstStyle/>
        <a:p>
          <a:endParaRPr lang="en-US"/>
        </a:p>
      </dgm:t>
    </dgm:pt>
    <dgm:pt modelId="{4B154BB1-B4BD-4306-A4D3-EFB872D3CB62}" type="sibTrans" cxnId="{0B5D431D-3D75-4822-B5C7-CD4C38AFF041}">
      <dgm:prSet/>
      <dgm:spPr/>
      <dgm:t>
        <a:bodyPr/>
        <a:lstStyle/>
        <a:p>
          <a:endParaRPr lang="en-US"/>
        </a:p>
      </dgm:t>
    </dgm:pt>
    <dgm:pt modelId="{0D380995-E826-4B12-A90C-95C2B7938F06}">
      <dgm:prSet/>
      <dgm:spPr/>
      <dgm:t>
        <a:bodyPr/>
        <a:lstStyle/>
        <a:p>
          <a:r>
            <a:rPr lang="cs-CZ"/>
            <a:t>umí aplikovat základní metody pro hodnocení vnitřního a vnějšího podnikového prostředí,</a:t>
          </a:r>
          <a:endParaRPr lang="en-US"/>
        </a:p>
      </dgm:t>
    </dgm:pt>
    <dgm:pt modelId="{97B250F8-987E-49F7-91C6-76DACA625CAA}" type="parTrans" cxnId="{7FE864D9-EA31-4A9A-A1F9-1B8AC17654A3}">
      <dgm:prSet/>
      <dgm:spPr/>
      <dgm:t>
        <a:bodyPr/>
        <a:lstStyle/>
        <a:p>
          <a:endParaRPr lang="en-US"/>
        </a:p>
      </dgm:t>
    </dgm:pt>
    <dgm:pt modelId="{BD4059EB-65E7-4EE3-91F8-5681CC3FD79E}" type="sibTrans" cxnId="{7FE864D9-EA31-4A9A-A1F9-1B8AC17654A3}">
      <dgm:prSet/>
      <dgm:spPr/>
      <dgm:t>
        <a:bodyPr/>
        <a:lstStyle/>
        <a:p>
          <a:endParaRPr lang="en-US"/>
        </a:p>
      </dgm:t>
    </dgm:pt>
    <dgm:pt modelId="{C1A5B98F-744A-4952-A942-2A6E2D6E1D73}">
      <dgm:prSet/>
      <dgm:spPr/>
      <dgm:t>
        <a:bodyPr/>
        <a:lstStyle/>
        <a:p>
          <a:r>
            <a:rPr lang="cs-CZ"/>
            <a:t>orientuje se v nástrojích marketingového mixu,</a:t>
          </a:r>
          <a:endParaRPr lang="en-US"/>
        </a:p>
      </dgm:t>
    </dgm:pt>
    <dgm:pt modelId="{A9A7015F-83FF-45BC-9B39-1586F0183B50}" type="parTrans" cxnId="{3A484344-78DF-4C64-9C25-3E45BDB780B1}">
      <dgm:prSet/>
      <dgm:spPr/>
      <dgm:t>
        <a:bodyPr/>
        <a:lstStyle/>
        <a:p>
          <a:endParaRPr lang="en-US"/>
        </a:p>
      </dgm:t>
    </dgm:pt>
    <dgm:pt modelId="{772912A8-7DB1-425B-8638-05713AC0654A}" type="sibTrans" cxnId="{3A484344-78DF-4C64-9C25-3E45BDB780B1}">
      <dgm:prSet/>
      <dgm:spPr/>
      <dgm:t>
        <a:bodyPr/>
        <a:lstStyle/>
        <a:p>
          <a:endParaRPr lang="en-US"/>
        </a:p>
      </dgm:t>
    </dgm:pt>
    <dgm:pt modelId="{16AA5CFD-C3B8-4F41-8F9B-62A13ED35ECB}">
      <dgm:prSet/>
      <dgm:spPr/>
      <dgm:t>
        <a:bodyPr/>
        <a:lstStyle/>
        <a:p>
          <a:r>
            <a:rPr lang="cs-CZ"/>
            <a:t>analyzuje základní nástroje marketingového mixu,</a:t>
          </a:r>
          <a:endParaRPr lang="en-US"/>
        </a:p>
      </dgm:t>
    </dgm:pt>
    <dgm:pt modelId="{CAF1B5D9-B814-441F-A2B6-8A7A069CDD4D}" type="parTrans" cxnId="{281C21B7-7ADB-468E-89A0-F338BB5EC23C}">
      <dgm:prSet/>
      <dgm:spPr/>
      <dgm:t>
        <a:bodyPr/>
        <a:lstStyle/>
        <a:p>
          <a:endParaRPr lang="en-US"/>
        </a:p>
      </dgm:t>
    </dgm:pt>
    <dgm:pt modelId="{5FBD1EAE-33AC-40F7-863C-2A64D06FB18C}" type="sibTrans" cxnId="{281C21B7-7ADB-468E-89A0-F338BB5EC23C}">
      <dgm:prSet/>
      <dgm:spPr/>
      <dgm:t>
        <a:bodyPr/>
        <a:lstStyle/>
        <a:p>
          <a:endParaRPr lang="en-US"/>
        </a:p>
      </dgm:t>
    </dgm:pt>
    <dgm:pt modelId="{C777EAE0-008B-43A8-A38B-CCC3E059B66C}">
      <dgm:prSet/>
      <dgm:spPr/>
      <dgm:t>
        <a:bodyPr/>
        <a:lstStyle/>
        <a:p>
          <a:r>
            <a:rPr lang="cs-CZ"/>
            <a:t>aplikuje marketing ve vybraných oblastech,</a:t>
          </a:r>
          <a:endParaRPr lang="en-US"/>
        </a:p>
      </dgm:t>
    </dgm:pt>
    <dgm:pt modelId="{FD061978-3161-43B1-81CE-DD8E1A0948D4}" type="parTrans" cxnId="{BD466846-E208-4AEC-BB8F-9DC72E855937}">
      <dgm:prSet/>
      <dgm:spPr/>
      <dgm:t>
        <a:bodyPr/>
        <a:lstStyle/>
        <a:p>
          <a:endParaRPr lang="en-US"/>
        </a:p>
      </dgm:t>
    </dgm:pt>
    <dgm:pt modelId="{8223D151-C0AD-4520-9674-A94726093AB4}" type="sibTrans" cxnId="{BD466846-E208-4AEC-BB8F-9DC72E855937}">
      <dgm:prSet/>
      <dgm:spPr/>
      <dgm:t>
        <a:bodyPr/>
        <a:lstStyle/>
        <a:p>
          <a:endParaRPr lang="en-US"/>
        </a:p>
      </dgm:t>
    </dgm:pt>
    <dgm:pt modelId="{CD2C717A-AFE8-4486-BB78-7F6560814D10}">
      <dgm:prSet/>
      <dgm:spPr/>
      <dgm:t>
        <a:bodyPr/>
        <a:lstStyle/>
        <a:p>
          <a:r>
            <a:rPr lang="cs-CZ"/>
            <a:t>dokáže plánovat, organizovat i hodnotit podnikové vzdělávání,</a:t>
          </a:r>
          <a:endParaRPr lang="en-US"/>
        </a:p>
      </dgm:t>
    </dgm:pt>
    <dgm:pt modelId="{3EC85D39-5869-4FB8-847A-DBB0413881E9}" type="parTrans" cxnId="{1259AFFE-8844-415D-8C42-3D8183259ACF}">
      <dgm:prSet/>
      <dgm:spPr/>
      <dgm:t>
        <a:bodyPr/>
        <a:lstStyle/>
        <a:p>
          <a:endParaRPr lang="en-US"/>
        </a:p>
      </dgm:t>
    </dgm:pt>
    <dgm:pt modelId="{0543855E-D927-4320-B15D-9A61BB6B77EA}" type="sibTrans" cxnId="{1259AFFE-8844-415D-8C42-3D8183259ACF}">
      <dgm:prSet/>
      <dgm:spPr/>
      <dgm:t>
        <a:bodyPr/>
        <a:lstStyle/>
        <a:p>
          <a:endParaRPr lang="en-US"/>
        </a:p>
      </dgm:t>
    </dgm:pt>
    <dgm:pt modelId="{3D925992-DB40-4C9E-8FE0-FDE8AC2C4FA5}">
      <dgm:prSet/>
      <dgm:spPr/>
      <dgm:t>
        <a:bodyPr/>
        <a:lstStyle/>
        <a:p>
          <a:r>
            <a:rPr lang="cs-CZ"/>
            <a:t>řídí proces přijímání a adaptace pracovníků,</a:t>
          </a:r>
          <a:endParaRPr lang="en-US"/>
        </a:p>
      </dgm:t>
    </dgm:pt>
    <dgm:pt modelId="{DA843176-4345-4608-9AB7-895BD07807F4}" type="parTrans" cxnId="{E4F83DC3-E931-4F48-ACA1-90CB1A0A4DC0}">
      <dgm:prSet/>
      <dgm:spPr/>
      <dgm:t>
        <a:bodyPr/>
        <a:lstStyle/>
        <a:p>
          <a:endParaRPr lang="en-US"/>
        </a:p>
      </dgm:t>
    </dgm:pt>
    <dgm:pt modelId="{48A7D354-D708-4213-BFD6-E10E4661F80D}" type="sibTrans" cxnId="{E4F83DC3-E931-4F48-ACA1-90CB1A0A4DC0}">
      <dgm:prSet/>
      <dgm:spPr/>
      <dgm:t>
        <a:bodyPr/>
        <a:lstStyle/>
        <a:p>
          <a:endParaRPr lang="en-US"/>
        </a:p>
      </dgm:t>
    </dgm:pt>
    <dgm:pt modelId="{779B7BA5-40B6-422D-A220-5E4180448BFA}">
      <dgm:prSet/>
      <dgm:spPr/>
      <dgm:t>
        <a:bodyPr/>
        <a:lstStyle/>
        <a:p>
          <a:r>
            <a:rPr lang="cs-CZ"/>
            <a:t>aplikuje v praxi vhodné a účinné zásady řízení a hodnocení pracovního výkonu zaměstnanců,</a:t>
          </a:r>
          <a:endParaRPr lang="en-US"/>
        </a:p>
      </dgm:t>
    </dgm:pt>
    <dgm:pt modelId="{A3938F27-CC9A-4488-AD53-5835B1739390}" type="parTrans" cxnId="{5212403D-152E-4E49-9C66-565362762FD5}">
      <dgm:prSet/>
      <dgm:spPr/>
      <dgm:t>
        <a:bodyPr/>
        <a:lstStyle/>
        <a:p>
          <a:endParaRPr lang="en-US"/>
        </a:p>
      </dgm:t>
    </dgm:pt>
    <dgm:pt modelId="{ABBAD1A5-196A-4C6E-9663-F4A17E84A568}" type="sibTrans" cxnId="{5212403D-152E-4E49-9C66-565362762FD5}">
      <dgm:prSet/>
      <dgm:spPr/>
      <dgm:t>
        <a:bodyPr/>
        <a:lstStyle/>
        <a:p>
          <a:endParaRPr lang="en-US"/>
        </a:p>
      </dgm:t>
    </dgm:pt>
    <dgm:pt modelId="{D6B0CD7E-6BCB-42A5-91D6-5B91550333E8}">
      <dgm:prSet/>
      <dgm:spPr/>
      <dgm:t>
        <a:bodyPr/>
        <a:lstStyle/>
        <a:p>
          <a:r>
            <a:rPr lang="cs-CZ"/>
            <a:t>umí se orientovat v základních účetních předpisech,</a:t>
          </a:r>
          <a:endParaRPr lang="en-US"/>
        </a:p>
      </dgm:t>
    </dgm:pt>
    <dgm:pt modelId="{3A99F95B-623F-4C76-8B96-869BF6028BDF}" type="parTrans" cxnId="{90BFD050-199B-4797-96C8-14987A32F6EF}">
      <dgm:prSet/>
      <dgm:spPr/>
      <dgm:t>
        <a:bodyPr/>
        <a:lstStyle/>
        <a:p>
          <a:endParaRPr lang="en-US"/>
        </a:p>
      </dgm:t>
    </dgm:pt>
    <dgm:pt modelId="{990BB61D-5BAD-494E-9DE3-583F48BC2A8C}" type="sibTrans" cxnId="{90BFD050-199B-4797-96C8-14987A32F6EF}">
      <dgm:prSet/>
      <dgm:spPr/>
      <dgm:t>
        <a:bodyPr/>
        <a:lstStyle/>
        <a:p>
          <a:endParaRPr lang="en-US"/>
        </a:p>
      </dgm:t>
    </dgm:pt>
    <dgm:pt modelId="{569A1A52-736D-48EE-BCF2-866E9DECE70C}">
      <dgm:prSet/>
      <dgm:spPr/>
      <dgm:t>
        <a:bodyPr/>
        <a:lstStyle/>
        <a:p>
          <a:r>
            <a:rPr lang="cs-CZ"/>
            <a:t>umí zaznamenat hospodářské operace v účetních výkazech,</a:t>
          </a:r>
          <a:endParaRPr lang="en-US"/>
        </a:p>
      </dgm:t>
    </dgm:pt>
    <dgm:pt modelId="{5F56B751-247F-4540-9FBC-142ACE62BAC1}" type="parTrans" cxnId="{7D76983D-27C2-435B-8BD9-F08C3525DDB5}">
      <dgm:prSet/>
      <dgm:spPr/>
      <dgm:t>
        <a:bodyPr/>
        <a:lstStyle/>
        <a:p>
          <a:endParaRPr lang="en-US"/>
        </a:p>
      </dgm:t>
    </dgm:pt>
    <dgm:pt modelId="{FF03106A-A78A-46D0-A4A6-A78ADA23D0BA}" type="sibTrans" cxnId="{7D76983D-27C2-435B-8BD9-F08C3525DDB5}">
      <dgm:prSet/>
      <dgm:spPr/>
      <dgm:t>
        <a:bodyPr/>
        <a:lstStyle/>
        <a:p>
          <a:endParaRPr lang="en-US"/>
        </a:p>
      </dgm:t>
    </dgm:pt>
    <dgm:pt modelId="{C3A9CC87-692F-44EE-89A2-7510FC087F46}">
      <dgm:prSet/>
      <dgm:spPr/>
      <dgm:t>
        <a:bodyPr/>
        <a:lstStyle/>
        <a:p>
          <a:r>
            <a:rPr lang="cs-CZ"/>
            <a:t>umí pracovat se vzorci pro výpočet současných i budoucích hodnot standardních hotovostních toků,</a:t>
          </a:r>
          <a:endParaRPr lang="en-US"/>
        </a:p>
      </dgm:t>
    </dgm:pt>
    <dgm:pt modelId="{13246A40-D5D5-4F16-9782-A7A4BDAC5A8A}" type="parTrans" cxnId="{BD6AF03F-26B6-40D1-953B-512ADDAF1715}">
      <dgm:prSet/>
      <dgm:spPr/>
      <dgm:t>
        <a:bodyPr/>
        <a:lstStyle/>
        <a:p>
          <a:endParaRPr lang="en-US"/>
        </a:p>
      </dgm:t>
    </dgm:pt>
    <dgm:pt modelId="{1056DA69-D947-4D98-9D3B-683AE0D509CF}" type="sibTrans" cxnId="{BD6AF03F-26B6-40D1-953B-512ADDAF1715}">
      <dgm:prSet/>
      <dgm:spPr/>
      <dgm:t>
        <a:bodyPr/>
        <a:lstStyle/>
        <a:p>
          <a:endParaRPr lang="en-US"/>
        </a:p>
      </dgm:t>
    </dgm:pt>
    <dgm:pt modelId="{9545C99A-8EB4-4D5E-A265-55FCB0DAEB80}">
      <dgm:prSet/>
      <dgm:spPr/>
      <dgm:t>
        <a:bodyPr/>
        <a:lstStyle/>
        <a:p>
          <a:r>
            <a:rPr lang="cs-CZ" dirty="0"/>
            <a:t>rozumí finanční podstatě rozvojových projektů firmy a jejich dopadům na hodnotu firmy.</a:t>
          </a:r>
          <a:endParaRPr lang="en-US" dirty="0"/>
        </a:p>
      </dgm:t>
    </dgm:pt>
    <dgm:pt modelId="{65BB8180-BD0E-4162-9231-0713FC39FF93}" type="parTrans" cxnId="{87DF5C80-857D-415E-869D-126BCE8C7F28}">
      <dgm:prSet/>
      <dgm:spPr/>
      <dgm:t>
        <a:bodyPr/>
        <a:lstStyle/>
        <a:p>
          <a:endParaRPr lang="en-US"/>
        </a:p>
      </dgm:t>
    </dgm:pt>
    <dgm:pt modelId="{6A924391-CE42-4ED8-90F9-10EBE4E34921}" type="sibTrans" cxnId="{87DF5C80-857D-415E-869D-126BCE8C7F28}">
      <dgm:prSet/>
      <dgm:spPr/>
      <dgm:t>
        <a:bodyPr/>
        <a:lstStyle/>
        <a:p>
          <a:endParaRPr lang="en-US"/>
        </a:p>
      </dgm:t>
    </dgm:pt>
    <dgm:pt modelId="{78B5D0D9-EA1E-4128-8C56-566E9CF6A19F}" type="pres">
      <dgm:prSet presAssocID="{134A56FC-C4B7-4B0A-B535-B4CBDB015E6C}" presName="vert0" presStyleCnt="0">
        <dgm:presLayoutVars>
          <dgm:dir/>
          <dgm:animOne val="branch"/>
          <dgm:animLvl val="lvl"/>
        </dgm:presLayoutVars>
      </dgm:prSet>
      <dgm:spPr/>
    </dgm:pt>
    <dgm:pt modelId="{C5FDAE5D-3078-4DFA-9E43-9001AB5A8079}" type="pres">
      <dgm:prSet presAssocID="{139F047A-76C2-4A1D-BE7B-8D44168983E4}" presName="thickLine" presStyleLbl="alignNode1" presStyleIdx="0" presStyleCnt="13"/>
      <dgm:spPr/>
    </dgm:pt>
    <dgm:pt modelId="{148FBCE1-3C87-4082-A403-25A33F7C0BBD}" type="pres">
      <dgm:prSet presAssocID="{139F047A-76C2-4A1D-BE7B-8D44168983E4}" presName="horz1" presStyleCnt="0"/>
      <dgm:spPr/>
    </dgm:pt>
    <dgm:pt modelId="{7099264E-AB9F-431B-A753-39C5DF3B1739}" type="pres">
      <dgm:prSet presAssocID="{139F047A-76C2-4A1D-BE7B-8D44168983E4}" presName="tx1" presStyleLbl="revTx" presStyleIdx="0" presStyleCnt="13"/>
      <dgm:spPr/>
    </dgm:pt>
    <dgm:pt modelId="{B1D27024-ED2B-4BF7-B116-3DFDEB708498}" type="pres">
      <dgm:prSet presAssocID="{139F047A-76C2-4A1D-BE7B-8D44168983E4}" presName="vert1" presStyleCnt="0"/>
      <dgm:spPr/>
    </dgm:pt>
    <dgm:pt modelId="{9B6FF647-E415-4751-A0BA-2285FE30E77B}" type="pres">
      <dgm:prSet presAssocID="{554B688D-9F40-4956-B94D-2CE6C708F106}" presName="thickLine" presStyleLbl="alignNode1" presStyleIdx="1" presStyleCnt="13"/>
      <dgm:spPr/>
    </dgm:pt>
    <dgm:pt modelId="{0F62BCCF-A0C5-4951-8D4B-C196B39CF322}" type="pres">
      <dgm:prSet presAssocID="{554B688D-9F40-4956-B94D-2CE6C708F106}" presName="horz1" presStyleCnt="0"/>
      <dgm:spPr/>
    </dgm:pt>
    <dgm:pt modelId="{B2FB654E-2F71-4BBC-BF66-D0F96998C4CC}" type="pres">
      <dgm:prSet presAssocID="{554B688D-9F40-4956-B94D-2CE6C708F106}" presName="tx1" presStyleLbl="revTx" presStyleIdx="1" presStyleCnt="13"/>
      <dgm:spPr/>
    </dgm:pt>
    <dgm:pt modelId="{2350862E-17CE-474C-BFD4-C5DAC5C94CC7}" type="pres">
      <dgm:prSet presAssocID="{554B688D-9F40-4956-B94D-2CE6C708F106}" presName="vert1" presStyleCnt="0"/>
      <dgm:spPr/>
    </dgm:pt>
    <dgm:pt modelId="{A0F8344B-5F47-4867-8C5E-4E1D7E39785E}" type="pres">
      <dgm:prSet presAssocID="{0D380995-E826-4B12-A90C-95C2B7938F06}" presName="thickLine" presStyleLbl="alignNode1" presStyleIdx="2" presStyleCnt="13"/>
      <dgm:spPr/>
    </dgm:pt>
    <dgm:pt modelId="{FCCC09C3-C69E-4339-8204-0BB66B3452F6}" type="pres">
      <dgm:prSet presAssocID="{0D380995-E826-4B12-A90C-95C2B7938F06}" presName="horz1" presStyleCnt="0"/>
      <dgm:spPr/>
    </dgm:pt>
    <dgm:pt modelId="{C8F3DE34-9C9A-455C-8797-66F73B04CEEF}" type="pres">
      <dgm:prSet presAssocID="{0D380995-E826-4B12-A90C-95C2B7938F06}" presName="tx1" presStyleLbl="revTx" presStyleIdx="2" presStyleCnt="13"/>
      <dgm:spPr/>
    </dgm:pt>
    <dgm:pt modelId="{08B7FF73-7DA7-41B5-9285-8CB547139DDA}" type="pres">
      <dgm:prSet presAssocID="{0D380995-E826-4B12-A90C-95C2B7938F06}" presName="vert1" presStyleCnt="0"/>
      <dgm:spPr/>
    </dgm:pt>
    <dgm:pt modelId="{902F6134-468B-411A-AEED-F280EE20CBED}" type="pres">
      <dgm:prSet presAssocID="{C1A5B98F-744A-4952-A942-2A6E2D6E1D73}" presName="thickLine" presStyleLbl="alignNode1" presStyleIdx="3" presStyleCnt="13"/>
      <dgm:spPr/>
    </dgm:pt>
    <dgm:pt modelId="{D207365B-91FE-4D63-A5FC-268D828B20E3}" type="pres">
      <dgm:prSet presAssocID="{C1A5B98F-744A-4952-A942-2A6E2D6E1D73}" presName="horz1" presStyleCnt="0"/>
      <dgm:spPr/>
    </dgm:pt>
    <dgm:pt modelId="{9D6F5E77-B8E2-4F68-A61C-5F598D1CAAFE}" type="pres">
      <dgm:prSet presAssocID="{C1A5B98F-744A-4952-A942-2A6E2D6E1D73}" presName="tx1" presStyleLbl="revTx" presStyleIdx="3" presStyleCnt="13"/>
      <dgm:spPr/>
    </dgm:pt>
    <dgm:pt modelId="{60EA5101-D747-482D-9E6B-DFB07D412CE5}" type="pres">
      <dgm:prSet presAssocID="{C1A5B98F-744A-4952-A942-2A6E2D6E1D73}" presName="vert1" presStyleCnt="0"/>
      <dgm:spPr/>
    </dgm:pt>
    <dgm:pt modelId="{076E0F2D-F4A2-432F-B24E-C3CF006C7FDF}" type="pres">
      <dgm:prSet presAssocID="{16AA5CFD-C3B8-4F41-8F9B-62A13ED35ECB}" presName="thickLine" presStyleLbl="alignNode1" presStyleIdx="4" presStyleCnt="13"/>
      <dgm:spPr/>
    </dgm:pt>
    <dgm:pt modelId="{72782754-F7C2-4091-973C-B8283FDE0051}" type="pres">
      <dgm:prSet presAssocID="{16AA5CFD-C3B8-4F41-8F9B-62A13ED35ECB}" presName="horz1" presStyleCnt="0"/>
      <dgm:spPr/>
    </dgm:pt>
    <dgm:pt modelId="{0C05DBCA-5613-494B-A8C1-DB290D8BADFC}" type="pres">
      <dgm:prSet presAssocID="{16AA5CFD-C3B8-4F41-8F9B-62A13ED35ECB}" presName="tx1" presStyleLbl="revTx" presStyleIdx="4" presStyleCnt="13"/>
      <dgm:spPr/>
    </dgm:pt>
    <dgm:pt modelId="{6FBFD980-0554-4F67-B4FA-C578363402F3}" type="pres">
      <dgm:prSet presAssocID="{16AA5CFD-C3B8-4F41-8F9B-62A13ED35ECB}" presName="vert1" presStyleCnt="0"/>
      <dgm:spPr/>
    </dgm:pt>
    <dgm:pt modelId="{B2C77D89-6980-428B-9E9B-2BDDEED5A26A}" type="pres">
      <dgm:prSet presAssocID="{C777EAE0-008B-43A8-A38B-CCC3E059B66C}" presName="thickLine" presStyleLbl="alignNode1" presStyleIdx="5" presStyleCnt="13"/>
      <dgm:spPr/>
    </dgm:pt>
    <dgm:pt modelId="{53E2B389-6539-498F-8362-7AE28E5062D2}" type="pres">
      <dgm:prSet presAssocID="{C777EAE0-008B-43A8-A38B-CCC3E059B66C}" presName="horz1" presStyleCnt="0"/>
      <dgm:spPr/>
    </dgm:pt>
    <dgm:pt modelId="{69CA35AF-F59D-4ADD-B058-197148BEB3C4}" type="pres">
      <dgm:prSet presAssocID="{C777EAE0-008B-43A8-A38B-CCC3E059B66C}" presName="tx1" presStyleLbl="revTx" presStyleIdx="5" presStyleCnt="13"/>
      <dgm:spPr/>
    </dgm:pt>
    <dgm:pt modelId="{77824FC6-216E-4D88-86AE-AD93AFC9497C}" type="pres">
      <dgm:prSet presAssocID="{C777EAE0-008B-43A8-A38B-CCC3E059B66C}" presName="vert1" presStyleCnt="0"/>
      <dgm:spPr/>
    </dgm:pt>
    <dgm:pt modelId="{D6431CEC-BD3E-40FE-96E2-F60C7C2AD293}" type="pres">
      <dgm:prSet presAssocID="{CD2C717A-AFE8-4486-BB78-7F6560814D10}" presName="thickLine" presStyleLbl="alignNode1" presStyleIdx="6" presStyleCnt="13"/>
      <dgm:spPr/>
    </dgm:pt>
    <dgm:pt modelId="{CA00B133-1726-4FD4-B23B-9AA0B5658E33}" type="pres">
      <dgm:prSet presAssocID="{CD2C717A-AFE8-4486-BB78-7F6560814D10}" presName="horz1" presStyleCnt="0"/>
      <dgm:spPr/>
    </dgm:pt>
    <dgm:pt modelId="{1C0DB320-88C3-40CA-A3C5-3F7AC7DBDF53}" type="pres">
      <dgm:prSet presAssocID="{CD2C717A-AFE8-4486-BB78-7F6560814D10}" presName="tx1" presStyleLbl="revTx" presStyleIdx="6" presStyleCnt="13"/>
      <dgm:spPr/>
    </dgm:pt>
    <dgm:pt modelId="{EB2A2299-C7CF-4396-8DFC-3A113C175C9B}" type="pres">
      <dgm:prSet presAssocID="{CD2C717A-AFE8-4486-BB78-7F6560814D10}" presName="vert1" presStyleCnt="0"/>
      <dgm:spPr/>
    </dgm:pt>
    <dgm:pt modelId="{7163C57F-7AAC-4834-8786-1B280A998084}" type="pres">
      <dgm:prSet presAssocID="{3D925992-DB40-4C9E-8FE0-FDE8AC2C4FA5}" presName="thickLine" presStyleLbl="alignNode1" presStyleIdx="7" presStyleCnt="13"/>
      <dgm:spPr/>
    </dgm:pt>
    <dgm:pt modelId="{DFA83692-F512-4EAA-8610-145096CB7B12}" type="pres">
      <dgm:prSet presAssocID="{3D925992-DB40-4C9E-8FE0-FDE8AC2C4FA5}" presName="horz1" presStyleCnt="0"/>
      <dgm:spPr/>
    </dgm:pt>
    <dgm:pt modelId="{F2610253-E316-4F57-A5E5-F84E79EF7BDD}" type="pres">
      <dgm:prSet presAssocID="{3D925992-DB40-4C9E-8FE0-FDE8AC2C4FA5}" presName="tx1" presStyleLbl="revTx" presStyleIdx="7" presStyleCnt="13"/>
      <dgm:spPr/>
    </dgm:pt>
    <dgm:pt modelId="{521C7C33-6D31-45E1-AB75-2332A59C400C}" type="pres">
      <dgm:prSet presAssocID="{3D925992-DB40-4C9E-8FE0-FDE8AC2C4FA5}" presName="vert1" presStyleCnt="0"/>
      <dgm:spPr/>
    </dgm:pt>
    <dgm:pt modelId="{BAD84142-E790-4F98-A0A0-426A76FB9DD5}" type="pres">
      <dgm:prSet presAssocID="{779B7BA5-40B6-422D-A220-5E4180448BFA}" presName="thickLine" presStyleLbl="alignNode1" presStyleIdx="8" presStyleCnt="13"/>
      <dgm:spPr/>
    </dgm:pt>
    <dgm:pt modelId="{7DE61200-C162-4FD1-8287-D9D8EBE5C0A1}" type="pres">
      <dgm:prSet presAssocID="{779B7BA5-40B6-422D-A220-5E4180448BFA}" presName="horz1" presStyleCnt="0"/>
      <dgm:spPr/>
    </dgm:pt>
    <dgm:pt modelId="{6448258E-692F-454D-921B-0971A9CA4F57}" type="pres">
      <dgm:prSet presAssocID="{779B7BA5-40B6-422D-A220-5E4180448BFA}" presName="tx1" presStyleLbl="revTx" presStyleIdx="8" presStyleCnt="13"/>
      <dgm:spPr/>
    </dgm:pt>
    <dgm:pt modelId="{DA33EFE0-9AB3-4693-8AD7-AC0056886AED}" type="pres">
      <dgm:prSet presAssocID="{779B7BA5-40B6-422D-A220-5E4180448BFA}" presName="vert1" presStyleCnt="0"/>
      <dgm:spPr/>
    </dgm:pt>
    <dgm:pt modelId="{988FFE7D-D0AC-4B12-BC51-54CE65FD5CBA}" type="pres">
      <dgm:prSet presAssocID="{D6B0CD7E-6BCB-42A5-91D6-5B91550333E8}" presName="thickLine" presStyleLbl="alignNode1" presStyleIdx="9" presStyleCnt="13"/>
      <dgm:spPr/>
    </dgm:pt>
    <dgm:pt modelId="{565E735B-59BB-4509-A385-974627A16255}" type="pres">
      <dgm:prSet presAssocID="{D6B0CD7E-6BCB-42A5-91D6-5B91550333E8}" presName="horz1" presStyleCnt="0"/>
      <dgm:spPr/>
    </dgm:pt>
    <dgm:pt modelId="{FE224632-4BA3-4720-A973-D296B39C49F9}" type="pres">
      <dgm:prSet presAssocID="{D6B0CD7E-6BCB-42A5-91D6-5B91550333E8}" presName="tx1" presStyleLbl="revTx" presStyleIdx="9" presStyleCnt="13"/>
      <dgm:spPr/>
    </dgm:pt>
    <dgm:pt modelId="{CDA96457-DE51-4BA7-AFAD-1E1D626254C3}" type="pres">
      <dgm:prSet presAssocID="{D6B0CD7E-6BCB-42A5-91D6-5B91550333E8}" presName="vert1" presStyleCnt="0"/>
      <dgm:spPr/>
    </dgm:pt>
    <dgm:pt modelId="{F9D68C3B-42C5-44EC-8526-B770C9F52D2B}" type="pres">
      <dgm:prSet presAssocID="{569A1A52-736D-48EE-BCF2-866E9DECE70C}" presName="thickLine" presStyleLbl="alignNode1" presStyleIdx="10" presStyleCnt="13"/>
      <dgm:spPr/>
    </dgm:pt>
    <dgm:pt modelId="{9FA6F877-2095-47D8-AF70-5763322A6C98}" type="pres">
      <dgm:prSet presAssocID="{569A1A52-736D-48EE-BCF2-866E9DECE70C}" presName="horz1" presStyleCnt="0"/>
      <dgm:spPr/>
    </dgm:pt>
    <dgm:pt modelId="{8EF6F135-707E-4217-9DA8-12ED66D15D80}" type="pres">
      <dgm:prSet presAssocID="{569A1A52-736D-48EE-BCF2-866E9DECE70C}" presName="tx1" presStyleLbl="revTx" presStyleIdx="10" presStyleCnt="13"/>
      <dgm:spPr/>
    </dgm:pt>
    <dgm:pt modelId="{5D938626-B5A9-4C08-B90E-3ACB32A0AE32}" type="pres">
      <dgm:prSet presAssocID="{569A1A52-736D-48EE-BCF2-866E9DECE70C}" presName="vert1" presStyleCnt="0"/>
      <dgm:spPr/>
    </dgm:pt>
    <dgm:pt modelId="{ED91F3EF-A732-4E52-91B6-CDC9B9768BE4}" type="pres">
      <dgm:prSet presAssocID="{C3A9CC87-692F-44EE-89A2-7510FC087F46}" presName="thickLine" presStyleLbl="alignNode1" presStyleIdx="11" presStyleCnt="13"/>
      <dgm:spPr/>
    </dgm:pt>
    <dgm:pt modelId="{5C164EC5-168B-48A4-9C99-B42D323E1075}" type="pres">
      <dgm:prSet presAssocID="{C3A9CC87-692F-44EE-89A2-7510FC087F46}" presName="horz1" presStyleCnt="0"/>
      <dgm:spPr/>
    </dgm:pt>
    <dgm:pt modelId="{8BD0A913-264B-473A-9723-109DC70F9828}" type="pres">
      <dgm:prSet presAssocID="{C3A9CC87-692F-44EE-89A2-7510FC087F46}" presName="tx1" presStyleLbl="revTx" presStyleIdx="11" presStyleCnt="13"/>
      <dgm:spPr/>
    </dgm:pt>
    <dgm:pt modelId="{CF06AC06-D7A8-4D59-AAF5-09549335C36E}" type="pres">
      <dgm:prSet presAssocID="{C3A9CC87-692F-44EE-89A2-7510FC087F46}" presName="vert1" presStyleCnt="0"/>
      <dgm:spPr/>
    </dgm:pt>
    <dgm:pt modelId="{34FF46DC-9C67-4DB1-A951-A4B852802520}" type="pres">
      <dgm:prSet presAssocID="{9545C99A-8EB4-4D5E-A265-55FCB0DAEB80}" presName="thickLine" presStyleLbl="alignNode1" presStyleIdx="12" presStyleCnt="13"/>
      <dgm:spPr/>
    </dgm:pt>
    <dgm:pt modelId="{BAD00A0A-A7F5-400F-86A0-69EC6A174A1D}" type="pres">
      <dgm:prSet presAssocID="{9545C99A-8EB4-4D5E-A265-55FCB0DAEB80}" presName="horz1" presStyleCnt="0"/>
      <dgm:spPr/>
    </dgm:pt>
    <dgm:pt modelId="{F1FE173D-FDDA-4B64-BF24-A91A7CD524FB}" type="pres">
      <dgm:prSet presAssocID="{9545C99A-8EB4-4D5E-A265-55FCB0DAEB80}" presName="tx1" presStyleLbl="revTx" presStyleIdx="12" presStyleCnt="13"/>
      <dgm:spPr/>
    </dgm:pt>
    <dgm:pt modelId="{296048B8-BE75-49AE-A2CF-D4AF56AE2B31}" type="pres">
      <dgm:prSet presAssocID="{9545C99A-8EB4-4D5E-A265-55FCB0DAEB80}" presName="vert1" presStyleCnt="0"/>
      <dgm:spPr/>
    </dgm:pt>
  </dgm:ptLst>
  <dgm:cxnLst>
    <dgm:cxn modelId="{7EA42F0D-585E-4100-9619-0F2F49408F6F}" type="presOf" srcId="{16AA5CFD-C3B8-4F41-8F9B-62A13ED35ECB}" destId="{0C05DBCA-5613-494B-A8C1-DB290D8BADFC}" srcOrd="0" destOrd="0" presId="urn:microsoft.com/office/officeart/2008/layout/LinedList"/>
    <dgm:cxn modelId="{0B5D431D-3D75-4822-B5C7-CD4C38AFF041}" srcId="{134A56FC-C4B7-4B0A-B535-B4CBDB015E6C}" destId="{554B688D-9F40-4956-B94D-2CE6C708F106}" srcOrd="1" destOrd="0" parTransId="{896D294A-1F8C-4EB2-9AF2-7F7DB88D1483}" sibTransId="{4B154BB1-B4BD-4306-A4D3-EFB872D3CB62}"/>
    <dgm:cxn modelId="{379CF222-4B59-4187-B84E-0BFCFFB2F7CC}" srcId="{134A56FC-C4B7-4B0A-B535-B4CBDB015E6C}" destId="{139F047A-76C2-4A1D-BE7B-8D44168983E4}" srcOrd="0" destOrd="0" parTransId="{857E8CC9-D684-4444-840A-BBBD03E0A132}" sibTransId="{F7862628-5182-4873-88A6-6E3DEEA82DC5}"/>
    <dgm:cxn modelId="{5212403D-152E-4E49-9C66-565362762FD5}" srcId="{134A56FC-C4B7-4B0A-B535-B4CBDB015E6C}" destId="{779B7BA5-40B6-422D-A220-5E4180448BFA}" srcOrd="8" destOrd="0" parTransId="{A3938F27-CC9A-4488-AD53-5835B1739390}" sibTransId="{ABBAD1A5-196A-4C6E-9663-F4A17E84A568}"/>
    <dgm:cxn modelId="{7D76983D-27C2-435B-8BD9-F08C3525DDB5}" srcId="{134A56FC-C4B7-4B0A-B535-B4CBDB015E6C}" destId="{569A1A52-736D-48EE-BCF2-866E9DECE70C}" srcOrd="10" destOrd="0" parTransId="{5F56B751-247F-4540-9FBC-142ACE62BAC1}" sibTransId="{FF03106A-A78A-46D0-A4A6-A78ADA23D0BA}"/>
    <dgm:cxn modelId="{BD6AF03F-26B6-40D1-953B-512ADDAF1715}" srcId="{134A56FC-C4B7-4B0A-B535-B4CBDB015E6C}" destId="{C3A9CC87-692F-44EE-89A2-7510FC087F46}" srcOrd="11" destOrd="0" parTransId="{13246A40-D5D5-4F16-9782-A7A4BDAC5A8A}" sibTransId="{1056DA69-D947-4D98-9D3B-683AE0D509CF}"/>
    <dgm:cxn modelId="{6AA04742-38BC-42B1-AD0C-D95069D8D812}" type="presOf" srcId="{0D380995-E826-4B12-A90C-95C2B7938F06}" destId="{C8F3DE34-9C9A-455C-8797-66F73B04CEEF}" srcOrd="0" destOrd="0" presId="urn:microsoft.com/office/officeart/2008/layout/LinedList"/>
    <dgm:cxn modelId="{3A484344-78DF-4C64-9C25-3E45BDB780B1}" srcId="{134A56FC-C4B7-4B0A-B535-B4CBDB015E6C}" destId="{C1A5B98F-744A-4952-A942-2A6E2D6E1D73}" srcOrd="3" destOrd="0" parTransId="{A9A7015F-83FF-45BC-9B39-1586F0183B50}" sibTransId="{772912A8-7DB1-425B-8638-05713AC0654A}"/>
    <dgm:cxn modelId="{BD466846-E208-4AEC-BB8F-9DC72E855937}" srcId="{134A56FC-C4B7-4B0A-B535-B4CBDB015E6C}" destId="{C777EAE0-008B-43A8-A38B-CCC3E059B66C}" srcOrd="5" destOrd="0" parTransId="{FD061978-3161-43B1-81CE-DD8E1A0948D4}" sibTransId="{8223D151-C0AD-4520-9674-A94726093AB4}"/>
    <dgm:cxn modelId="{1C36404C-DF21-40B9-AB3E-4E66D2AE6ED6}" type="presOf" srcId="{CD2C717A-AFE8-4486-BB78-7F6560814D10}" destId="{1C0DB320-88C3-40CA-A3C5-3F7AC7DBDF53}" srcOrd="0" destOrd="0" presId="urn:microsoft.com/office/officeart/2008/layout/LinedList"/>
    <dgm:cxn modelId="{8B7B714C-4B27-4A27-B806-E93397BC3560}" type="presOf" srcId="{779B7BA5-40B6-422D-A220-5E4180448BFA}" destId="{6448258E-692F-454D-921B-0971A9CA4F57}" srcOrd="0" destOrd="0" presId="urn:microsoft.com/office/officeart/2008/layout/LinedList"/>
    <dgm:cxn modelId="{2C89F86E-756D-4BF9-B384-C2D74CE42C85}" type="presOf" srcId="{C777EAE0-008B-43A8-A38B-CCC3E059B66C}" destId="{69CA35AF-F59D-4ADD-B058-197148BEB3C4}" srcOrd="0" destOrd="0" presId="urn:microsoft.com/office/officeart/2008/layout/LinedList"/>
    <dgm:cxn modelId="{90BFD050-199B-4797-96C8-14987A32F6EF}" srcId="{134A56FC-C4B7-4B0A-B535-B4CBDB015E6C}" destId="{D6B0CD7E-6BCB-42A5-91D6-5B91550333E8}" srcOrd="9" destOrd="0" parTransId="{3A99F95B-623F-4C76-8B96-869BF6028BDF}" sibTransId="{990BB61D-5BAD-494E-9DE3-583F48BC2A8C}"/>
    <dgm:cxn modelId="{87DF5C80-857D-415E-869D-126BCE8C7F28}" srcId="{134A56FC-C4B7-4B0A-B535-B4CBDB015E6C}" destId="{9545C99A-8EB4-4D5E-A265-55FCB0DAEB80}" srcOrd="12" destOrd="0" parTransId="{65BB8180-BD0E-4162-9231-0713FC39FF93}" sibTransId="{6A924391-CE42-4ED8-90F9-10EBE4E34921}"/>
    <dgm:cxn modelId="{25296DA9-53D7-43A4-B4E0-CAFA343A528F}" type="presOf" srcId="{3D925992-DB40-4C9E-8FE0-FDE8AC2C4FA5}" destId="{F2610253-E316-4F57-A5E5-F84E79EF7BDD}" srcOrd="0" destOrd="0" presId="urn:microsoft.com/office/officeart/2008/layout/LinedList"/>
    <dgm:cxn modelId="{281C21B7-7ADB-468E-89A0-F338BB5EC23C}" srcId="{134A56FC-C4B7-4B0A-B535-B4CBDB015E6C}" destId="{16AA5CFD-C3B8-4F41-8F9B-62A13ED35ECB}" srcOrd="4" destOrd="0" parTransId="{CAF1B5D9-B814-441F-A2B6-8A7A069CDD4D}" sibTransId="{5FBD1EAE-33AC-40F7-863C-2A64D06FB18C}"/>
    <dgm:cxn modelId="{E4F83DC3-E931-4F48-ACA1-90CB1A0A4DC0}" srcId="{134A56FC-C4B7-4B0A-B535-B4CBDB015E6C}" destId="{3D925992-DB40-4C9E-8FE0-FDE8AC2C4FA5}" srcOrd="7" destOrd="0" parTransId="{DA843176-4345-4608-9AB7-895BD07807F4}" sibTransId="{48A7D354-D708-4213-BFD6-E10E4661F80D}"/>
    <dgm:cxn modelId="{885FA5C4-D9F5-441C-90E5-7C56FE95315B}" type="presOf" srcId="{569A1A52-736D-48EE-BCF2-866E9DECE70C}" destId="{8EF6F135-707E-4217-9DA8-12ED66D15D80}" srcOrd="0" destOrd="0" presId="urn:microsoft.com/office/officeart/2008/layout/LinedList"/>
    <dgm:cxn modelId="{7FE864D9-EA31-4A9A-A1F9-1B8AC17654A3}" srcId="{134A56FC-C4B7-4B0A-B535-B4CBDB015E6C}" destId="{0D380995-E826-4B12-A90C-95C2B7938F06}" srcOrd="2" destOrd="0" parTransId="{97B250F8-987E-49F7-91C6-76DACA625CAA}" sibTransId="{BD4059EB-65E7-4EE3-91F8-5681CC3FD79E}"/>
    <dgm:cxn modelId="{1501AFDA-63A1-4196-B840-C39083728DBB}" type="presOf" srcId="{C3A9CC87-692F-44EE-89A2-7510FC087F46}" destId="{8BD0A913-264B-473A-9723-109DC70F9828}" srcOrd="0" destOrd="0" presId="urn:microsoft.com/office/officeart/2008/layout/LinedList"/>
    <dgm:cxn modelId="{804308DB-B026-400B-B6A8-1ABACC845B13}" type="presOf" srcId="{139F047A-76C2-4A1D-BE7B-8D44168983E4}" destId="{7099264E-AB9F-431B-A753-39C5DF3B1739}" srcOrd="0" destOrd="0" presId="urn:microsoft.com/office/officeart/2008/layout/LinedList"/>
    <dgm:cxn modelId="{B87D57DD-537C-485D-99C2-827222A42E0C}" type="presOf" srcId="{C1A5B98F-744A-4952-A942-2A6E2D6E1D73}" destId="{9D6F5E77-B8E2-4F68-A61C-5F598D1CAAFE}" srcOrd="0" destOrd="0" presId="urn:microsoft.com/office/officeart/2008/layout/LinedList"/>
    <dgm:cxn modelId="{93DE00E6-762C-4A27-886B-136F790F2DEA}" type="presOf" srcId="{D6B0CD7E-6BCB-42A5-91D6-5B91550333E8}" destId="{FE224632-4BA3-4720-A973-D296B39C49F9}" srcOrd="0" destOrd="0" presId="urn:microsoft.com/office/officeart/2008/layout/LinedList"/>
    <dgm:cxn modelId="{A7B020FE-FF6E-4852-9EA5-FAB96B8278A0}" type="presOf" srcId="{554B688D-9F40-4956-B94D-2CE6C708F106}" destId="{B2FB654E-2F71-4BBC-BF66-D0F96998C4CC}" srcOrd="0" destOrd="0" presId="urn:microsoft.com/office/officeart/2008/layout/LinedList"/>
    <dgm:cxn modelId="{33F768FE-BEC1-40AE-A1F4-2C183B65800D}" type="presOf" srcId="{9545C99A-8EB4-4D5E-A265-55FCB0DAEB80}" destId="{F1FE173D-FDDA-4B64-BF24-A91A7CD524FB}" srcOrd="0" destOrd="0" presId="urn:microsoft.com/office/officeart/2008/layout/LinedList"/>
    <dgm:cxn modelId="{E50475FE-4174-466F-8F97-9B9AB21DDED7}" type="presOf" srcId="{134A56FC-C4B7-4B0A-B535-B4CBDB015E6C}" destId="{78B5D0D9-EA1E-4128-8C56-566E9CF6A19F}" srcOrd="0" destOrd="0" presId="urn:microsoft.com/office/officeart/2008/layout/LinedList"/>
    <dgm:cxn modelId="{1259AFFE-8844-415D-8C42-3D8183259ACF}" srcId="{134A56FC-C4B7-4B0A-B535-B4CBDB015E6C}" destId="{CD2C717A-AFE8-4486-BB78-7F6560814D10}" srcOrd="6" destOrd="0" parTransId="{3EC85D39-5869-4FB8-847A-DBB0413881E9}" sibTransId="{0543855E-D927-4320-B15D-9A61BB6B77EA}"/>
    <dgm:cxn modelId="{C05869EA-EDB8-4B7F-B945-932749177AAE}" type="presParOf" srcId="{78B5D0D9-EA1E-4128-8C56-566E9CF6A19F}" destId="{C5FDAE5D-3078-4DFA-9E43-9001AB5A8079}" srcOrd="0" destOrd="0" presId="urn:microsoft.com/office/officeart/2008/layout/LinedList"/>
    <dgm:cxn modelId="{6EFE0E7E-F226-4D44-B00D-30C89CBAD490}" type="presParOf" srcId="{78B5D0D9-EA1E-4128-8C56-566E9CF6A19F}" destId="{148FBCE1-3C87-4082-A403-25A33F7C0BBD}" srcOrd="1" destOrd="0" presId="urn:microsoft.com/office/officeart/2008/layout/LinedList"/>
    <dgm:cxn modelId="{CBC6F7BB-F0D4-45CD-84BE-CFC7751D640A}" type="presParOf" srcId="{148FBCE1-3C87-4082-A403-25A33F7C0BBD}" destId="{7099264E-AB9F-431B-A753-39C5DF3B1739}" srcOrd="0" destOrd="0" presId="urn:microsoft.com/office/officeart/2008/layout/LinedList"/>
    <dgm:cxn modelId="{77767F7F-9D6A-4785-8065-EF96E7901964}" type="presParOf" srcId="{148FBCE1-3C87-4082-A403-25A33F7C0BBD}" destId="{B1D27024-ED2B-4BF7-B116-3DFDEB708498}" srcOrd="1" destOrd="0" presId="urn:microsoft.com/office/officeart/2008/layout/LinedList"/>
    <dgm:cxn modelId="{921E386F-7BDC-4B83-B343-784AA6F0FE1C}" type="presParOf" srcId="{78B5D0D9-EA1E-4128-8C56-566E9CF6A19F}" destId="{9B6FF647-E415-4751-A0BA-2285FE30E77B}" srcOrd="2" destOrd="0" presId="urn:microsoft.com/office/officeart/2008/layout/LinedList"/>
    <dgm:cxn modelId="{5CA977C8-65B3-4B48-BB4E-2EB1E0BF2B61}" type="presParOf" srcId="{78B5D0D9-EA1E-4128-8C56-566E9CF6A19F}" destId="{0F62BCCF-A0C5-4951-8D4B-C196B39CF322}" srcOrd="3" destOrd="0" presId="urn:microsoft.com/office/officeart/2008/layout/LinedList"/>
    <dgm:cxn modelId="{AE08365F-ED33-4DC4-AB58-35FF9DFB5955}" type="presParOf" srcId="{0F62BCCF-A0C5-4951-8D4B-C196B39CF322}" destId="{B2FB654E-2F71-4BBC-BF66-D0F96998C4CC}" srcOrd="0" destOrd="0" presId="urn:microsoft.com/office/officeart/2008/layout/LinedList"/>
    <dgm:cxn modelId="{409BF62C-B7B3-46DD-B23C-836104A7E693}" type="presParOf" srcId="{0F62BCCF-A0C5-4951-8D4B-C196B39CF322}" destId="{2350862E-17CE-474C-BFD4-C5DAC5C94CC7}" srcOrd="1" destOrd="0" presId="urn:microsoft.com/office/officeart/2008/layout/LinedList"/>
    <dgm:cxn modelId="{D52E6D30-E7BD-406B-96A5-E52047C80C2A}" type="presParOf" srcId="{78B5D0D9-EA1E-4128-8C56-566E9CF6A19F}" destId="{A0F8344B-5F47-4867-8C5E-4E1D7E39785E}" srcOrd="4" destOrd="0" presId="urn:microsoft.com/office/officeart/2008/layout/LinedList"/>
    <dgm:cxn modelId="{24D6982C-050E-4447-8A94-45853A9050A1}" type="presParOf" srcId="{78B5D0D9-EA1E-4128-8C56-566E9CF6A19F}" destId="{FCCC09C3-C69E-4339-8204-0BB66B3452F6}" srcOrd="5" destOrd="0" presId="urn:microsoft.com/office/officeart/2008/layout/LinedList"/>
    <dgm:cxn modelId="{6BB4ECA0-C7F7-403E-B04C-82F40B89CBE0}" type="presParOf" srcId="{FCCC09C3-C69E-4339-8204-0BB66B3452F6}" destId="{C8F3DE34-9C9A-455C-8797-66F73B04CEEF}" srcOrd="0" destOrd="0" presId="urn:microsoft.com/office/officeart/2008/layout/LinedList"/>
    <dgm:cxn modelId="{16C0386B-2E8F-4F32-AD93-06E40B7A04C2}" type="presParOf" srcId="{FCCC09C3-C69E-4339-8204-0BB66B3452F6}" destId="{08B7FF73-7DA7-41B5-9285-8CB547139DDA}" srcOrd="1" destOrd="0" presId="urn:microsoft.com/office/officeart/2008/layout/LinedList"/>
    <dgm:cxn modelId="{C16E758D-B808-414C-9401-BB512259DC2F}" type="presParOf" srcId="{78B5D0D9-EA1E-4128-8C56-566E9CF6A19F}" destId="{902F6134-468B-411A-AEED-F280EE20CBED}" srcOrd="6" destOrd="0" presId="urn:microsoft.com/office/officeart/2008/layout/LinedList"/>
    <dgm:cxn modelId="{50D9DD1D-82ED-4A03-84B3-A21A9952A3AF}" type="presParOf" srcId="{78B5D0D9-EA1E-4128-8C56-566E9CF6A19F}" destId="{D207365B-91FE-4D63-A5FC-268D828B20E3}" srcOrd="7" destOrd="0" presId="urn:microsoft.com/office/officeart/2008/layout/LinedList"/>
    <dgm:cxn modelId="{1E511546-895F-460E-8CF6-CB5A55DF7CD0}" type="presParOf" srcId="{D207365B-91FE-4D63-A5FC-268D828B20E3}" destId="{9D6F5E77-B8E2-4F68-A61C-5F598D1CAAFE}" srcOrd="0" destOrd="0" presId="urn:microsoft.com/office/officeart/2008/layout/LinedList"/>
    <dgm:cxn modelId="{A2B0468C-B38A-4B2E-A7E6-746A86D0CCB8}" type="presParOf" srcId="{D207365B-91FE-4D63-A5FC-268D828B20E3}" destId="{60EA5101-D747-482D-9E6B-DFB07D412CE5}" srcOrd="1" destOrd="0" presId="urn:microsoft.com/office/officeart/2008/layout/LinedList"/>
    <dgm:cxn modelId="{207664C8-6EBA-4395-BB54-8BA597FAFF6D}" type="presParOf" srcId="{78B5D0D9-EA1E-4128-8C56-566E9CF6A19F}" destId="{076E0F2D-F4A2-432F-B24E-C3CF006C7FDF}" srcOrd="8" destOrd="0" presId="urn:microsoft.com/office/officeart/2008/layout/LinedList"/>
    <dgm:cxn modelId="{04873FEB-AAEE-4285-90CD-250EE33BD458}" type="presParOf" srcId="{78B5D0D9-EA1E-4128-8C56-566E9CF6A19F}" destId="{72782754-F7C2-4091-973C-B8283FDE0051}" srcOrd="9" destOrd="0" presId="urn:microsoft.com/office/officeart/2008/layout/LinedList"/>
    <dgm:cxn modelId="{35991DC6-D22C-426C-BA4D-8542DB12B2FB}" type="presParOf" srcId="{72782754-F7C2-4091-973C-B8283FDE0051}" destId="{0C05DBCA-5613-494B-A8C1-DB290D8BADFC}" srcOrd="0" destOrd="0" presId="urn:microsoft.com/office/officeart/2008/layout/LinedList"/>
    <dgm:cxn modelId="{EC363AF5-64A7-4C4B-8DEE-DF9FE0310E61}" type="presParOf" srcId="{72782754-F7C2-4091-973C-B8283FDE0051}" destId="{6FBFD980-0554-4F67-B4FA-C578363402F3}" srcOrd="1" destOrd="0" presId="urn:microsoft.com/office/officeart/2008/layout/LinedList"/>
    <dgm:cxn modelId="{09295336-5707-4419-9830-9E9BDF01CF9F}" type="presParOf" srcId="{78B5D0D9-EA1E-4128-8C56-566E9CF6A19F}" destId="{B2C77D89-6980-428B-9E9B-2BDDEED5A26A}" srcOrd="10" destOrd="0" presId="urn:microsoft.com/office/officeart/2008/layout/LinedList"/>
    <dgm:cxn modelId="{A6834FE7-8640-4085-BF01-6E729C832282}" type="presParOf" srcId="{78B5D0D9-EA1E-4128-8C56-566E9CF6A19F}" destId="{53E2B389-6539-498F-8362-7AE28E5062D2}" srcOrd="11" destOrd="0" presId="urn:microsoft.com/office/officeart/2008/layout/LinedList"/>
    <dgm:cxn modelId="{4755DD19-CC69-4CBD-8F41-3170C90BDB0A}" type="presParOf" srcId="{53E2B389-6539-498F-8362-7AE28E5062D2}" destId="{69CA35AF-F59D-4ADD-B058-197148BEB3C4}" srcOrd="0" destOrd="0" presId="urn:microsoft.com/office/officeart/2008/layout/LinedList"/>
    <dgm:cxn modelId="{CA6F8AC1-1264-4948-9587-D913140A20A9}" type="presParOf" srcId="{53E2B389-6539-498F-8362-7AE28E5062D2}" destId="{77824FC6-216E-4D88-86AE-AD93AFC9497C}" srcOrd="1" destOrd="0" presId="urn:microsoft.com/office/officeart/2008/layout/LinedList"/>
    <dgm:cxn modelId="{D3187B98-4617-4D3F-B1A0-12E1F14F002C}" type="presParOf" srcId="{78B5D0D9-EA1E-4128-8C56-566E9CF6A19F}" destId="{D6431CEC-BD3E-40FE-96E2-F60C7C2AD293}" srcOrd="12" destOrd="0" presId="urn:microsoft.com/office/officeart/2008/layout/LinedList"/>
    <dgm:cxn modelId="{70CFA4AE-4F88-4869-AF77-B33A3945F0F0}" type="presParOf" srcId="{78B5D0D9-EA1E-4128-8C56-566E9CF6A19F}" destId="{CA00B133-1726-4FD4-B23B-9AA0B5658E33}" srcOrd="13" destOrd="0" presId="urn:microsoft.com/office/officeart/2008/layout/LinedList"/>
    <dgm:cxn modelId="{FA9F3C44-A2D5-4EC0-A5F6-6461EB6E8391}" type="presParOf" srcId="{CA00B133-1726-4FD4-B23B-9AA0B5658E33}" destId="{1C0DB320-88C3-40CA-A3C5-3F7AC7DBDF53}" srcOrd="0" destOrd="0" presId="urn:microsoft.com/office/officeart/2008/layout/LinedList"/>
    <dgm:cxn modelId="{C455573B-425E-45E0-8BC2-37D1457A5ABE}" type="presParOf" srcId="{CA00B133-1726-4FD4-B23B-9AA0B5658E33}" destId="{EB2A2299-C7CF-4396-8DFC-3A113C175C9B}" srcOrd="1" destOrd="0" presId="urn:microsoft.com/office/officeart/2008/layout/LinedList"/>
    <dgm:cxn modelId="{5AC55C60-85E7-4055-AB3B-C24C7BD780E0}" type="presParOf" srcId="{78B5D0D9-EA1E-4128-8C56-566E9CF6A19F}" destId="{7163C57F-7AAC-4834-8786-1B280A998084}" srcOrd="14" destOrd="0" presId="urn:microsoft.com/office/officeart/2008/layout/LinedList"/>
    <dgm:cxn modelId="{F4AD2491-34D6-4528-87F0-1B58DCD97802}" type="presParOf" srcId="{78B5D0D9-EA1E-4128-8C56-566E9CF6A19F}" destId="{DFA83692-F512-4EAA-8610-145096CB7B12}" srcOrd="15" destOrd="0" presId="urn:microsoft.com/office/officeart/2008/layout/LinedList"/>
    <dgm:cxn modelId="{3C27B6DC-DF8C-4B33-ACA1-A7329C4EE2C8}" type="presParOf" srcId="{DFA83692-F512-4EAA-8610-145096CB7B12}" destId="{F2610253-E316-4F57-A5E5-F84E79EF7BDD}" srcOrd="0" destOrd="0" presId="urn:microsoft.com/office/officeart/2008/layout/LinedList"/>
    <dgm:cxn modelId="{D2981FC9-6573-4CBC-89E7-538C2007ABB1}" type="presParOf" srcId="{DFA83692-F512-4EAA-8610-145096CB7B12}" destId="{521C7C33-6D31-45E1-AB75-2332A59C400C}" srcOrd="1" destOrd="0" presId="urn:microsoft.com/office/officeart/2008/layout/LinedList"/>
    <dgm:cxn modelId="{4A466997-FEDC-4D9A-B9D5-C5F73F2BF7B4}" type="presParOf" srcId="{78B5D0D9-EA1E-4128-8C56-566E9CF6A19F}" destId="{BAD84142-E790-4F98-A0A0-426A76FB9DD5}" srcOrd="16" destOrd="0" presId="urn:microsoft.com/office/officeart/2008/layout/LinedList"/>
    <dgm:cxn modelId="{09301666-C71E-4570-8739-DFF8F028D7BB}" type="presParOf" srcId="{78B5D0D9-EA1E-4128-8C56-566E9CF6A19F}" destId="{7DE61200-C162-4FD1-8287-D9D8EBE5C0A1}" srcOrd="17" destOrd="0" presId="urn:microsoft.com/office/officeart/2008/layout/LinedList"/>
    <dgm:cxn modelId="{FAAA7818-CA8F-4508-AC4D-80BCEFAE5500}" type="presParOf" srcId="{7DE61200-C162-4FD1-8287-D9D8EBE5C0A1}" destId="{6448258E-692F-454D-921B-0971A9CA4F57}" srcOrd="0" destOrd="0" presId="urn:microsoft.com/office/officeart/2008/layout/LinedList"/>
    <dgm:cxn modelId="{E71F67E5-B9A9-4E9B-8361-C84D215B32FA}" type="presParOf" srcId="{7DE61200-C162-4FD1-8287-D9D8EBE5C0A1}" destId="{DA33EFE0-9AB3-4693-8AD7-AC0056886AED}" srcOrd="1" destOrd="0" presId="urn:microsoft.com/office/officeart/2008/layout/LinedList"/>
    <dgm:cxn modelId="{2F9D7766-5487-4EDA-B99E-EE3DC20AE66C}" type="presParOf" srcId="{78B5D0D9-EA1E-4128-8C56-566E9CF6A19F}" destId="{988FFE7D-D0AC-4B12-BC51-54CE65FD5CBA}" srcOrd="18" destOrd="0" presId="urn:microsoft.com/office/officeart/2008/layout/LinedList"/>
    <dgm:cxn modelId="{570634F7-D769-4F43-A2F7-F913524475DF}" type="presParOf" srcId="{78B5D0D9-EA1E-4128-8C56-566E9CF6A19F}" destId="{565E735B-59BB-4509-A385-974627A16255}" srcOrd="19" destOrd="0" presId="urn:microsoft.com/office/officeart/2008/layout/LinedList"/>
    <dgm:cxn modelId="{CA79AF63-F8BB-4D2A-B66C-98649312C339}" type="presParOf" srcId="{565E735B-59BB-4509-A385-974627A16255}" destId="{FE224632-4BA3-4720-A973-D296B39C49F9}" srcOrd="0" destOrd="0" presId="urn:microsoft.com/office/officeart/2008/layout/LinedList"/>
    <dgm:cxn modelId="{423E0390-65AC-42C4-B775-A1194880A9B3}" type="presParOf" srcId="{565E735B-59BB-4509-A385-974627A16255}" destId="{CDA96457-DE51-4BA7-AFAD-1E1D626254C3}" srcOrd="1" destOrd="0" presId="urn:microsoft.com/office/officeart/2008/layout/LinedList"/>
    <dgm:cxn modelId="{542106DD-7A28-4BBD-82E4-070603E5309B}" type="presParOf" srcId="{78B5D0D9-EA1E-4128-8C56-566E9CF6A19F}" destId="{F9D68C3B-42C5-44EC-8526-B770C9F52D2B}" srcOrd="20" destOrd="0" presId="urn:microsoft.com/office/officeart/2008/layout/LinedList"/>
    <dgm:cxn modelId="{6B73908F-1674-47EF-B042-10FEA5117966}" type="presParOf" srcId="{78B5D0D9-EA1E-4128-8C56-566E9CF6A19F}" destId="{9FA6F877-2095-47D8-AF70-5763322A6C98}" srcOrd="21" destOrd="0" presId="urn:microsoft.com/office/officeart/2008/layout/LinedList"/>
    <dgm:cxn modelId="{22D2FB79-D1D2-46A6-8830-F3AC7A2A9959}" type="presParOf" srcId="{9FA6F877-2095-47D8-AF70-5763322A6C98}" destId="{8EF6F135-707E-4217-9DA8-12ED66D15D80}" srcOrd="0" destOrd="0" presId="urn:microsoft.com/office/officeart/2008/layout/LinedList"/>
    <dgm:cxn modelId="{2155D6AE-5C61-43CD-82DB-006491B5EFEC}" type="presParOf" srcId="{9FA6F877-2095-47D8-AF70-5763322A6C98}" destId="{5D938626-B5A9-4C08-B90E-3ACB32A0AE32}" srcOrd="1" destOrd="0" presId="urn:microsoft.com/office/officeart/2008/layout/LinedList"/>
    <dgm:cxn modelId="{BA66DD54-11D4-4A2A-9BEE-0AB1AE4B4D24}" type="presParOf" srcId="{78B5D0D9-EA1E-4128-8C56-566E9CF6A19F}" destId="{ED91F3EF-A732-4E52-91B6-CDC9B9768BE4}" srcOrd="22" destOrd="0" presId="urn:microsoft.com/office/officeart/2008/layout/LinedList"/>
    <dgm:cxn modelId="{B9F57890-F7A7-460B-A8AE-00EFA4829B62}" type="presParOf" srcId="{78B5D0D9-EA1E-4128-8C56-566E9CF6A19F}" destId="{5C164EC5-168B-48A4-9C99-B42D323E1075}" srcOrd="23" destOrd="0" presId="urn:microsoft.com/office/officeart/2008/layout/LinedList"/>
    <dgm:cxn modelId="{352EED9F-5D67-4294-BAE1-CB61136DCB8E}" type="presParOf" srcId="{5C164EC5-168B-48A4-9C99-B42D323E1075}" destId="{8BD0A913-264B-473A-9723-109DC70F9828}" srcOrd="0" destOrd="0" presId="urn:microsoft.com/office/officeart/2008/layout/LinedList"/>
    <dgm:cxn modelId="{69EF5E1A-23C4-4BC0-B7E7-F95A485C7A6E}" type="presParOf" srcId="{5C164EC5-168B-48A4-9C99-B42D323E1075}" destId="{CF06AC06-D7A8-4D59-AAF5-09549335C36E}" srcOrd="1" destOrd="0" presId="urn:microsoft.com/office/officeart/2008/layout/LinedList"/>
    <dgm:cxn modelId="{9CA3DFB0-5AAF-4644-B9DD-BF74F2556EB2}" type="presParOf" srcId="{78B5D0D9-EA1E-4128-8C56-566E9CF6A19F}" destId="{34FF46DC-9C67-4DB1-A951-A4B852802520}" srcOrd="24" destOrd="0" presId="urn:microsoft.com/office/officeart/2008/layout/LinedList"/>
    <dgm:cxn modelId="{CAAF0E37-02FA-4555-BF94-850B2F720FBC}" type="presParOf" srcId="{78B5D0D9-EA1E-4128-8C56-566E9CF6A19F}" destId="{BAD00A0A-A7F5-400F-86A0-69EC6A174A1D}" srcOrd="25" destOrd="0" presId="urn:microsoft.com/office/officeart/2008/layout/LinedList"/>
    <dgm:cxn modelId="{B2AC1D32-B383-4239-99BC-622C55706296}" type="presParOf" srcId="{BAD00A0A-A7F5-400F-86A0-69EC6A174A1D}" destId="{F1FE173D-FDDA-4B64-BF24-A91A7CD524FB}" srcOrd="0" destOrd="0" presId="urn:microsoft.com/office/officeart/2008/layout/LinedList"/>
    <dgm:cxn modelId="{5A244CD8-B713-48A7-896D-6EA80BDEB707}" type="presParOf" srcId="{BAD00A0A-A7F5-400F-86A0-69EC6A174A1D}" destId="{296048B8-BE75-49AE-A2CF-D4AF56AE2B3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B4082B-515F-4701-985B-48062101BAEA}">
      <dsp:nvSpPr>
        <dsp:cNvPr id="0" name=""/>
        <dsp:cNvSpPr/>
      </dsp:nvSpPr>
      <dsp:spPr>
        <a:xfrm>
          <a:off x="0" y="675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86D31D-66AC-48DC-AF99-0528A706A42C}">
      <dsp:nvSpPr>
        <dsp:cNvPr id="0" name=""/>
        <dsp:cNvSpPr/>
      </dsp:nvSpPr>
      <dsp:spPr>
        <a:xfrm>
          <a:off x="0" y="675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t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500" kern="1200"/>
            <a:t>Představení zaměstnavatelů</a:t>
          </a:r>
          <a:endParaRPr lang="en-US" sz="4500" kern="1200"/>
        </a:p>
      </dsp:txBody>
      <dsp:txXfrm>
        <a:off x="0" y="675"/>
        <a:ext cx="6900512" cy="1106957"/>
      </dsp:txXfrm>
    </dsp:sp>
    <dsp:sp modelId="{984781DB-68DA-4864-939E-1BA98C7EEA5B}">
      <dsp:nvSpPr>
        <dsp:cNvPr id="0" name=""/>
        <dsp:cNvSpPr/>
      </dsp:nvSpPr>
      <dsp:spPr>
        <a:xfrm>
          <a:off x="0" y="1107633"/>
          <a:ext cx="690051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A50F6E-4BA5-4946-A230-3BD087868A93}">
      <dsp:nvSpPr>
        <dsp:cNvPr id="0" name=""/>
        <dsp:cNvSpPr/>
      </dsp:nvSpPr>
      <dsp:spPr>
        <a:xfrm>
          <a:off x="0" y="1107633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t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500" kern="1200"/>
            <a:t>Praxe referenta</a:t>
          </a:r>
          <a:endParaRPr lang="en-US" sz="4500" kern="1200"/>
        </a:p>
      </dsp:txBody>
      <dsp:txXfrm>
        <a:off x="0" y="1107633"/>
        <a:ext cx="6900512" cy="1106957"/>
      </dsp:txXfrm>
    </dsp:sp>
    <dsp:sp modelId="{E20339CB-34C9-4343-BA82-C1D754472561}">
      <dsp:nvSpPr>
        <dsp:cNvPr id="0" name=""/>
        <dsp:cNvSpPr/>
      </dsp:nvSpPr>
      <dsp:spPr>
        <a:xfrm>
          <a:off x="0" y="2214591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308B70-601D-4B7D-B147-666A1B88E238}">
      <dsp:nvSpPr>
        <dsp:cNvPr id="0" name=""/>
        <dsp:cNvSpPr/>
      </dsp:nvSpPr>
      <dsp:spPr>
        <a:xfrm>
          <a:off x="0" y="2214591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t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500" kern="1200"/>
            <a:t>Splněné výstupy</a:t>
          </a:r>
          <a:endParaRPr lang="en-US" sz="4500" kern="1200"/>
        </a:p>
      </dsp:txBody>
      <dsp:txXfrm>
        <a:off x="0" y="2214591"/>
        <a:ext cx="6900512" cy="1106957"/>
      </dsp:txXfrm>
    </dsp:sp>
    <dsp:sp modelId="{934BC735-CBB7-4052-8AAC-11E177E3D2A2}">
      <dsp:nvSpPr>
        <dsp:cNvPr id="0" name=""/>
        <dsp:cNvSpPr/>
      </dsp:nvSpPr>
      <dsp:spPr>
        <a:xfrm>
          <a:off x="0" y="3321549"/>
          <a:ext cx="690051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EB0162-2606-426F-8564-0773830A6A89}">
      <dsp:nvSpPr>
        <dsp:cNvPr id="0" name=""/>
        <dsp:cNvSpPr/>
      </dsp:nvSpPr>
      <dsp:spPr>
        <a:xfrm>
          <a:off x="0" y="3321549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t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500" kern="1200"/>
            <a:t>Praxe OSVČ</a:t>
          </a:r>
          <a:endParaRPr lang="en-US" sz="4500" kern="1200"/>
        </a:p>
      </dsp:txBody>
      <dsp:txXfrm>
        <a:off x="0" y="3321549"/>
        <a:ext cx="6900512" cy="1106957"/>
      </dsp:txXfrm>
    </dsp:sp>
    <dsp:sp modelId="{D9C87D26-38EB-49E8-A2C2-4ED19073CD4C}">
      <dsp:nvSpPr>
        <dsp:cNvPr id="0" name=""/>
        <dsp:cNvSpPr/>
      </dsp:nvSpPr>
      <dsp:spPr>
        <a:xfrm>
          <a:off x="0" y="4428507"/>
          <a:ext cx="6900512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704F0A-D4B9-462A-A4D1-AE162106073F}">
      <dsp:nvSpPr>
        <dsp:cNvPr id="0" name=""/>
        <dsp:cNvSpPr/>
      </dsp:nvSpPr>
      <dsp:spPr>
        <a:xfrm>
          <a:off x="0" y="4428507"/>
          <a:ext cx="6900512" cy="11069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t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500" kern="1200"/>
            <a:t>Splněné výstupy</a:t>
          </a:r>
          <a:endParaRPr lang="en-US" sz="4500" kern="1200"/>
        </a:p>
      </dsp:txBody>
      <dsp:txXfrm>
        <a:off x="0" y="4428507"/>
        <a:ext cx="6900512" cy="110695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FDAE5D-3078-4DFA-9E43-9001AB5A8079}">
      <dsp:nvSpPr>
        <dsp:cNvPr id="0" name=""/>
        <dsp:cNvSpPr/>
      </dsp:nvSpPr>
      <dsp:spPr>
        <a:xfrm>
          <a:off x="0" y="673"/>
          <a:ext cx="6364224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99264E-AB9F-431B-A753-39C5DF3B1739}">
      <dsp:nvSpPr>
        <dsp:cNvPr id="0" name=""/>
        <dsp:cNvSpPr/>
      </dsp:nvSpPr>
      <dsp:spPr>
        <a:xfrm>
          <a:off x="0" y="673"/>
          <a:ext cx="6364224" cy="367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Rozumí zásadám a principům strategického řízení a rozhodování,</a:t>
          </a:r>
          <a:endParaRPr lang="en-US" sz="1000" kern="1200" dirty="0"/>
        </a:p>
      </dsp:txBody>
      <dsp:txXfrm>
        <a:off x="0" y="673"/>
        <a:ext cx="6364224" cy="367499"/>
      </dsp:txXfrm>
    </dsp:sp>
    <dsp:sp modelId="{15D73521-8AA2-4363-B51E-1255FDFF3C77}">
      <dsp:nvSpPr>
        <dsp:cNvPr id="0" name=""/>
        <dsp:cNvSpPr/>
      </dsp:nvSpPr>
      <dsp:spPr>
        <a:xfrm>
          <a:off x="0" y="368172"/>
          <a:ext cx="6364224" cy="0"/>
        </a:xfrm>
        <a:prstGeom prst="line">
          <a:avLst/>
        </a:prstGeom>
        <a:solidFill>
          <a:schemeClr val="accent5">
            <a:hueOff val="-482753"/>
            <a:satOff val="-1244"/>
            <a:lumOff val="-840"/>
            <a:alphaOff val="0"/>
          </a:schemeClr>
        </a:solidFill>
        <a:ln w="12700" cap="flat" cmpd="sng" algn="ctr">
          <a:solidFill>
            <a:schemeClr val="accent5">
              <a:hueOff val="-482753"/>
              <a:satOff val="-1244"/>
              <a:lumOff val="-84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1B682F-BDB9-4E91-B7D9-26D226D040F6}">
      <dsp:nvSpPr>
        <dsp:cNvPr id="0" name=""/>
        <dsp:cNvSpPr/>
      </dsp:nvSpPr>
      <dsp:spPr>
        <a:xfrm>
          <a:off x="0" y="368172"/>
          <a:ext cx="6364224" cy="367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rozumí zásadám strategické situační analýzy,</a:t>
          </a:r>
          <a:endParaRPr lang="en-US" sz="1000" kern="1200" dirty="0"/>
        </a:p>
      </dsp:txBody>
      <dsp:txXfrm>
        <a:off x="0" y="368172"/>
        <a:ext cx="6364224" cy="367499"/>
      </dsp:txXfrm>
    </dsp:sp>
    <dsp:sp modelId="{29CA8B59-9C21-433C-90D4-9C4F93EC3266}">
      <dsp:nvSpPr>
        <dsp:cNvPr id="0" name=""/>
        <dsp:cNvSpPr/>
      </dsp:nvSpPr>
      <dsp:spPr>
        <a:xfrm>
          <a:off x="0" y="735671"/>
          <a:ext cx="6364224" cy="0"/>
        </a:xfrm>
        <a:prstGeom prst="line">
          <a:avLst/>
        </a:prstGeom>
        <a:solidFill>
          <a:schemeClr val="accent5">
            <a:hueOff val="-965506"/>
            <a:satOff val="-2488"/>
            <a:lumOff val="-1681"/>
            <a:alphaOff val="0"/>
          </a:schemeClr>
        </a:solidFill>
        <a:ln w="12700" cap="flat" cmpd="sng" algn="ctr">
          <a:solidFill>
            <a:schemeClr val="accent5">
              <a:hueOff val="-965506"/>
              <a:satOff val="-2488"/>
              <a:lumOff val="-16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DFBD65-A3C9-414E-A5F6-1B12D15810B2}">
      <dsp:nvSpPr>
        <dsp:cNvPr id="0" name=""/>
        <dsp:cNvSpPr/>
      </dsp:nvSpPr>
      <dsp:spPr>
        <a:xfrm>
          <a:off x="0" y="735671"/>
          <a:ext cx="6364224" cy="367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umí aplikovat základní metody pro hodnocení vnitřního a vnějšího podnikového prostředí,</a:t>
          </a:r>
          <a:endParaRPr lang="en-US" sz="1000" kern="1200" dirty="0"/>
        </a:p>
      </dsp:txBody>
      <dsp:txXfrm>
        <a:off x="0" y="735671"/>
        <a:ext cx="6364224" cy="367499"/>
      </dsp:txXfrm>
    </dsp:sp>
    <dsp:sp modelId="{CCB1437C-EB39-4DA1-8F66-24543C0F3DC0}">
      <dsp:nvSpPr>
        <dsp:cNvPr id="0" name=""/>
        <dsp:cNvSpPr/>
      </dsp:nvSpPr>
      <dsp:spPr>
        <a:xfrm>
          <a:off x="0" y="1103170"/>
          <a:ext cx="6364224" cy="0"/>
        </a:xfrm>
        <a:prstGeom prst="line">
          <a:avLst/>
        </a:prstGeom>
        <a:solidFill>
          <a:schemeClr val="accent5">
            <a:hueOff val="-1448259"/>
            <a:satOff val="-3733"/>
            <a:lumOff val="-2521"/>
            <a:alphaOff val="0"/>
          </a:schemeClr>
        </a:solidFill>
        <a:ln w="12700" cap="flat" cmpd="sng" algn="ctr">
          <a:solidFill>
            <a:schemeClr val="accent5">
              <a:hueOff val="-1448259"/>
              <a:satOff val="-3733"/>
              <a:lumOff val="-252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2B8E36-E4D5-444E-B0F7-F7240EB2A209}">
      <dsp:nvSpPr>
        <dsp:cNvPr id="0" name=""/>
        <dsp:cNvSpPr/>
      </dsp:nvSpPr>
      <dsp:spPr>
        <a:xfrm>
          <a:off x="0" y="1103170"/>
          <a:ext cx="6364224" cy="367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umí se orientovat v základních účetních předpisech,</a:t>
          </a:r>
          <a:endParaRPr lang="en-US" sz="1000" kern="1200" dirty="0"/>
        </a:p>
      </dsp:txBody>
      <dsp:txXfrm>
        <a:off x="0" y="1103170"/>
        <a:ext cx="6364224" cy="367499"/>
      </dsp:txXfrm>
    </dsp:sp>
    <dsp:sp modelId="{F3649F25-2A5A-4E43-8C2B-0D234A6D759D}">
      <dsp:nvSpPr>
        <dsp:cNvPr id="0" name=""/>
        <dsp:cNvSpPr/>
      </dsp:nvSpPr>
      <dsp:spPr>
        <a:xfrm>
          <a:off x="0" y="1470669"/>
          <a:ext cx="6364224" cy="0"/>
        </a:xfrm>
        <a:prstGeom prst="line">
          <a:avLst/>
        </a:prstGeom>
        <a:solidFill>
          <a:schemeClr val="accent5">
            <a:hueOff val="-1931012"/>
            <a:satOff val="-4977"/>
            <a:lumOff val="-3361"/>
            <a:alphaOff val="0"/>
          </a:schemeClr>
        </a:solidFill>
        <a:ln w="12700" cap="flat" cmpd="sng" algn="ctr">
          <a:solidFill>
            <a:schemeClr val="accent5">
              <a:hueOff val="-1931012"/>
              <a:satOff val="-4977"/>
              <a:lumOff val="-33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4C68D7-457B-42C9-80D0-BABAA8E54A70}">
      <dsp:nvSpPr>
        <dsp:cNvPr id="0" name=""/>
        <dsp:cNvSpPr/>
      </dsp:nvSpPr>
      <dsp:spPr>
        <a:xfrm>
          <a:off x="0" y="1470669"/>
          <a:ext cx="6364224" cy="367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umí definovat základní účetní kategorie a účetní prvky,</a:t>
          </a:r>
          <a:endParaRPr lang="en-US" sz="1000" kern="1200" dirty="0"/>
        </a:p>
      </dsp:txBody>
      <dsp:txXfrm>
        <a:off x="0" y="1470669"/>
        <a:ext cx="6364224" cy="367499"/>
      </dsp:txXfrm>
    </dsp:sp>
    <dsp:sp modelId="{7CFC7E56-6D63-4363-AF67-9AB05449ACD4}">
      <dsp:nvSpPr>
        <dsp:cNvPr id="0" name=""/>
        <dsp:cNvSpPr/>
      </dsp:nvSpPr>
      <dsp:spPr>
        <a:xfrm>
          <a:off x="0" y="1838168"/>
          <a:ext cx="6364224" cy="0"/>
        </a:xfrm>
        <a:prstGeom prst="line">
          <a:avLst/>
        </a:prstGeom>
        <a:solidFill>
          <a:schemeClr val="accent5">
            <a:hueOff val="-2413765"/>
            <a:satOff val="-6221"/>
            <a:lumOff val="-4202"/>
            <a:alphaOff val="0"/>
          </a:schemeClr>
        </a:solidFill>
        <a:ln w="12700" cap="flat" cmpd="sng" algn="ctr">
          <a:solidFill>
            <a:schemeClr val="accent5">
              <a:hueOff val="-2413765"/>
              <a:satOff val="-6221"/>
              <a:lumOff val="-42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9E6E9F-AB9C-4F53-A850-D3DFCE90AC9F}">
      <dsp:nvSpPr>
        <dsp:cNvPr id="0" name=""/>
        <dsp:cNvSpPr/>
      </dsp:nvSpPr>
      <dsp:spPr>
        <a:xfrm>
          <a:off x="0" y="1838168"/>
          <a:ext cx="6364224" cy="367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umí zaznamenat hospodářské operace v účetních výkazech,</a:t>
          </a:r>
          <a:endParaRPr lang="en-US" sz="1000" kern="1200" dirty="0"/>
        </a:p>
      </dsp:txBody>
      <dsp:txXfrm>
        <a:off x="0" y="1838168"/>
        <a:ext cx="6364224" cy="367499"/>
      </dsp:txXfrm>
    </dsp:sp>
    <dsp:sp modelId="{E78CB4E8-E713-47EB-83D0-312C3928C262}">
      <dsp:nvSpPr>
        <dsp:cNvPr id="0" name=""/>
        <dsp:cNvSpPr/>
      </dsp:nvSpPr>
      <dsp:spPr>
        <a:xfrm>
          <a:off x="0" y="2205667"/>
          <a:ext cx="6364224" cy="0"/>
        </a:xfrm>
        <a:prstGeom prst="line">
          <a:avLst/>
        </a:prstGeom>
        <a:solidFill>
          <a:schemeClr val="accent5">
            <a:hueOff val="-2896518"/>
            <a:satOff val="-7465"/>
            <a:lumOff val="-5042"/>
            <a:alphaOff val="0"/>
          </a:schemeClr>
        </a:solidFill>
        <a:ln w="12700" cap="flat" cmpd="sng" algn="ctr">
          <a:solidFill>
            <a:schemeClr val="accent5">
              <a:hueOff val="-2896518"/>
              <a:satOff val="-7465"/>
              <a:lumOff val="-504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EBCC36-02F0-47C9-B142-0C4134441135}">
      <dsp:nvSpPr>
        <dsp:cNvPr id="0" name=""/>
        <dsp:cNvSpPr/>
      </dsp:nvSpPr>
      <dsp:spPr>
        <a:xfrm>
          <a:off x="0" y="2205667"/>
          <a:ext cx="6364224" cy="367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umí sestavit rozvahu, výkaz zisku a ztráty včetně přílohy,</a:t>
          </a:r>
          <a:endParaRPr lang="en-US" sz="1000" kern="1200" dirty="0"/>
        </a:p>
      </dsp:txBody>
      <dsp:txXfrm>
        <a:off x="0" y="2205667"/>
        <a:ext cx="6364224" cy="367499"/>
      </dsp:txXfrm>
    </dsp:sp>
    <dsp:sp modelId="{0199856E-4D52-450D-9528-1A455826A19D}">
      <dsp:nvSpPr>
        <dsp:cNvPr id="0" name=""/>
        <dsp:cNvSpPr/>
      </dsp:nvSpPr>
      <dsp:spPr>
        <a:xfrm>
          <a:off x="0" y="2573166"/>
          <a:ext cx="6364224" cy="0"/>
        </a:xfrm>
        <a:prstGeom prst="line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03511B-4B8B-47A9-872E-F54BA4DD0457}">
      <dsp:nvSpPr>
        <dsp:cNvPr id="0" name=""/>
        <dsp:cNvSpPr/>
      </dsp:nvSpPr>
      <dsp:spPr>
        <a:xfrm>
          <a:off x="0" y="2573166"/>
          <a:ext cx="6364224" cy="367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umí posoudit hospodářskou situaci podniku z údajů, které získá v účetnictví,</a:t>
          </a:r>
          <a:endParaRPr lang="en-US" sz="1000" kern="1200" dirty="0"/>
        </a:p>
      </dsp:txBody>
      <dsp:txXfrm>
        <a:off x="0" y="2573166"/>
        <a:ext cx="6364224" cy="367499"/>
      </dsp:txXfrm>
    </dsp:sp>
    <dsp:sp modelId="{5054E525-D858-4225-ABA3-EF6245B7017B}">
      <dsp:nvSpPr>
        <dsp:cNvPr id="0" name=""/>
        <dsp:cNvSpPr/>
      </dsp:nvSpPr>
      <dsp:spPr>
        <a:xfrm>
          <a:off x="0" y="2940665"/>
          <a:ext cx="6364224" cy="0"/>
        </a:xfrm>
        <a:prstGeom prst="line">
          <a:avLst/>
        </a:prstGeom>
        <a:solidFill>
          <a:schemeClr val="accent5">
            <a:hueOff val="-3862025"/>
            <a:satOff val="-9954"/>
            <a:lumOff val="-6723"/>
            <a:alphaOff val="0"/>
          </a:schemeClr>
        </a:solidFill>
        <a:ln w="12700" cap="flat" cmpd="sng" algn="ctr">
          <a:solidFill>
            <a:schemeClr val="accent5">
              <a:hueOff val="-3862025"/>
              <a:satOff val="-9954"/>
              <a:lumOff val="-672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EBED90-997E-4825-B40B-0045901D59BE}">
      <dsp:nvSpPr>
        <dsp:cNvPr id="0" name=""/>
        <dsp:cNvSpPr/>
      </dsp:nvSpPr>
      <dsp:spPr>
        <a:xfrm>
          <a:off x="0" y="2940665"/>
          <a:ext cx="6364224" cy="367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umí konstruovat a diskontovat obecné hotovostní toky spojené s „životností“ aktiva,</a:t>
          </a:r>
          <a:endParaRPr lang="en-US" sz="1000" kern="1200" dirty="0"/>
        </a:p>
      </dsp:txBody>
      <dsp:txXfrm>
        <a:off x="0" y="2940665"/>
        <a:ext cx="6364224" cy="367499"/>
      </dsp:txXfrm>
    </dsp:sp>
    <dsp:sp modelId="{B8A8A095-951C-4B7F-8C07-FFCC6BAA4924}">
      <dsp:nvSpPr>
        <dsp:cNvPr id="0" name=""/>
        <dsp:cNvSpPr/>
      </dsp:nvSpPr>
      <dsp:spPr>
        <a:xfrm>
          <a:off x="0" y="3308164"/>
          <a:ext cx="6364224" cy="0"/>
        </a:xfrm>
        <a:prstGeom prst="line">
          <a:avLst/>
        </a:prstGeom>
        <a:solidFill>
          <a:schemeClr val="accent5">
            <a:hueOff val="-4344777"/>
            <a:satOff val="-11198"/>
            <a:lumOff val="-7563"/>
            <a:alphaOff val="0"/>
          </a:schemeClr>
        </a:solidFill>
        <a:ln w="12700" cap="flat" cmpd="sng" algn="ctr">
          <a:solidFill>
            <a:schemeClr val="accent5">
              <a:hueOff val="-4344777"/>
              <a:satOff val="-11198"/>
              <a:lumOff val="-756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497E46-6A05-41B6-A5D9-5B43045B9B9B}">
      <dsp:nvSpPr>
        <dsp:cNvPr id="0" name=""/>
        <dsp:cNvSpPr/>
      </dsp:nvSpPr>
      <dsp:spPr>
        <a:xfrm>
          <a:off x="0" y="3308164"/>
          <a:ext cx="6364224" cy="367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umí pracovat se vzorci pro výpočet současných i budoucích hodnot standardních hotovostních toků (</a:t>
          </a:r>
          <a:r>
            <a:rPr lang="cs-CZ" sz="1000" kern="1200" dirty="0" err="1"/>
            <a:t>perpetuita</a:t>
          </a:r>
          <a:r>
            <a:rPr lang="cs-CZ" sz="1000" kern="1200" dirty="0"/>
            <a:t>, rostoucí </a:t>
          </a:r>
          <a:r>
            <a:rPr lang="cs-CZ" sz="1000" kern="1200" dirty="0" err="1"/>
            <a:t>perpetuita</a:t>
          </a:r>
          <a:r>
            <a:rPr lang="cs-CZ" sz="1000" kern="1200" dirty="0"/>
            <a:t>, anuita),</a:t>
          </a:r>
          <a:endParaRPr lang="en-US" sz="1000" kern="1200" dirty="0"/>
        </a:p>
      </dsp:txBody>
      <dsp:txXfrm>
        <a:off x="0" y="3308164"/>
        <a:ext cx="6364224" cy="367499"/>
      </dsp:txXfrm>
    </dsp:sp>
    <dsp:sp modelId="{AA120E83-8B86-49AF-A3D0-B64067D6CE19}">
      <dsp:nvSpPr>
        <dsp:cNvPr id="0" name=""/>
        <dsp:cNvSpPr/>
      </dsp:nvSpPr>
      <dsp:spPr>
        <a:xfrm>
          <a:off x="0" y="3675663"/>
          <a:ext cx="6364224" cy="0"/>
        </a:xfrm>
        <a:prstGeom prst="line">
          <a:avLst/>
        </a:prstGeom>
        <a:solidFill>
          <a:schemeClr val="accent5">
            <a:hueOff val="-4827531"/>
            <a:satOff val="-12442"/>
            <a:lumOff val="-8404"/>
            <a:alphaOff val="0"/>
          </a:schemeClr>
        </a:solidFill>
        <a:ln w="12700" cap="flat" cmpd="sng" algn="ctr">
          <a:solidFill>
            <a:schemeClr val="accent5">
              <a:hueOff val="-4827531"/>
              <a:satOff val="-12442"/>
              <a:lumOff val="-840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76805E0-8D7C-4905-950F-81407809F8D6}">
      <dsp:nvSpPr>
        <dsp:cNvPr id="0" name=""/>
        <dsp:cNvSpPr/>
      </dsp:nvSpPr>
      <dsp:spPr>
        <a:xfrm>
          <a:off x="0" y="3675663"/>
          <a:ext cx="6364224" cy="367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dokáže plánovat, organizovat i hodnotit podnikové vzdělávání,</a:t>
          </a:r>
          <a:endParaRPr lang="en-US" sz="1000" kern="1200" dirty="0"/>
        </a:p>
      </dsp:txBody>
      <dsp:txXfrm>
        <a:off x="0" y="3675663"/>
        <a:ext cx="6364224" cy="367499"/>
      </dsp:txXfrm>
    </dsp:sp>
    <dsp:sp modelId="{AB9839BA-FE96-408F-BE41-59F448531A1E}">
      <dsp:nvSpPr>
        <dsp:cNvPr id="0" name=""/>
        <dsp:cNvSpPr/>
      </dsp:nvSpPr>
      <dsp:spPr>
        <a:xfrm>
          <a:off x="0" y="4043162"/>
          <a:ext cx="6364224" cy="0"/>
        </a:xfrm>
        <a:prstGeom prst="line">
          <a:avLst/>
        </a:prstGeom>
        <a:solidFill>
          <a:schemeClr val="accent5">
            <a:hueOff val="-5310283"/>
            <a:satOff val="-13686"/>
            <a:lumOff val="-9244"/>
            <a:alphaOff val="0"/>
          </a:schemeClr>
        </a:solidFill>
        <a:ln w="12700" cap="flat" cmpd="sng" algn="ctr">
          <a:solidFill>
            <a:schemeClr val="accent5">
              <a:hueOff val="-5310283"/>
              <a:satOff val="-13686"/>
              <a:lumOff val="-924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EB0CD5-5FA5-4315-8487-E7BA184E5383}">
      <dsp:nvSpPr>
        <dsp:cNvPr id="0" name=""/>
        <dsp:cNvSpPr/>
      </dsp:nvSpPr>
      <dsp:spPr>
        <a:xfrm>
          <a:off x="0" y="4043162"/>
          <a:ext cx="6364224" cy="367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řídí proces přijímání a adaptace pracovníků,</a:t>
          </a:r>
          <a:endParaRPr lang="en-US" sz="1000" kern="1200" dirty="0"/>
        </a:p>
      </dsp:txBody>
      <dsp:txXfrm>
        <a:off x="0" y="4043162"/>
        <a:ext cx="6364224" cy="367499"/>
      </dsp:txXfrm>
    </dsp:sp>
    <dsp:sp modelId="{DA82E0B5-952B-4327-A13C-FBFF986F055A}">
      <dsp:nvSpPr>
        <dsp:cNvPr id="0" name=""/>
        <dsp:cNvSpPr/>
      </dsp:nvSpPr>
      <dsp:spPr>
        <a:xfrm>
          <a:off x="0" y="4410661"/>
          <a:ext cx="6364224" cy="0"/>
        </a:xfrm>
        <a:prstGeom prst="line">
          <a:avLst/>
        </a:prstGeom>
        <a:solidFill>
          <a:schemeClr val="accent5">
            <a:hueOff val="-5793037"/>
            <a:satOff val="-14931"/>
            <a:lumOff val="-10084"/>
            <a:alphaOff val="0"/>
          </a:schemeClr>
        </a:solidFill>
        <a:ln w="12700" cap="flat" cmpd="sng" algn="ctr">
          <a:solidFill>
            <a:schemeClr val="accent5">
              <a:hueOff val="-5793037"/>
              <a:satOff val="-14931"/>
              <a:lumOff val="-1008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C07E35-5A34-4378-943A-7DCD4CF40A3E}">
      <dsp:nvSpPr>
        <dsp:cNvPr id="0" name=""/>
        <dsp:cNvSpPr/>
      </dsp:nvSpPr>
      <dsp:spPr>
        <a:xfrm>
          <a:off x="0" y="4410661"/>
          <a:ext cx="6364224" cy="367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aplikuje v praxi vhodné a účinné zásady řízení a hodnocení pracovního výkonu zaměstnanců a principy motivace,</a:t>
          </a:r>
          <a:endParaRPr lang="en-US" sz="1000" kern="1200" dirty="0"/>
        </a:p>
      </dsp:txBody>
      <dsp:txXfrm>
        <a:off x="0" y="4410661"/>
        <a:ext cx="6364224" cy="367499"/>
      </dsp:txXfrm>
    </dsp:sp>
    <dsp:sp modelId="{0CC09878-385E-4246-9351-A118013DC8C3}">
      <dsp:nvSpPr>
        <dsp:cNvPr id="0" name=""/>
        <dsp:cNvSpPr/>
      </dsp:nvSpPr>
      <dsp:spPr>
        <a:xfrm>
          <a:off x="0" y="4778160"/>
          <a:ext cx="6364224" cy="0"/>
        </a:xfrm>
        <a:prstGeom prst="line">
          <a:avLst/>
        </a:prstGeom>
        <a:solidFill>
          <a:schemeClr val="accent5">
            <a:hueOff val="-6275789"/>
            <a:satOff val="-16175"/>
            <a:lumOff val="-10925"/>
            <a:alphaOff val="0"/>
          </a:schemeClr>
        </a:solidFill>
        <a:ln w="12700" cap="flat" cmpd="sng" algn="ctr">
          <a:solidFill>
            <a:schemeClr val="accent5">
              <a:hueOff val="-6275789"/>
              <a:satOff val="-16175"/>
              <a:lumOff val="-1092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24715B-B9E6-4D8C-B214-160DEB52FACA}">
      <dsp:nvSpPr>
        <dsp:cNvPr id="0" name=""/>
        <dsp:cNvSpPr/>
      </dsp:nvSpPr>
      <dsp:spPr>
        <a:xfrm>
          <a:off x="0" y="4778160"/>
          <a:ext cx="6364224" cy="367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analyzuje základní nástroje marketingového mixu,</a:t>
          </a:r>
          <a:endParaRPr lang="en-US" sz="1000" kern="1200" dirty="0"/>
        </a:p>
      </dsp:txBody>
      <dsp:txXfrm>
        <a:off x="0" y="4778160"/>
        <a:ext cx="6364224" cy="367499"/>
      </dsp:txXfrm>
    </dsp:sp>
    <dsp:sp modelId="{399DA736-E47A-4E3F-AA7B-A4A126C3CF7F}">
      <dsp:nvSpPr>
        <dsp:cNvPr id="0" name=""/>
        <dsp:cNvSpPr/>
      </dsp:nvSpPr>
      <dsp:spPr>
        <a:xfrm>
          <a:off x="0" y="5145659"/>
          <a:ext cx="6364224" cy="0"/>
        </a:xfrm>
        <a:prstGeom prst="lin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70BF6F-CE31-40DD-A5CF-A6CB3843D8D9}">
      <dsp:nvSpPr>
        <dsp:cNvPr id="0" name=""/>
        <dsp:cNvSpPr/>
      </dsp:nvSpPr>
      <dsp:spPr>
        <a:xfrm>
          <a:off x="0" y="5145659"/>
          <a:ext cx="6364224" cy="3674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kern="1200" dirty="0"/>
            <a:t>aplikuje marketing ve vybraných oblastech.</a:t>
          </a:r>
          <a:endParaRPr lang="en-US" sz="1000" kern="1200" dirty="0"/>
        </a:p>
      </dsp:txBody>
      <dsp:txXfrm>
        <a:off x="0" y="5145659"/>
        <a:ext cx="6364224" cy="36749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FDAE5D-3078-4DFA-9E43-9001AB5A8079}">
      <dsp:nvSpPr>
        <dsp:cNvPr id="0" name=""/>
        <dsp:cNvSpPr/>
      </dsp:nvSpPr>
      <dsp:spPr>
        <a:xfrm>
          <a:off x="0" y="673"/>
          <a:ext cx="6364224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99264E-AB9F-431B-A753-39C5DF3B1739}">
      <dsp:nvSpPr>
        <dsp:cNvPr id="0" name=""/>
        <dsp:cNvSpPr/>
      </dsp:nvSpPr>
      <dsp:spPr>
        <a:xfrm>
          <a:off x="0" y="673"/>
          <a:ext cx="6364224" cy="424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Rozumí zásadám a principům strategického řízení a rozhodování,</a:t>
          </a:r>
          <a:endParaRPr lang="en-US" sz="1200" kern="1200" dirty="0"/>
        </a:p>
      </dsp:txBody>
      <dsp:txXfrm>
        <a:off x="0" y="673"/>
        <a:ext cx="6364224" cy="424037"/>
      </dsp:txXfrm>
    </dsp:sp>
    <dsp:sp modelId="{9B6FF647-E415-4751-A0BA-2285FE30E77B}">
      <dsp:nvSpPr>
        <dsp:cNvPr id="0" name=""/>
        <dsp:cNvSpPr/>
      </dsp:nvSpPr>
      <dsp:spPr>
        <a:xfrm>
          <a:off x="0" y="424710"/>
          <a:ext cx="6364224" cy="0"/>
        </a:xfrm>
        <a:prstGeom prst="line">
          <a:avLst/>
        </a:prstGeom>
        <a:solidFill>
          <a:schemeClr val="accent5">
            <a:hueOff val="-563212"/>
            <a:satOff val="-1452"/>
            <a:lumOff val="-980"/>
            <a:alphaOff val="0"/>
          </a:schemeClr>
        </a:solidFill>
        <a:ln w="12700" cap="flat" cmpd="sng" algn="ctr">
          <a:solidFill>
            <a:schemeClr val="accent5">
              <a:hueOff val="-563212"/>
              <a:satOff val="-1452"/>
              <a:lumOff val="-98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FB654E-2F71-4BBC-BF66-D0F96998C4CC}">
      <dsp:nvSpPr>
        <dsp:cNvPr id="0" name=""/>
        <dsp:cNvSpPr/>
      </dsp:nvSpPr>
      <dsp:spPr>
        <a:xfrm>
          <a:off x="0" y="424710"/>
          <a:ext cx="6364224" cy="424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rozumí zásadám strategické situační analýzy,</a:t>
          </a:r>
          <a:endParaRPr lang="en-US" sz="1200" kern="1200"/>
        </a:p>
      </dsp:txBody>
      <dsp:txXfrm>
        <a:off x="0" y="424710"/>
        <a:ext cx="6364224" cy="424037"/>
      </dsp:txXfrm>
    </dsp:sp>
    <dsp:sp modelId="{A0F8344B-5F47-4867-8C5E-4E1D7E39785E}">
      <dsp:nvSpPr>
        <dsp:cNvPr id="0" name=""/>
        <dsp:cNvSpPr/>
      </dsp:nvSpPr>
      <dsp:spPr>
        <a:xfrm>
          <a:off x="0" y="848747"/>
          <a:ext cx="6364224" cy="0"/>
        </a:xfrm>
        <a:prstGeom prst="line">
          <a:avLst/>
        </a:prstGeom>
        <a:solidFill>
          <a:schemeClr val="accent5">
            <a:hueOff val="-1126424"/>
            <a:satOff val="-2903"/>
            <a:lumOff val="-1961"/>
            <a:alphaOff val="0"/>
          </a:schemeClr>
        </a:solidFill>
        <a:ln w="12700" cap="flat" cmpd="sng" algn="ctr">
          <a:solidFill>
            <a:schemeClr val="accent5">
              <a:hueOff val="-1126424"/>
              <a:satOff val="-2903"/>
              <a:lumOff val="-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F3DE34-9C9A-455C-8797-66F73B04CEEF}">
      <dsp:nvSpPr>
        <dsp:cNvPr id="0" name=""/>
        <dsp:cNvSpPr/>
      </dsp:nvSpPr>
      <dsp:spPr>
        <a:xfrm>
          <a:off x="0" y="848747"/>
          <a:ext cx="6364224" cy="424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umí aplikovat základní metody pro hodnocení vnitřního a vnějšího podnikového prostředí,</a:t>
          </a:r>
          <a:endParaRPr lang="en-US" sz="1200" kern="1200"/>
        </a:p>
      </dsp:txBody>
      <dsp:txXfrm>
        <a:off x="0" y="848747"/>
        <a:ext cx="6364224" cy="424037"/>
      </dsp:txXfrm>
    </dsp:sp>
    <dsp:sp modelId="{902F6134-468B-411A-AEED-F280EE20CBED}">
      <dsp:nvSpPr>
        <dsp:cNvPr id="0" name=""/>
        <dsp:cNvSpPr/>
      </dsp:nvSpPr>
      <dsp:spPr>
        <a:xfrm>
          <a:off x="0" y="1272785"/>
          <a:ext cx="6364224" cy="0"/>
        </a:xfrm>
        <a:prstGeom prst="line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accent5">
              <a:hueOff val="-1689636"/>
              <a:satOff val="-4355"/>
              <a:lumOff val="-29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6F5E77-B8E2-4F68-A61C-5F598D1CAAFE}">
      <dsp:nvSpPr>
        <dsp:cNvPr id="0" name=""/>
        <dsp:cNvSpPr/>
      </dsp:nvSpPr>
      <dsp:spPr>
        <a:xfrm>
          <a:off x="0" y="1272785"/>
          <a:ext cx="6364224" cy="424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orientuje se v nástrojích marketingového mixu,</a:t>
          </a:r>
          <a:endParaRPr lang="en-US" sz="1200" kern="1200"/>
        </a:p>
      </dsp:txBody>
      <dsp:txXfrm>
        <a:off x="0" y="1272785"/>
        <a:ext cx="6364224" cy="424037"/>
      </dsp:txXfrm>
    </dsp:sp>
    <dsp:sp modelId="{076E0F2D-F4A2-432F-B24E-C3CF006C7FDF}">
      <dsp:nvSpPr>
        <dsp:cNvPr id="0" name=""/>
        <dsp:cNvSpPr/>
      </dsp:nvSpPr>
      <dsp:spPr>
        <a:xfrm>
          <a:off x="0" y="1696822"/>
          <a:ext cx="6364224" cy="0"/>
        </a:xfrm>
        <a:prstGeom prst="line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accent5">
              <a:hueOff val="-2252848"/>
              <a:satOff val="-5806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05DBCA-5613-494B-A8C1-DB290D8BADFC}">
      <dsp:nvSpPr>
        <dsp:cNvPr id="0" name=""/>
        <dsp:cNvSpPr/>
      </dsp:nvSpPr>
      <dsp:spPr>
        <a:xfrm>
          <a:off x="0" y="1696822"/>
          <a:ext cx="6364224" cy="424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analyzuje základní nástroje marketingového mixu,</a:t>
          </a:r>
          <a:endParaRPr lang="en-US" sz="1200" kern="1200"/>
        </a:p>
      </dsp:txBody>
      <dsp:txXfrm>
        <a:off x="0" y="1696822"/>
        <a:ext cx="6364224" cy="424037"/>
      </dsp:txXfrm>
    </dsp:sp>
    <dsp:sp modelId="{B2C77D89-6980-428B-9E9B-2BDDEED5A26A}">
      <dsp:nvSpPr>
        <dsp:cNvPr id="0" name=""/>
        <dsp:cNvSpPr/>
      </dsp:nvSpPr>
      <dsp:spPr>
        <a:xfrm>
          <a:off x="0" y="2120859"/>
          <a:ext cx="6364224" cy="0"/>
        </a:xfrm>
        <a:prstGeom prst="line">
          <a:avLst/>
        </a:prstGeom>
        <a:solidFill>
          <a:schemeClr val="accent5">
            <a:hueOff val="-2816059"/>
            <a:satOff val="-7258"/>
            <a:lumOff val="-4902"/>
            <a:alphaOff val="0"/>
          </a:schemeClr>
        </a:solidFill>
        <a:ln w="12700" cap="flat" cmpd="sng" algn="ctr">
          <a:solidFill>
            <a:schemeClr val="accent5">
              <a:hueOff val="-2816059"/>
              <a:satOff val="-7258"/>
              <a:lumOff val="-49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CA35AF-F59D-4ADD-B058-197148BEB3C4}">
      <dsp:nvSpPr>
        <dsp:cNvPr id="0" name=""/>
        <dsp:cNvSpPr/>
      </dsp:nvSpPr>
      <dsp:spPr>
        <a:xfrm>
          <a:off x="0" y="2120859"/>
          <a:ext cx="6364224" cy="424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aplikuje marketing ve vybraných oblastech,</a:t>
          </a:r>
          <a:endParaRPr lang="en-US" sz="1200" kern="1200"/>
        </a:p>
      </dsp:txBody>
      <dsp:txXfrm>
        <a:off x="0" y="2120859"/>
        <a:ext cx="6364224" cy="424037"/>
      </dsp:txXfrm>
    </dsp:sp>
    <dsp:sp modelId="{D6431CEC-BD3E-40FE-96E2-F60C7C2AD293}">
      <dsp:nvSpPr>
        <dsp:cNvPr id="0" name=""/>
        <dsp:cNvSpPr/>
      </dsp:nvSpPr>
      <dsp:spPr>
        <a:xfrm>
          <a:off x="0" y="2544897"/>
          <a:ext cx="6364224" cy="0"/>
        </a:xfrm>
        <a:prstGeom prst="line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0DB320-88C3-40CA-A3C5-3F7AC7DBDF53}">
      <dsp:nvSpPr>
        <dsp:cNvPr id="0" name=""/>
        <dsp:cNvSpPr/>
      </dsp:nvSpPr>
      <dsp:spPr>
        <a:xfrm>
          <a:off x="0" y="2544897"/>
          <a:ext cx="6364224" cy="424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dokáže plánovat, organizovat i hodnotit podnikové vzdělávání,</a:t>
          </a:r>
          <a:endParaRPr lang="en-US" sz="1200" kern="1200"/>
        </a:p>
      </dsp:txBody>
      <dsp:txXfrm>
        <a:off x="0" y="2544897"/>
        <a:ext cx="6364224" cy="424037"/>
      </dsp:txXfrm>
    </dsp:sp>
    <dsp:sp modelId="{7163C57F-7AAC-4834-8786-1B280A998084}">
      <dsp:nvSpPr>
        <dsp:cNvPr id="0" name=""/>
        <dsp:cNvSpPr/>
      </dsp:nvSpPr>
      <dsp:spPr>
        <a:xfrm>
          <a:off x="0" y="2968934"/>
          <a:ext cx="6364224" cy="0"/>
        </a:xfrm>
        <a:prstGeom prst="line">
          <a:avLst/>
        </a:prstGeom>
        <a:solidFill>
          <a:schemeClr val="accent5">
            <a:hueOff val="-3942483"/>
            <a:satOff val="-10161"/>
            <a:lumOff val="-6863"/>
            <a:alphaOff val="0"/>
          </a:schemeClr>
        </a:solidFill>
        <a:ln w="12700" cap="flat" cmpd="sng" algn="ctr">
          <a:solidFill>
            <a:schemeClr val="accent5">
              <a:hueOff val="-3942483"/>
              <a:satOff val="-10161"/>
              <a:lumOff val="-686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610253-E316-4F57-A5E5-F84E79EF7BDD}">
      <dsp:nvSpPr>
        <dsp:cNvPr id="0" name=""/>
        <dsp:cNvSpPr/>
      </dsp:nvSpPr>
      <dsp:spPr>
        <a:xfrm>
          <a:off x="0" y="2968934"/>
          <a:ext cx="6364224" cy="424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řídí proces přijímání a adaptace pracovníků,</a:t>
          </a:r>
          <a:endParaRPr lang="en-US" sz="1200" kern="1200"/>
        </a:p>
      </dsp:txBody>
      <dsp:txXfrm>
        <a:off x="0" y="2968934"/>
        <a:ext cx="6364224" cy="424037"/>
      </dsp:txXfrm>
    </dsp:sp>
    <dsp:sp modelId="{BAD84142-E790-4F98-A0A0-426A76FB9DD5}">
      <dsp:nvSpPr>
        <dsp:cNvPr id="0" name=""/>
        <dsp:cNvSpPr/>
      </dsp:nvSpPr>
      <dsp:spPr>
        <a:xfrm>
          <a:off x="0" y="3392972"/>
          <a:ext cx="6364224" cy="0"/>
        </a:xfrm>
        <a:prstGeom prst="line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accent5">
              <a:hueOff val="-4505695"/>
              <a:satOff val="-11613"/>
              <a:lumOff val="-784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48258E-692F-454D-921B-0971A9CA4F57}">
      <dsp:nvSpPr>
        <dsp:cNvPr id="0" name=""/>
        <dsp:cNvSpPr/>
      </dsp:nvSpPr>
      <dsp:spPr>
        <a:xfrm>
          <a:off x="0" y="3392972"/>
          <a:ext cx="6364224" cy="424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aplikuje v praxi vhodné a účinné zásady řízení a hodnocení pracovního výkonu zaměstnanců,</a:t>
          </a:r>
          <a:endParaRPr lang="en-US" sz="1200" kern="1200"/>
        </a:p>
      </dsp:txBody>
      <dsp:txXfrm>
        <a:off x="0" y="3392972"/>
        <a:ext cx="6364224" cy="424037"/>
      </dsp:txXfrm>
    </dsp:sp>
    <dsp:sp modelId="{988FFE7D-D0AC-4B12-BC51-54CE65FD5CBA}">
      <dsp:nvSpPr>
        <dsp:cNvPr id="0" name=""/>
        <dsp:cNvSpPr/>
      </dsp:nvSpPr>
      <dsp:spPr>
        <a:xfrm>
          <a:off x="0" y="3817009"/>
          <a:ext cx="6364224" cy="0"/>
        </a:xfrm>
        <a:prstGeom prst="line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accent5">
              <a:hueOff val="-5068907"/>
              <a:satOff val="-13064"/>
              <a:lumOff val="-88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224632-4BA3-4720-A973-D296B39C49F9}">
      <dsp:nvSpPr>
        <dsp:cNvPr id="0" name=""/>
        <dsp:cNvSpPr/>
      </dsp:nvSpPr>
      <dsp:spPr>
        <a:xfrm>
          <a:off x="0" y="3817009"/>
          <a:ext cx="6364224" cy="424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umí se orientovat v základních účetních předpisech,</a:t>
          </a:r>
          <a:endParaRPr lang="en-US" sz="1200" kern="1200"/>
        </a:p>
      </dsp:txBody>
      <dsp:txXfrm>
        <a:off x="0" y="3817009"/>
        <a:ext cx="6364224" cy="424037"/>
      </dsp:txXfrm>
    </dsp:sp>
    <dsp:sp modelId="{F9D68C3B-42C5-44EC-8526-B770C9F52D2B}">
      <dsp:nvSpPr>
        <dsp:cNvPr id="0" name=""/>
        <dsp:cNvSpPr/>
      </dsp:nvSpPr>
      <dsp:spPr>
        <a:xfrm>
          <a:off x="0" y="4241046"/>
          <a:ext cx="6364224" cy="0"/>
        </a:xfrm>
        <a:prstGeom prst="line">
          <a:avLst/>
        </a:prstGeom>
        <a:solidFill>
          <a:schemeClr val="accent5">
            <a:hueOff val="-5632119"/>
            <a:satOff val="-14516"/>
            <a:lumOff val="-9804"/>
            <a:alphaOff val="0"/>
          </a:schemeClr>
        </a:solidFill>
        <a:ln w="12700" cap="flat" cmpd="sng" algn="ctr">
          <a:solidFill>
            <a:schemeClr val="accent5">
              <a:hueOff val="-5632119"/>
              <a:satOff val="-14516"/>
              <a:lumOff val="-980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F6F135-707E-4217-9DA8-12ED66D15D80}">
      <dsp:nvSpPr>
        <dsp:cNvPr id="0" name=""/>
        <dsp:cNvSpPr/>
      </dsp:nvSpPr>
      <dsp:spPr>
        <a:xfrm>
          <a:off x="0" y="4241046"/>
          <a:ext cx="6364224" cy="424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umí zaznamenat hospodářské operace v účetních výkazech,</a:t>
          </a:r>
          <a:endParaRPr lang="en-US" sz="1200" kern="1200"/>
        </a:p>
      </dsp:txBody>
      <dsp:txXfrm>
        <a:off x="0" y="4241046"/>
        <a:ext cx="6364224" cy="424037"/>
      </dsp:txXfrm>
    </dsp:sp>
    <dsp:sp modelId="{ED91F3EF-A732-4E52-91B6-CDC9B9768BE4}">
      <dsp:nvSpPr>
        <dsp:cNvPr id="0" name=""/>
        <dsp:cNvSpPr/>
      </dsp:nvSpPr>
      <dsp:spPr>
        <a:xfrm>
          <a:off x="0" y="4665084"/>
          <a:ext cx="6364224" cy="0"/>
        </a:xfrm>
        <a:prstGeom prst="line">
          <a:avLst/>
        </a:prstGeom>
        <a:solidFill>
          <a:schemeClr val="accent5">
            <a:hueOff val="-6195331"/>
            <a:satOff val="-15967"/>
            <a:lumOff val="-10785"/>
            <a:alphaOff val="0"/>
          </a:schemeClr>
        </a:solidFill>
        <a:ln w="12700" cap="flat" cmpd="sng" algn="ctr">
          <a:solidFill>
            <a:schemeClr val="accent5">
              <a:hueOff val="-6195331"/>
              <a:satOff val="-15967"/>
              <a:lumOff val="-107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D0A913-264B-473A-9723-109DC70F9828}">
      <dsp:nvSpPr>
        <dsp:cNvPr id="0" name=""/>
        <dsp:cNvSpPr/>
      </dsp:nvSpPr>
      <dsp:spPr>
        <a:xfrm>
          <a:off x="0" y="4665084"/>
          <a:ext cx="6364224" cy="424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umí pracovat se vzorci pro výpočet současných i budoucích hodnot standardních hotovostních toků,</a:t>
          </a:r>
          <a:endParaRPr lang="en-US" sz="1200" kern="1200"/>
        </a:p>
      </dsp:txBody>
      <dsp:txXfrm>
        <a:off x="0" y="4665084"/>
        <a:ext cx="6364224" cy="424037"/>
      </dsp:txXfrm>
    </dsp:sp>
    <dsp:sp modelId="{34FF46DC-9C67-4DB1-A951-A4B852802520}">
      <dsp:nvSpPr>
        <dsp:cNvPr id="0" name=""/>
        <dsp:cNvSpPr/>
      </dsp:nvSpPr>
      <dsp:spPr>
        <a:xfrm>
          <a:off x="0" y="5089121"/>
          <a:ext cx="6364224" cy="0"/>
        </a:xfrm>
        <a:prstGeom prst="lin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FE173D-FDDA-4B64-BF24-A91A7CD524FB}">
      <dsp:nvSpPr>
        <dsp:cNvPr id="0" name=""/>
        <dsp:cNvSpPr/>
      </dsp:nvSpPr>
      <dsp:spPr>
        <a:xfrm>
          <a:off x="0" y="5089121"/>
          <a:ext cx="6364224" cy="4240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rozumí finanční podstatě rozvojových projektů firmy a jejich dopadům na hodnotu firmy.</a:t>
          </a:r>
          <a:endParaRPr lang="en-US" sz="1200" kern="1200" dirty="0"/>
        </a:p>
      </dsp:txBody>
      <dsp:txXfrm>
        <a:off x="0" y="5089121"/>
        <a:ext cx="6364224" cy="4240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A8462B-0C08-3750-DDEB-439F0625EA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6E28BF4-E94C-13A1-018F-A3D131D916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0EB54C-0643-3603-589F-CB3F7C076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9EBE-4F86-47A6-8E39-D011748A8B32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B4968A0-7C12-92D7-35C5-5DEA73409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58805B-2B2F-0FFD-A87B-A7653A9EB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BC5CB-6B6A-4619-98F7-871E2E2E9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86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D06F19-0B21-CCCD-F723-F428AA0E8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62D3381-F633-C41D-028D-42605A3F83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1209092-195B-F2DD-D5DE-7A5611B5B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9EBE-4F86-47A6-8E39-D011748A8B32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1A4DB87-E504-3915-43EB-85CAA1AC3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BF191E-879E-1B6C-C7E3-5B5A94018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BC5CB-6B6A-4619-98F7-871E2E2E9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8450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D9CF5C9-C65B-1884-07F4-53B2110032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B02CF5C-363F-272A-7D99-6778CE48BD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EABCCB-D3DF-1D21-4C46-B44A6FE56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9EBE-4F86-47A6-8E39-D011748A8B32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9C3211-659B-3B07-6B25-95340968C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F7CDF-FF30-4A3B-4BE5-F4C8F8876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BC5CB-6B6A-4619-98F7-871E2E2E9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7268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38B35F-B9F6-1BDC-137A-B5A517C5F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90807E-F2DB-9048-9AFA-000FC47F7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7C052B-8825-F783-9632-89EDACB23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9EBE-4F86-47A6-8E39-D011748A8B32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36A948-3DD9-C7B2-483A-E25E4A539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3651EB-9EA7-B8D5-19A1-7BAD3DF55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BC5CB-6B6A-4619-98F7-871E2E2E9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4346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5E62BC-A887-B3B4-C468-E1DA5B722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A7F1BF6-61AB-5A16-82D8-A982458850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64575F-F6F2-BC18-5F4B-7BBB80132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9EBE-4F86-47A6-8E39-D011748A8B32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4FF184-4104-961B-4E78-2AC048B43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A52C5F-37C6-1600-6658-12FE53517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BC5CB-6B6A-4619-98F7-871E2E2E9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0248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85570A-9552-B76B-8A86-688CF20DA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88256D-5046-85E0-6A6C-3491D5AC85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649CAD9-D7D3-2309-6747-28985F5D0C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422410E-A730-555E-FAF8-ABAD6067F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9EBE-4F86-47A6-8E39-D011748A8B32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EC1BB57-FA22-5675-ABAB-88EB4075D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7800B21-616F-BB67-C18F-8F5985B38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BC5CB-6B6A-4619-98F7-871E2E2E9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333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49FE24-5890-58EC-3925-AF3A7FDB9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837669B-1880-0B25-2B28-4015F5A32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1D1A568-2680-582B-732E-C7FAB53D89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D88EC9-DC7F-E1A4-4867-6463257DE5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639F5B6-2EA6-69F9-01EA-C341241671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0A8EEB2-7DBA-B183-A9AC-BF582A121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9EBE-4F86-47A6-8E39-D011748A8B32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2AC920F-43A3-AF98-0F94-872A441E8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5C3EB90-33AD-51A9-2F34-3C5A65BB9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BC5CB-6B6A-4619-98F7-871E2E2E9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0504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0DF550-2C5C-FD58-FA7B-FA02EEC4C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ABBD492-5F24-A309-3CE2-454374128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9EBE-4F86-47A6-8E39-D011748A8B32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D16ADA5-124C-F6D2-B2FE-7BA5D01B8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C891D1F-8F69-9477-0FBF-BBE18C52E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BC5CB-6B6A-4619-98F7-871E2E2E9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1614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359E6C0-F19C-75AF-AA0B-8F5D7F055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9EBE-4F86-47A6-8E39-D011748A8B32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3F01021-82B1-3A8A-0DF5-8448DE97B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566CE68-1EED-3964-55D9-D09693156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BC5CB-6B6A-4619-98F7-871E2E2E9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0917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8BCE49-42B1-A76A-A5FE-951BB2315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EF9C71-0664-D07D-A1EC-CFD724F12B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68F530-7B44-403B-06FD-D567D1119E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CCD0274-1976-06E7-C44C-70E7A96BCA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9EBE-4F86-47A6-8E39-D011748A8B32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01A0923-9689-8F8D-1248-AD1BBCC35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E8C762A-F697-F0CE-26CF-5C7EB2C50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BC5CB-6B6A-4619-98F7-871E2E2E9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8937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3C0DED-19CC-E459-E957-0F9B1DC45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2C9CD4F-44B2-29EE-4F1E-DFBB9C93D8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60A0AE0-2B37-B411-DEF0-823A7F2DA6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30FFB2D-B682-59CF-F6FB-CCA1A7BB9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69EBE-4F86-47A6-8E39-D011748A8B32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4410463-31D3-ECC4-519E-396F2B0E0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8A2F346-008F-1D5C-816F-920DCDE17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BC5CB-6B6A-4619-98F7-871E2E2E9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4516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E627BD8-525E-4D06-12CD-45AAF53FA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9C50643-DCD8-149B-9FA0-51C2EF8870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98CA7F-4D89-DECD-2B43-2B14158693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69EBE-4F86-47A6-8E39-D011748A8B32}" type="datetimeFigureOut">
              <a:rPr lang="cs-CZ" smtClean="0"/>
              <a:t>13.05.2024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F67350-553E-6436-0FCF-BDD1130B5A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2CA840-0DF1-8D20-1408-002C86E947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BC5CB-6B6A-4619-98F7-871E2E2E9E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724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28582@mail.vstecb.cz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42">
            <a:extLst>
              <a:ext uri="{FF2B5EF4-FFF2-40B4-BE49-F238E27FC236}">
                <a16:creationId xmlns:a16="http://schemas.microsoft.com/office/drawing/2014/main" id="{55666830-9A19-4E01-8505-D6C7F9AC56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4">
            <a:extLst>
              <a:ext uri="{FF2B5EF4-FFF2-40B4-BE49-F238E27FC236}">
                <a16:creationId xmlns:a16="http://schemas.microsoft.com/office/drawing/2014/main" id="{6C4AA886-4DA7-40ED-8C98-CC06B6BEF1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62" r="2861" b="-1"/>
          <a:stretch/>
        </p:blipFill>
        <p:spPr>
          <a:xfrm>
            <a:off x="4110127" y="10"/>
            <a:ext cx="8081873" cy="6857990"/>
          </a:xfrm>
          <a:custGeom>
            <a:avLst/>
            <a:gdLst/>
            <a:ahLst/>
            <a:cxnLst/>
            <a:rect l="l" t="t" r="r" b="b"/>
            <a:pathLst>
              <a:path w="8081873" h="6858000">
                <a:moveTo>
                  <a:pt x="0" y="0"/>
                </a:moveTo>
                <a:lnTo>
                  <a:pt x="8081873" y="0"/>
                </a:lnTo>
                <a:lnTo>
                  <a:pt x="8081873" y="6858000"/>
                </a:lnTo>
                <a:lnTo>
                  <a:pt x="0" y="6858000"/>
                </a:lnTo>
                <a:lnTo>
                  <a:pt x="68897" y="6734633"/>
                </a:lnTo>
                <a:cubicBezTo>
                  <a:pt x="558802" y="5812845"/>
                  <a:pt x="848920" y="4668597"/>
                  <a:pt x="848920" y="3429000"/>
                </a:cubicBezTo>
                <a:cubicBezTo>
                  <a:pt x="848920" y="2189404"/>
                  <a:pt x="558802" y="1045156"/>
                  <a:pt x="68897" y="123368"/>
                </a:cubicBezTo>
                <a:close/>
              </a:path>
            </a:pathLst>
          </a:custGeom>
        </p:spPr>
      </p:pic>
      <p:sp useBgFill="1">
        <p:nvSpPr>
          <p:cNvPr id="50" name="Freeform: Shape 44">
            <a:extLst>
              <a:ext uri="{FF2B5EF4-FFF2-40B4-BE49-F238E27FC236}">
                <a16:creationId xmlns:a16="http://schemas.microsoft.com/office/drawing/2014/main" id="{AE9FC877-7FB6-4D22-9988-35420644E2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59047" cy="6858000"/>
          </a:xfrm>
          <a:custGeom>
            <a:avLst/>
            <a:gdLst>
              <a:gd name="connsiteX0" fmla="*/ 0 w 4959047"/>
              <a:gd name="connsiteY0" fmla="*/ 0 h 6858000"/>
              <a:gd name="connsiteX1" fmla="*/ 4110127 w 4959047"/>
              <a:gd name="connsiteY1" fmla="*/ 0 h 6858000"/>
              <a:gd name="connsiteX2" fmla="*/ 4179024 w 4959047"/>
              <a:gd name="connsiteY2" fmla="*/ 123368 h 6858000"/>
              <a:gd name="connsiteX3" fmla="*/ 4959047 w 4959047"/>
              <a:gd name="connsiteY3" fmla="*/ 3429000 h 6858000"/>
              <a:gd name="connsiteX4" fmla="*/ 4179024 w 4959047"/>
              <a:gd name="connsiteY4" fmla="*/ 6734633 h 6858000"/>
              <a:gd name="connsiteX5" fmla="*/ 4110127 w 4959047"/>
              <a:gd name="connsiteY5" fmla="*/ 6858000 h 6858000"/>
              <a:gd name="connsiteX6" fmla="*/ 0 w 495904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59047" h="6858000">
                <a:moveTo>
                  <a:pt x="0" y="0"/>
                </a:moveTo>
                <a:lnTo>
                  <a:pt x="4110127" y="0"/>
                </a:lnTo>
                <a:lnTo>
                  <a:pt x="4179024" y="123368"/>
                </a:lnTo>
                <a:cubicBezTo>
                  <a:pt x="4668929" y="1045156"/>
                  <a:pt x="4959047" y="2189404"/>
                  <a:pt x="4959047" y="3429000"/>
                </a:cubicBezTo>
                <a:cubicBezTo>
                  <a:pt x="4959047" y="4668597"/>
                  <a:pt x="4668929" y="5812845"/>
                  <a:pt x="4179024" y="6734633"/>
                </a:cubicBezTo>
                <a:lnTo>
                  <a:pt x="411012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47" name="Freeform: Shape 46">
            <a:extLst>
              <a:ext uri="{FF2B5EF4-FFF2-40B4-BE49-F238E27FC236}">
                <a16:creationId xmlns:a16="http://schemas.microsoft.com/office/drawing/2014/main" id="{E41809D1-F12E-46BB-B804-5F209D325E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948887" cy="6858000"/>
          </a:xfrm>
          <a:custGeom>
            <a:avLst/>
            <a:gdLst>
              <a:gd name="connsiteX0" fmla="*/ 0 w 4948887"/>
              <a:gd name="connsiteY0" fmla="*/ 0 h 6858000"/>
              <a:gd name="connsiteX1" fmla="*/ 4099967 w 4948887"/>
              <a:gd name="connsiteY1" fmla="*/ 0 h 6858000"/>
              <a:gd name="connsiteX2" fmla="*/ 4168864 w 4948887"/>
              <a:gd name="connsiteY2" fmla="*/ 123368 h 6858000"/>
              <a:gd name="connsiteX3" fmla="*/ 4948887 w 4948887"/>
              <a:gd name="connsiteY3" fmla="*/ 3429000 h 6858000"/>
              <a:gd name="connsiteX4" fmla="*/ 4168864 w 4948887"/>
              <a:gd name="connsiteY4" fmla="*/ 6734633 h 6858000"/>
              <a:gd name="connsiteX5" fmla="*/ 4099967 w 4948887"/>
              <a:gd name="connsiteY5" fmla="*/ 6858000 h 6858000"/>
              <a:gd name="connsiteX6" fmla="*/ 0 w 494888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48887" h="6858000">
                <a:moveTo>
                  <a:pt x="0" y="0"/>
                </a:moveTo>
                <a:lnTo>
                  <a:pt x="4099967" y="0"/>
                </a:lnTo>
                <a:lnTo>
                  <a:pt x="4168864" y="123368"/>
                </a:lnTo>
                <a:cubicBezTo>
                  <a:pt x="4658769" y="1045156"/>
                  <a:pt x="4948887" y="2189404"/>
                  <a:pt x="4948887" y="3429000"/>
                </a:cubicBezTo>
                <a:cubicBezTo>
                  <a:pt x="4948887" y="4668597"/>
                  <a:pt x="4658769" y="5812845"/>
                  <a:pt x="4168864" y="6734633"/>
                </a:cubicBezTo>
                <a:lnTo>
                  <a:pt x="4099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BD1CF71-D142-A843-536A-EE57552DFA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cs-CZ" b="1" dirty="0"/>
              <a:t>ODBORNÁ PRAXE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089BD11-40FA-C31F-6F41-A6384FC08F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1" y="4872922"/>
            <a:ext cx="3933306" cy="1208141"/>
          </a:xfrm>
        </p:spPr>
        <p:txBody>
          <a:bodyPr>
            <a:normAutofit/>
          </a:bodyPr>
          <a:lstStyle/>
          <a:p>
            <a:pPr algn="l"/>
            <a:r>
              <a:rPr lang="cs-CZ" sz="2800" dirty="0"/>
              <a:t>Klára Katz</a:t>
            </a:r>
          </a:p>
          <a:p>
            <a:pPr algn="l"/>
            <a:r>
              <a:rPr lang="cs-CZ" sz="2800" dirty="0"/>
              <a:t>UČO 28582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402336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0366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C24C2C6-B076-20F3-2C72-E46E5C983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anchor="ctr">
            <a:normAutofit/>
          </a:bodyPr>
          <a:lstStyle/>
          <a:p>
            <a:r>
              <a:rPr lang="cs-CZ" sz="5400"/>
              <a:t>Obsah: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EC3AD8C8-A066-2D01-88F9-78EA42413C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6730213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8689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97C8C08-3FC1-1958-94C7-AE0F07AC7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3746" y="1412488"/>
            <a:ext cx="3313643" cy="4363844"/>
          </a:xfrm>
        </p:spPr>
        <p:txBody>
          <a:bodyPr anchor="t">
            <a:normAutofit/>
          </a:bodyPr>
          <a:lstStyle/>
          <a:p>
            <a:r>
              <a:rPr lang="cs-CZ" sz="4000" b="1" dirty="0">
                <a:solidFill>
                  <a:schemeClr val="accent2">
                    <a:lumMod val="75000"/>
                  </a:schemeClr>
                </a:solidFill>
              </a:rPr>
              <a:t>Představení zaměstnavatelů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C3EA85-5910-4803-7EE5-16A09C5A0B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80855" y="1412489"/>
            <a:ext cx="3427283" cy="4363844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</a:pPr>
            <a:r>
              <a:rPr lang="cs-CZ" sz="2000" dirty="0"/>
              <a:t>Dopravní podnik hl. m. Prahy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cs-CZ" sz="2000" dirty="0"/>
              <a:t>Založen 1897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cs-CZ" sz="2000" dirty="0"/>
              <a:t>Zaměstnává přes 11000 zaměstnanců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endParaRPr lang="cs-CZ" sz="2000" dirty="0"/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cs-CZ" sz="2000" dirty="0"/>
              <a:t>Praxe na pozici referent od 1.5.2006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3BE1236-2408-DBAD-73B6-CCCAB71983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604" y="1412489"/>
            <a:ext cx="3197701" cy="4363844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</a:pPr>
            <a:r>
              <a:rPr lang="cs-CZ" sz="2000" dirty="0"/>
              <a:t>Osoba samostatně výdělečně činná</a:t>
            </a:r>
          </a:p>
          <a:p>
            <a:pPr>
              <a:buClr>
                <a:schemeClr val="accent2">
                  <a:lumMod val="75000"/>
                </a:schemeClr>
              </a:buClr>
            </a:pPr>
            <a:endParaRPr lang="cs-CZ" sz="2000" dirty="0"/>
          </a:p>
          <a:p>
            <a:pPr>
              <a:buClr>
                <a:schemeClr val="accent2">
                  <a:lumMod val="75000"/>
                </a:schemeClr>
              </a:buClr>
            </a:pPr>
            <a:endParaRPr lang="cs-CZ" sz="2000" dirty="0"/>
          </a:p>
          <a:p>
            <a:pPr>
              <a:buClr>
                <a:schemeClr val="accent2">
                  <a:lumMod val="75000"/>
                </a:schemeClr>
              </a:buClr>
            </a:pPr>
            <a:endParaRPr lang="cs-CZ" sz="2000" dirty="0"/>
          </a:p>
          <a:p>
            <a:pPr>
              <a:buClr>
                <a:schemeClr val="accent2">
                  <a:lumMod val="75000"/>
                </a:schemeClr>
              </a:buClr>
            </a:pPr>
            <a:r>
              <a:rPr lang="cs-CZ" sz="2000" dirty="0"/>
              <a:t>Praxe od 15.10.2009</a:t>
            </a:r>
          </a:p>
        </p:txBody>
      </p:sp>
    </p:spTree>
    <p:extLst>
      <p:ext uri="{BB962C8B-B14F-4D97-AF65-F5344CB8AC3E}">
        <p14:creationId xmlns:p14="http://schemas.microsoft.com/office/powerpoint/2010/main" val="3975284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CE17DB2-1347-56D1-B1AA-D9E2A9328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600"/>
              <a:t>Praxe referenta</a:t>
            </a:r>
            <a:endParaRPr lang="cs-CZ" sz="4600" dirty="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6EC3A7-387B-1E92-3F1C-596942F594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 lnSpcReduction="10000"/>
          </a:bodyPr>
          <a:lstStyle/>
          <a:p>
            <a:pPr lvl="0"/>
            <a:r>
              <a:rPr lang="cs-CZ" sz="1800" dirty="0"/>
              <a:t>Zpracování požadavků na objednávky.</a:t>
            </a:r>
            <a:endParaRPr lang="en-US" sz="1800" dirty="0"/>
          </a:p>
          <a:p>
            <a:pPr lvl="0"/>
            <a:r>
              <a:rPr lang="cs-CZ" sz="1800" dirty="0"/>
              <a:t>Zpracování požadavků plánu materiálně technického zabezpečení jednotlivých středisek, provádění změn.</a:t>
            </a:r>
            <a:endParaRPr lang="en-US" sz="1800" dirty="0"/>
          </a:p>
          <a:p>
            <a:pPr lvl="0"/>
            <a:r>
              <a:rPr lang="cs-CZ" sz="1800" dirty="0"/>
              <a:t>Práce v oblasti péče o zaměstnance (pravidelné lékařské prohlídky, zajištění povinných školení, zpracování docházkového systému a prvotních záznamů pro mzdovou účtárnu).</a:t>
            </a:r>
            <a:endParaRPr lang="en-US" sz="1800" dirty="0"/>
          </a:p>
          <a:p>
            <a:pPr lvl="0"/>
            <a:r>
              <a:rPr lang="cs-CZ" sz="1800" dirty="0"/>
              <a:t>Sestavování finančního plánu, vyhodnocování dosažených výsledků.</a:t>
            </a:r>
            <a:endParaRPr lang="en-US" sz="1800" dirty="0"/>
          </a:p>
          <a:p>
            <a:pPr lvl="0"/>
            <a:r>
              <a:rPr lang="cs-CZ" sz="1800" dirty="0"/>
              <a:t>Činnost v rámci agendy hospodaření, provádění dílčích rozborů a souhrnných analýz.</a:t>
            </a:r>
            <a:endParaRPr lang="en-US" sz="1800" dirty="0"/>
          </a:p>
          <a:p>
            <a:pPr lvl="0"/>
            <a:r>
              <a:rPr lang="cs-CZ" sz="1800" dirty="0"/>
              <a:t>Komplexní zpracování agendy likvidace účetních a daňových dokladů.</a:t>
            </a:r>
            <a:endParaRPr lang="en-US" sz="1800" dirty="0"/>
          </a:p>
          <a:p>
            <a:pPr lvl="0"/>
            <a:r>
              <a:rPr lang="cs-CZ" sz="1800" dirty="0"/>
              <a:t>Kontrola správnosti účtování a evidence složitých účetních agend za oblast zásob, zúčtovacích vztahů, nákladů a výnosů.</a:t>
            </a:r>
            <a:endParaRPr lang="en-US" sz="1800" dirty="0"/>
          </a:p>
          <a:p>
            <a:pPr lvl="0"/>
            <a:r>
              <a:rPr lang="cs-CZ" sz="1800" dirty="0"/>
              <a:t>Metodické řízení a zpracování dokladové inventarizace účtů.</a:t>
            </a:r>
            <a:endParaRPr lang="en-US" sz="1800" dirty="0"/>
          </a:p>
          <a:p>
            <a:pPr lvl="0"/>
            <a:r>
              <a:rPr lang="cs-CZ" sz="1800" dirty="0"/>
              <a:t>Kontrola inventurou zjištěných fyzických stavů materiálových zásob v porovnání s účetní evidencí.</a:t>
            </a:r>
            <a:endParaRPr lang="en-US" sz="1800" dirty="0"/>
          </a:p>
          <a:p>
            <a:pPr lvl="0"/>
            <a:r>
              <a:rPr lang="cs-CZ" sz="1800" dirty="0"/>
              <a:t>Vyčíslení a zúčtování zjištěných inventarizačních rozdílů a zajištění včasného zpracování informací v oblasti účetní evidence materiálových zásob.</a:t>
            </a:r>
            <a:endParaRPr lang="en-US" sz="1800" dirty="0"/>
          </a:p>
          <a:p>
            <a:pPr marL="0" indent="0">
              <a:buNone/>
            </a:pPr>
            <a:endParaRPr lang="cs-CZ" sz="1500" b="0" i="0" u="none" strike="noStrike" baseline="0" dirty="0">
              <a:latin typeface="Cambria" panose="02040503050406030204" pitchFamily="18" charset="0"/>
            </a:endParaRPr>
          </a:p>
          <a:p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42091627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8FDEA9B-F592-F999-8E00-84B92D1FA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cs-CZ" sz="4000"/>
              <a:t>Splněné výstupy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1D460065-0783-1904-40D9-F08AA88ED7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6189513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5181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CE17DB2-1347-56D1-B1AA-D9E2A9328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600"/>
              <a:t>Praxe OSVČ								1/2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6EC3A7-387B-1E92-3F1C-596942F594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342900" indent="-342900">
              <a:buAutoNum type="arabicPeriod"/>
            </a:pPr>
            <a:r>
              <a:rPr lang="cs-CZ" sz="1500" b="1" i="0" u="sng" strike="noStrike" baseline="0" dirty="0">
                <a:latin typeface="Cambria" panose="02040503050406030204" pitchFamily="18" charset="0"/>
              </a:rPr>
              <a:t>Výuka akrobacie: </a:t>
            </a:r>
          </a:p>
          <a:p>
            <a:pPr marL="0" indent="0">
              <a:buNone/>
            </a:pPr>
            <a:r>
              <a:rPr lang="cs-CZ" sz="1500" b="0" i="0" u="none" strike="noStrike" baseline="0" dirty="0">
                <a:latin typeface="Cambria" panose="02040503050406030204" pitchFamily="18" charset="0"/>
              </a:rPr>
              <a:t>• Plánování a vedení akrobatických kurzů pro děti i dospělé různých věkových skupin a úrovní dovedností. </a:t>
            </a:r>
          </a:p>
          <a:p>
            <a:pPr marL="0" indent="0">
              <a:buNone/>
            </a:pPr>
            <a:r>
              <a:rPr lang="cs-CZ" sz="1500" b="0" i="0" u="none" strike="noStrike" baseline="0" dirty="0">
                <a:latin typeface="Cambria" panose="02040503050406030204" pitchFamily="18" charset="0"/>
              </a:rPr>
              <a:t>• Příprava a adaptace výukových plánů s důrazem na bezpečnost, techniku a rozvoj individuálních schopností účastníků. </a:t>
            </a:r>
          </a:p>
          <a:p>
            <a:pPr marL="0" indent="0">
              <a:buNone/>
            </a:pPr>
            <a:r>
              <a:rPr lang="cs-CZ" sz="1500" b="1" i="0" u="sng" strike="noStrike" baseline="0" dirty="0">
                <a:latin typeface="Cambria" panose="02040503050406030204" pitchFamily="18" charset="0"/>
              </a:rPr>
              <a:t>2. Školení lektorů akrobacie: </a:t>
            </a:r>
          </a:p>
          <a:p>
            <a:pPr marL="0" indent="0">
              <a:buNone/>
            </a:pPr>
            <a:r>
              <a:rPr lang="cs-CZ" sz="1500" b="0" i="0" u="none" strike="noStrike" baseline="0" dirty="0">
                <a:latin typeface="Cambria" panose="02040503050406030204" pitchFamily="18" charset="0"/>
              </a:rPr>
              <a:t>• Organizace a vedení akreditačních kurzů pro lektory akrobacie, včetně teoretické přípravy a praktického školení. </a:t>
            </a:r>
          </a:p>
          <a:p>
            <a:pPr marL="0" indent="0">
              <a:buNone/>
            </a:pPr>
            <a:r>
              <a:rPr lang="cs-CZ" sz="1500" b="0" i="0" u="none" strike="noStrike" baseline="0" dirty="0">
                <a:latin typeface="Cambria" panose="02040503050406030204" pitchFamily="18" charset="0"/>
              </a:rPr>
              <a:t>• Zajištění dodržování standardů kvality a bezpečnosti ve výuce akrobacie. </a:t>
            </a:r>
          </a:p>
          <a:p>
            <a:pPr marL="0" indent="0">
              <a:buNone/>
            </a:pPr>
            <a:r>
              <a:rPr lang="cs-CZ" sz="1500" b="1" i="0" u="sng" strike="noStrike" baseline="0" dirty="0">
                <a:latin typeface="Cambria" panose="02040503050406030204" pitchFamily="18" charset="0"/>
              </a:rPr>
              <a:t>3. Zprostředkování tanečních vystoupení: </a:t>
            </a:r>
          </a:p>
          <a:p>
            <a:pPr marL="0" indent="0">
              <a:buNone/>
            </a:pPr>
            <a:r>
              <a:rPr lang="cs-CZ" sz="1500" b="0" i="0" u="none" strike="noStrike" baseline="0" dirty="0">
                <a:latin typeface="Cambria" panose="02040503050406030204" pitchFamily="18" charset="0"/>
              </a:rPr>
              <a:t>• Komplexní management tanečních vystoupení pro eventové akce, od zprostředkování talentů až po koordinaci s pořadateli akcí. </a:t>
            </a:r>
          </a:p>
          <a:p>
            <a:pPr marL="0" indent="0">
              <a:buNone/>
            </a:pPr>
            <a:r>
              <a:rPr lang="cs-CZ" sz="1500" b="0" i="0" u="none" strike="noStrike" baseline="0" dirty="0">
                <a:latin typeface="Cambria" panose="02040503050406030204" pitchFamily="18" charset="0"/>
              </a:rPr>
              <a:t>• Navázání a udržování vztahů s firemními klienty, jednání o podmínkách, plánování logistiky vystoupení a zajištění technického vybavení. </a:t>
            </a:r>
          </a:p>
          <a:p>
            <a:pPr marL="0" indent="0">
              <a:buNone/>
            </a:pPr>
            <a:r>
              <a:rPr lang="cs-CZ" sz="1500" b="0" i="0" u="none" strike="noStrike" baseline="0" dirty="0">
                <a:latin typeface="Cambria" panose="02040503050406030204" pitchFamily="18" charset="0"/>
              </a:rPr>
              <a:t>• Administrativní zajištění akcí včetně smluv, objednávek a fakturace. </a:t>
            </a:r>
          </a:p>
          <a:p>
            <a:endParaRPr lang="cs-CZ" sz="1500" b="0" i="0" u="none" strike="noStrike" baseline="0" dirty="0">
              <a:latin typeface="Cambria" panose="02040503050406030204" pitchFamily="18" charset="0"/>
            </a:endParaRPr>
          </a:p>
          <a:p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5343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E7B17FF-F4C9-F226-BD61-14C3ABC40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sz="4600"/>
              <a:t>Praxe OSVČ								2/2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730435-EDBB-954F-5F3B-44B237E2D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500" b="1" i="0" u="sng" strike="noStrike" baseline="0" dirty="0">
                <a:latin typeface="Cambria" panose="02040503050406030204" pitchFamily="18" charset="0"/>
              </a:rPr>
              <a:t>4. Příprava a vedení soutěžících na soutěže pole sport a pole art: </a:t>
            </a:r>
          </a:p>
          <a:p>
            <a:pPr marL="0" indent="0">
              <a:buNone/>
            </a:pPr>
            <a:r>
              <a:rPr lang="cs-CZ" sz="1500" b="0" i="0" u="none" strike="noStrike" baseline="0" dirty="0">
                <a:latin typeface="Cambria" panose="02040503050406030204" pitchFamily="18" charset="0"/>
              </a:rPr>
              <a:t>• Příprava a trénink účastníků pro tuzemské i mezinárodní soutěže v disciplínách pole sport a pole art. </a:t>
            </a:r>
          </a:p>
          <a:p>
            <a:pPr marL="0" indent="0">
              <a:buNone/>
            </a:pPr>
            <a:r>
              <a:rPr lang="cs-CZ" sz="1500" b="0" i="0" u="none" strike="noStrike" baseline="0" dirty="0">
                <a:latin typeface="Cambria" panose="02040503050406030204" pitchFamily="18" charset="0"/>
              </a:rPr>
              <a:t>• Strategické plánování a rozvoj soutěžních programů s ohledem na individuální potenciál a cíle soutěžících. </a:t>
            </a:r>
          </a:p>
          <a:p>
            <a:pPr marL="0" indent="0">
              <a:buNone/>
            </a:pPr>
            <a:r>
              <a:rPr lang="cs-CZ" sz="1500" b="1" i="0" u="sng" strike="noStrike" baseline="0" dirty="0">
                <a:latin typeface="Cambria" panose="02040503050406030204" pitchFamily="18" charset="0"/>
              </a:rPr>
              <a:t>5. Hodnocení soutěží: </a:t>
            </a:r>
          </a:p>
          <a:p>
            <a:pPr marL="0" indent="0">
              <a:buNone/>
            </a:pPr>
            <a:r>
              <a:rPr lang="cs-CZ" sz="1500" b="0" i="0" u="none" strike="noStrike" baseline="0" dirty="0">
                <a:latin typeface="Cambria" panose="02040503050406030204" pitchFamily="18" charset="0"/>
              </a:rPr>
              <a:t>• Účast na tuzemských i mezinárodních soutěžích jako člen poroty, zajištění objektivního a spravedlivého hodnocení výkonů. </a:t>
            </a:r>
          </a:p>
          <a:p>
            <a:endParaRPr lang="cs-CZ" sz="2200" b="0" i="0" u="none" strike="noStrike" baseline="0" dirty="0">
              <a:latin typeface="Cambria" panose="02040503050406030204" pitchFamily="18" charset="0"/>
            </a:endParaRPr>
          </a:p>
          <a:p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758997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517A47C-B2E5-4B79-8061-D74B1311A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Freeform: Shape 10">
            <a:extLst>
              <a:ext uri="{FF2B5EF4-FFF2-40B4-BE49-F238E27FC236}">
                <a16:creationId xmlns:a16="http://schemas.microsoft.com/office/drawing/2014/main" id="{C505E780-2083-4CB5-A42A-5E0E2908EC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D2C0AE1C-0118-41AE-8A10-7CDCBF10E9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8FDEA9B-F592-F999-8E00-84B92D1FA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cs-CZ" sz="4000"/>
              <a:t>Splněné výstupy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081528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1D460065-0783-1904-40D9-F08AA88ED7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8477277"/>
              </p:ext>
            </p:extLst>
          </p:nvPr>
        </p:nvGraphicFramePr>
        <p:xfrm>
          <a:off x="5303520" y="676656"/>
          <a:ext cx="6364224" cy="55138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3071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943CAA20-3569-4189-9E48-239A229A86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B431410-6B5D-910D-AB7F-BE4068536B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451381"/>
            <a:ext cx="10512552" cy="4066540"/>
          </a:xfrm>
        </p:spPr>
        <p:txBody>
          <a:bodyPr anchor="b">
            <a:normAutofit/>
          </a:bodyPr>
          <a:lstStyle/>
          <a:p>
            <a:pPr algn="l"/>
            <a:r>
              <a:rPr lang="cs-CZ" sz="6600"/>
              <a:t>Děkuji za pozornost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A032C73-E09D-FD5A-22F6-76C038779E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4983276"/>
            <a:ext cx="10512552" cy="1126680"/>
          </a:xfrm>
        </p:spPr>
        <p:txBody>
          <a:bodyPr>
            <a:normAutofit/>
          </a:bodyPr>
          <a:lstStyle/>
          <a:p>
            <a:pPr algn="l"/>
            <a:r>
              <a:rPr lang="cs-CZ"/>
              <a:t>Klára Katz</a:t>
            </a:r>
          </a:p>
          <a:p>
            <a:pPr algn="l"/>
            <a:r>
              <a:rPr lang="cs-CZ">
                <a:hlinkClick r:id="rId2"/>
              </a:rPr>
              <a:t>28582@mail.vstecb.cz</a:t>
            </a:r>
            <a:endParaRPr lang="cs-CZ"/>
          </a:p>
        </p:txBody>
      </p:sp>
      <p:sp>
        <p:nvSpPr>
          <p:cNvPr id="31" name="sketch line">
            <a:extLst>
              <a:ext uri="{FF2B5EF4-FFF2-40B4-BE49-F238E27FC236}">
                <a16:creationId xmlns:a16="http://schemas.microsoft.com/office/drawing/2014/main" id="{DA542B6D-E775-4832-91DC-2D20F8578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4718595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5640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691</Words>
  <Application>Microsoft Office PowerPoint</Application>
  <PresentationFormat>Širokoúhlá obrazovka</PresentationFormat>
  <Paragraphs>81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</vt:lpstr>
      <vt:lpstr>Motiv Office</vt:lpstr>
      <vt:lpstr>ODBORNÁ PRAXE</vt:lpstr>
      <vt:lpstr>Obsah:</vt:lpstr>
      <vt:lpstr>Představení zaměstnavatelů</vt:lpstr>
      <vt:lpstr>Praxe referenta</vt:lpstr>
      <vt:lpstr>Splněné výstupy</vt:lpstr>
      <vt:lpstr>Praxe OSVČ        1/2</vt:lpstr>
      <vt:lpstr>Praxe OSVČ        2/2</vt:lpstr>
      <vt:lpstr>Splněné výstupy</vt:lpstr>
      <vt:lpstr>Děkuji za pozornost</vt:lpstr>
    </vt:vector>
  </TitlesOfParts>
  <Company>DPP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ODBORNÁ PRAXE</dc:title>
  <dc:creator>Katz Klára 400570</dc:creator>
  <cp:lastModifiedBy>Katz Klára 400570</cp:lastModifiedBy>
  <cp:revision>1</cp:revision>
  <dcterms:created xsi:type="dcterms:W3CDTF">2024-05-13T15:45:52Z</dcterms:created>
  <dcterms:modified xsi:type="dcterms:W3CDTF">2024-05-13T16:43:42Z</dcterms:modified>
</cp:coreProperties>
</file>