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F5B221A-5284-4476-A841-8FA33951ED95}" type="datetimeFigureOut">
              <a:rPr lang="cs-CZ" smtClean="0"/>
              <a:t>12.05.2024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A4B68CB-6817-4559-872C-56E18407E71E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5219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B221A-5284-4476-A841-8FA33951ED95}" type="datetimeFigureOut">
              <a:rPr lang="cs-CZ" smtClean="0"/>
              <a:t>12.05.2024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B68CB-6817-4559-872C-56E18407E7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4744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B221A-5284-4476-A841-8FA33951ED95}" type="datetimeFigureOut">
              <a:rPr lang="cs-CZ" smtClean="0"/>
              <a:t>12.05.2024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B68CB-6817-4559-872C-56E18407E71E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8798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B221A-5284-4476-A841-8FA33951ED95}" type="datetimeFigureOut">
              <a:rPr lang="cs-CZ" smtClean="0"/>
              <a:t>12.05.2024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B68CB-6817-4559-872C-56E18407E71E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3898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B221A-5284-4476-A841-8FA33951ED95}" type="datetimeFigureOut">
              <a:rPr lang="cs-CZ" smtClean="0"/>
              <a:t>12.05.2024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B68CB-6817-4559-872C-56E18407E7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3061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B221A-5284-4476-A841-8FA33951ED95}" type="datetimeFigureOut">
              <a:rPr lang="cs-CZ" smtClean="0"/>
              <a:t>12.05.2024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B68CB-6817-4559-872C-56E18407E71E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95813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B221A-5284-4476-A841-8FA33951ED95}" type="datetimeFigureOut">
              <a:rPr lang="cs-CZ" smtClean="0"/>
              <a:t>12.05.2024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B68CB-6817-4559-872C-56E18407E71E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35907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B221A-5284-4476-A841-8FA33951ED95}" type="datetimeFigureOut">
              <a:rPr lang="cs-CZ" smtClean="0"/>
              <a:t>12.05.2024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B68CB-6817-4559-872C-56E18407E71E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01922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B221A-5284-4476-A841-8FA33951ED95}" type="datetimeFigureOut">
              <a:rPr lang="cs-CZ" smtClean="0"/>
              <a:t>12.05.2024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B68CB-6817-4559-872C-56E18407E71E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2793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B221A-5284-4476-A841-8FA33951ED95}" type="datetimeFigureOut">
              <a:rPr lang="cs-CZ" smtClean="0"/>
              <a:t>12.05.2024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B68CB-6817-4559-872C-56E18407E7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3903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B221A-5284-4476-A841-8FA33951ED95}" type="datetimeFigureOut">
              <a:rPr lang="cs-CZ" smtClean="0"/>
              <a:t>12.05.2024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B68CB-6817-4559-872C-56E18407E71E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6058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B221A-5284-4476-A841-8FA33951ED95}" type="datetimeFigureOut">
              <a:rPr lang="cs-CZ" smtClean="0"/>
              <a:t>12.05.2024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B68CB-6817-4559-872C-56E18407E7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0015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B221A-5284-4476-A841-8FA33951ED95}" type="datetimeFigureOut">
              <a:rPr lang="cs-CZ" smtClean="0"/>
              <a:t>12.05.2024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B68CB-6817-4559-872C-56E18407E71E}" type="slidenum">
              <a:rPr lang="cs-CZ" smtClean="0"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6130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B221A-5284-4476-A841-8FA33951ED95}" type="datetimeFigureOut">
              <a:rPr lang="cs-CZ" smtClean="0"/>
              <a:t>12.05.2024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B68CB-6817-4559-872C-56E18407E71E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7340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B221A-5284-4476-A841-8FA33951ED95}" type="datetimeFigureOut">
              <a:rPr lang="cs-CZ" smtClean="0"/>
              <a:t>12.05.2024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B68CB-6817-4559-872C-56E18407E7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4575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B221A-5284-4476-A841-8FA33951ED95}" type="datetimeFigureOut">
              <a:rPr lang="cs-CZ" smtClean="0"/>
              <a:t>12.05.2024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B68CB-6817-4559-872C-56E18407E71E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2707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B221A-5284-4476-A841-8FA33951ED95}" type="datetimeFigureOut">
              <a:rPr lang="cs-CZ" smtClean="0"/>
              <a:t>12.05.2024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B68CB-6817-4559-872C-56E18407E7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8194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F5B221A-5284-4476-A841-8FA33951ED95}" type="datetimeFigureOut">
              <a:rPr lang="cs-CZ" smtClean="0"/>
              <a:t>12.05.2024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A4B68CB-6817-4559-872C-56E18407E7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0447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73F25C-7AF4-0143-68D2-20ACE16217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ODBORNÁ PRAXE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B501D5E-B7EF-AA97-45DB-388946A3CE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2400" b="1" dirty="0"/>
              <a:t>Simona Menšíková</a:t>
            </a:r>
          </a:p>
          <a:p>
            <a:r>
              <a:rPr lang="cs-CZ" dirty="0"/>
              <a:t>28515</a:t>
            </a:r>
          </a:p>
        </p:txBody>
      </p:sp>
    </p:spTree>
    <p:extLst>
      <p:ext uri="{BB962C8B-B14F-4D97-AF65-F5344CB8AC3E}">
        <p14:creationId xmlns:p14="http://schemas.microsoft.com/office/powerpoint/2010/main" val="823543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3EE934-0791-BCE0-A8D4-9872DA575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1166" y="2363359"/>
            <a:ext cx="9609668" cy="1468800"/>
          </a:xfrm>
        </p:spPr>
        <p:txBody>
          <a:bodyPr>
            <a:normAutofit/>
          </a:bodyPr>
          <a:lstStyle/>
          <a:p>
            <a:pPr algn="ctr"/>
            <a:r>
              <a:rPr lang="cs-CZ" sz="4800" dirty="0"/>
              <a:t>DĚKUJI ZA POZORNOST!</a:t>
            </a:r>
          </a:p>
        </p:txBody>
      </p:sp>
    </p:spTree>
    <p:extLst>
      <p:ext uri="{BB962C8B-B14F-4D97-AF65-F5344CB8AC3E}">
        <p14:creationId xmlns:p14="http://schemas.microsoft.com/office/powerpoint/2010/main" val="2234098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D0CB10-D4B3-7A6E-9AA8-0108AC5DD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3A8212-6435-316C-D99D-76423DDE3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556932"/>
            <a:ext cx="9944527" cy="3318936"/>
          </a:xfrm>
        </p:spPr>
        <p:txBody>
          <a:bodyPr>
            <a:normAutofit/>
          </a:bodyPr>
          <a:lstStyle/>
          <a:p>
            <a:r>
              <a:rPr lang="cs-CZ" dirty="0"/>
              <a:t>BRISK Tábor a.s.</a:t>
            </a:r>
          </a:p>
          <a:p>
            <a:r>
              <a:rPr lang="cs-CZ" dirty="0"/>
              <a:t>1935</a:t>
            </a:r>
          </a:p>
          <a:p>
            <a:r>
              <a:rPr lang="cs-CZ" dirty="0"/>
              <a:t>vývoj, výroba a prodej zapalovacích a žhavících svíček, </a:t>
            </a:r>
            <a:br>
              <a:rPr lang="cs-CZ" dirty="0"/>
            </a:br>
            <a:r>
              <a:rPr lang="cs-CZ" dirty="0"/>
              <a:t>technické keramiky a snímačů</a:t>
            </a:r>
          </a:p>
          <a:p>
            <a:r>
              <a:rPr lang="cs-CZ" dirty="0"/>
              <a:t>cílem je dosažení vysoké úrovně kvality</a:t>
            </a:r>
          </a:p>
          <a:p>
            <a:r>
              <a:rPr lang="cs-CZ" dirty="0"/>
              <a:t>školitel: Ing. Dana Hlinková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CA75090-A721-ECEE-0CE0-DC50DF2653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498" y="2719905"/>
            <a:ext cx="232410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890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FF8E14-5850-5AC6-9D0C-D64421ECC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NÁPLŇ A PRŮBĚH PRAXE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CB5366-60F1-2C1D-CB70-57BCABFA7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076" y="2455523"/>
            <a:ext cx="9694521" cy="3750067"/>
          </a:xfrm>
        </p:spPr>
        <p:txBody>
          <a:bodyPr>
            <a:normAutofit fontScale="92500" lnSpcReduction="20000"/>
          </a:bodyPr>
          <a:lstStyle/>
          <a:p>
            <a:r>
              <a:rPr lang="cs-CZ" sz="2600" b="1" dirty="0"/>
              <a:t>FINANČNÍ ÚČETNICTVÍ</a:t>
            </a:r>
          </a:p>
          <a:p>
            <a:pPr lvl="1"/>
            <a:r>
              <a:rPr lang="cs-CZ" sz="2600" dirty="0"/>
              <a:t>Helios </a:t>
            </a:r>
            <a:r>
              <a:rPr lang="cs-CZ" sz="2600" dirty="0" err="1"/>
              <a:t>Nephrite</a:t>
            </a:r>
            <a:endParaRPr lang="cs-CZ" sz="2600" dirty="0"/>
          </a:p>
          <a:p>
            <a:pPr lvl="1"/>
            <a:r>
              <a:rPr lang="cs-CZ" sz="2600" dirty="0"/>
              <a:t>skenování, pořizování a účtování faktur přijatých</a:t>
            </a:r>
          </a:p>
          <a:p>
            <a:pPr lvl="1"/>
            <a:r>
              <a:rPr lang="cs-CZ" sz="2600" dirty="0"/>
              <a:t>účtování dokladů podnikové prodejny</a:t>
            </a:r>
          </a:p>
          <a:p>
            <a:pPr lvl="1"/>
            <a:r>
              <a:rPr lang="cs-CZ" sz="2600" dirty="0"/>
              <a:t>účtování pokladních a interních dokladů</a:t>
            </a:r>
          </a:p>
          <a:p>
            <a:pPr lvl="1"/>
            <a:r>
              <a:rPr lang="cs-CZ" sz="2600" dirty="0"/>
              <a:t>kontrola zůstatků na bankovních účtech se zůstatky v hlavní knize</a:t>
            </a:r>
          </a:p>
          <a:p>
            <a:pPr lvl="1"/>
            <a:r>
              <a:rPr lang="cs-CZ" sz="2600" dirty="0"/>
              <a:t>pořizování majetku, zakládání karet majetku</a:t>
            </a:r>
          </a:p>
          <a:p>
            <a:pPr lvl="1"/>
            <a:r>
              <a:rPr lang="cs-CZ" sz="2600" dirty="0"/>
              <a:t>příprava podkladů pro audit</a:t>
            </a:r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0004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7B5ADE-B9AA-05FA-D5DB-FB96874FB9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PERSONÁLNÍ MANAGEMENT</a:t>
            </a:r>
          </a:p>
          <a:p>
            <a:pPr lvl="1"/>
            <a:r>
              <a:rPr lang="cs-CZ" sz="2400" dirty="0"/>
              <a:t>zadávání informací o nových zaměstnancích, kontrola údajů</a:t>
            </a:r>
          </a:p>
          <a:p>
            <a:pPr lvl="1"/>
            <a:r>
              <a:rPr lang="cs-CZ" sz="2400" dirty="0"/>
              <a:t>možnost podílení se na tvorbě inzerátu</a:t>
            </a:r>
          </a:p>
          <a:p>
            <a:pPr lvl="1"/>
            <a:r>
              <a:rPr lang="cs-CZ" sz="2400" dirty="0"/>
              <a:t>účast na pracovním pohovoru</a:t>
            </a:r>
          </a:p>
          <a:p>
            <a:pPr lvl="1"/>
            <a:r>
              <a:rPr lang="cs-CZ" sz="2400" dirty="0"/>
              <a:t>školení zaměstnanců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E454A3CB-F40E-B3F8-76B0-C61073907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982663"/>
            <a:ext cx="9601200" cy="1303337"/>
          </a:xfrm>
        </p:spPr>
        <p:txBody>
          <a:bodyPr/>
          <a:lstStyle/>
          <a:p>
            <a:r>
              <a:rPr lang="cs-CZ" dirty="0"/>
              <a:t>NÁPLŇ A PRŮBĚH PRAXE</a:t>
            </a:r>
          </a:p>
        </p:txBody>
      </p:sp>
    </p:spTree>
    <p:extLst>
      <p:ext uri="{BB962C8B-B14F-4D97-AF65-F5344CB8AC3E}">
        <p14:creationId xmlns:p14="http://schemas.microsoft.com/office/powerpoint/2010/main" val="959366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85C900-02B8-E1D5-2519-150B27166B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MARKETING</a:t>
            </a:r>
          </a:p>
          <a:p>
            <a:pPr lvl="1"/>
            <a:r>
              <a:rPr lang="cs-CZ" sz="2400" dirty="0"/>
              <a:t>správa sociálních sítí (Facebook, Instagram)</a:t>
            </a:r>
          </a:p>
          <a:p>
            <a:pPr lvl="1"/>
            <a:r>
              <a:rPr lang="cs-CZ" sz="2400" dirty="0"/>
              <a:t>tvorba článků na webové stránky společnosti</a:t>
            </a:r>
          </a:p>
          <a:p>
            <a:pPr marL="457200" lvl="1" indent="0">
              <a:buNone/>
            </a:pPr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8368218F-E580-336B-454A-A63749DE8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982663"/>
            <a:ext cx="9601200" cy="1303337"/>
          </a:xfrm>
        </p:spPr>
        <p:txBody>
          <a:bodyPr/>
          <a:lstStyle/>
          <a:p>
            <a:r>
              <a:rPr lang="cs-CZ" dirty="0"/>
              <a:t>NÁPLŇ A PRŮBĚH PRAXE</a:t>
            </a:r>
          </a:p>
        </p:txBody>
      </p:sp>
    </p:spTree>
    <p:extLst>
      <p:ext uri="{BB962C8B-B14F-4D97-AF65-F5344CB8AC3E}">
        <p14:creationId xmlns:p14="http://schemas.microsoft.com/office/powerpoint/2010/main" val="2129192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5A804C-C1AE-8F07-68DF-3D6602435C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FINANCE PODNIKU</a:t>
            </a:r>
          </a:p>
          <a:p>
            <a:pPr lvl="1"/>
            <a:r>
              <a:rPr lang="cs-CZ" sz="2400" dirty="0"/>
              <a:t>zpracování tabulek pro porovnání plánu výroby se skutečností</a:t>
            </a:r>
          </a:p>
          <a:p>
            <a:pPr lvl="1"/>
            <a:r>
              <a:rPr lang="cs-CZ" sz="2400" dirty="0"/>
              <a:t>kontrola čerpání nákladů dle středisek a dle jednotlivých dílen</a:t>
            </a:r>
          </a:p>
          <a:p>
            <a:pPr lvl="1"/>
            <a:r>
              <a:rPr lang="cs-CZ" sz="2400" dirty="0"/>
              <a:t>měsíční rozbory – vývoj obchodních pohledávek a závazků</a:t>
            </a:r>
          </a:p>
          <a:p>
            <a:pPr lvl="1"/>
            <a:r>
              <a:rPr lang="cs-CZ" sz="2400" dirty="0"/>
              <a:t>sledování platebních lhůt 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0A04AE98-6405-12DC-CC7A-1FC2C51AA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982663"/>
            <a:ext cx="9601200" cy="1303337"/>
          </a:xfrm>
        </p:spPr>
        <p:txBody>
          <a:bodyPr/>
          <a:lstStyle/>
          <a:p>
            <a:r>
              <a:rPr lang="cs-CZ" dirty="0"/>
              <a:t>NÁPLŇ A PRŮBĚH PRAXE</a:t>
            </a:r>
          </a:p>
        </p:txBody>
      </p:sp>
    </p:spTree>
    <p:extLst>
      <p:ext uri="{BB962C8B-B14F-4D97-AF65-F5344CB8AC3E}">
        <p14:creationId xmlns:p14="http://schemas.microsoft.com/office/powerpoint/2010/main" val="1466225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EC1704-A1CE-949E-8FD4-23598B784D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STRATEGICKÉ ŘÍZENÍ</a:t>
            </a:r>
          </a:p>
          <a:p>
            <a:pPr lvl="1"/>
            <a:r>
              <a:rPr lang="cs-CZ" sz="2400" dirty="0"/>
              <a:t>účast na poradách – tvorba zápisu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E21162C6-6180-C63C-CD2E-96914C57B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982663"/>
            <a:ext cx="9601200" cy="1303337"/>
          </a:xfrm>
        </p:spPr>
        <p:txBody>
          <a:bodyPr/>
          <a:lstStyle/>
          <a:p>
            <a:r>
              <a:rPr lang="cs-CZ" dirty="0"/>
              <a:t>NÁPLŇ A PRŮBĚH PRAXE</a:t>
            </a:r>
          </a:p>
        </p:txBody>
      </p:sp>
    </p:spTree>
    <p:extLst>
      <p:ext uri="{BB962C8B-B14F-4D97-AF65-F5344CB8AC3E}">
        <p14:creationId xmlns:p14="http://schemas.microsoft.com/office/powerpoint/2010/main" val="1208963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B68652-D8F8-4669-4E25-613BDDBE5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ZHODNOCENÍ PRAXE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AF0625-D95A-B8DB-4E6A-69858DB2C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velice zajímavá příležitost a cenná zkušenost</a:t>
            </a:r>
          </a:p>
          <a:p>
            <a:r>
              <a:rPr lang="cs-CZ"/>
              <a:t>možnost </a:t>
            </a:r>
            <a:r>
              <a:rPr lang="cs-CZ" dirty="0"/>
              <a:t>ověření si teoretických znalostí v praxi</a:t>
            </a:r>
          </a:p>
          <a:p>
            <a:r>
              <a:rPr lang="cs-CZ" dirty="0"/>
              <a:t>vstřícní a ochotní zaměstnanci</a:t>
            </a:r>
          </a:p>
          <a:p>
            <a:r>
              <a:rPr lang="cs-CZ" dirty="0"/>
              <a:t>příjemná atmosféra a prostředí společnosti</a:t>
            </a:r>
          </a:p>
        </p:txBody>
      </p:sp>
    </p:spTree>
    <p:extLst>
      <p:ext uri="{BB962C8B-B14F-4D97-AF65-F5344CB8AC3E}">
        <p14:creationId xmlns:p14="http://schemas.microsoft.com/office/powerpoint/2010/main" val="3788859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FBE51F-589D-A980-197E-F15857199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D3B86D-CD5A-FDD5-5F91-2FCD83BE11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prohloubení teoretických znalostí, získání nových znalostí</a:t>
            </a:r>
          </a:p>
          <a:p>
            <a:r>
              <a:rPr lang="cs-CZ" dirty="0"/>
              <a:t>navázání kontaktů</a:t>
            </a:r>
          </a:p>
          <a:p>
            <a:r>
              <a:rPr lang="cs-CZ" dirty="0"/>
              <a:t>možnost brigádnické spolupráce</a:t>
            </a:r>
          </a:p>
          <a:p>
            <a:r>
              <a:rPr lang="cs-CZ" dirty="0"/>
              <a:t>sebeuvědomění – pochopení svých silných a slabých stránek</a:t>
            </a:r>
          </a:p>
        </p:txBody>
      </p:sp>
    </p:spTree>
    <p:extLst>
      <p:ext uri="{BB962C8B-B14F-4D97-AF65-F5344CB8AC3E}">
        <p14:creationId xmlns:p14="http://schemas.microsoft.com/office/powerpoint/2010/main" val="22346109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ka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a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45</TotalTime>
  <Words>224</Words>
  <Application>Microsoft Office PowerPoint</Application>
  <PresentationFormat>Širokoúhlá obrazovka</PresentationFormat>
  <Paragraphs>49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3" baseType="lpstr">
      <vt:lpstr>Arial</vt:lpstr>
      <vt:lpstr>Garamond</vt:lpstr>
      <vt:lpstr>Organika</vt:lpstr>
      <vt:lpstr>ODBORNÁ PRAXE</vt:lpstr>
      <vt:lpstr>ÚVOD</vt:lpstr>
      <vt:lpstr>NÁPLŇ A PRŮBĚH PRAXE</vt:lpstr>
      <vt:lpstr>NÁPLŇ A PRŮBĚH PRAXE</vt:lpstr>
      <vt:lpstr>NÁPLŇ A PRŮBĚH PRAXE</vt:lpstr>
      <vt:lpstr>NÁPLŇ A PRŮBĚH PRAXE</vt:lpstr>
      <vt:lpstr>NÁPLŇ A PRŮBĚH PRAXE</vt:lpstr>
      <vt:lpstr>ZHODNOCENÍ PRAXE</vt:lpstr>
      <vt:lpstr>ZÁVĚR</vt:lpstr>
      <vt:lpstr>DĚKUJI ZA POZORNOST!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ODBORNÁ PRAXE</dc:title>
  <dc:creator>Simona Menšíková</dc:creator>
  <cp:lastModifiedBy>Simona Menšíková</cp:lastModifiedBy>
  <cp:revision>2</cp:revision>
  <dcterms:created xsi:type="dcterms:W3CDTF">2024-05-12T16:15:26Z</dcterms:created>
  <dcterms:modified xsi:type="dcterms:W3CDTF">2024-05-12T18:13:52Z</dcterms:modified>
</cp:coreProperties>
</file>