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4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4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6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8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1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2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3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3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4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7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6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794" r:id="rId6"/>
    <p:sldLayoutId id="2147483790" r:id="rId7"/>
    <p:sldLayoutId id="2147483791" r:id="rId8"/>
    <p:sldLayoutId id="2147483792" r:id="rId9"/>
    <p:sldLayoutId id="2147483793" r:id="rId10"/>
    <p:sldLayoutId id="214748379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Barevný kouř s více barvami">
            <a:extLst>
              <a:ext uri="{FF2B5EF4-FFF2-40B4-BE49-F238E27FC236}">
                <a16:creationId xmlns:a16="http://schemas.microsoft.com/office/drawing/2014/main" id="{A1E84D58-EF7B-587C-523F-4C037D010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956" r="-1" b="7752"/>
          <a:stretch/>
        </p:blipFill>
        <p:spPr>
          <a:xfrm>
            <a:off x="307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CCAA11-905E-C243-A6B8-B44515947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295" y="601346"/>
            <a:ext cx="11288361" cy="2061516"/>
          </a:xfrm>
        </p:spPr>
        <p:txBody>
          <a:bodyPr>
            <a:normAutofit/>
          </a:bodyPr>
          <a:lstStyle/>
          <a:p>
            <a:pPr algn="ctr"/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OBHAJOBA PRAXE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E83415-4FE0-7773-0EA7-E69D9347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314" y="2590628"/>
            <a:ext cx="7020187" cy="1536192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Vysoká škola technická a ekonomická v Českých Budějovicích </a:t>
            </a:r>
            <a:r>
              <a:rPr lang="en-US" sz="2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Ústav</a:t>
            </a:r>
            <a:r>
              <a:rPr lang="en-US" sz="2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podnikové</a:t>
            </a:r>
            <a:r>
              <a:rPr lang="en-US" sz="2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strategie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F449C0-DC47-AA9D-1352-3B43D32A7693}"/>
              </a:ext>
            </a:extLst>
          </p:cNvPr>
          <p:cNvSpPr txBox="1"/>
          <p:nvPr/>
        </p:nvSpPr>
        <p:spPr>
          <a:xfrm>
            <a:off x="2021240" y="4672920"/>
            <a:ext cx="4073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Zavřel</a:t>
            </a: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České Budějovice, 2023</a:t>
            </a:r>
          </a:p>
        </p:txBody>
      </p:sp>
    </p:spTree>
    <p:extLst>
      <p:ext uri="{BB962C8B-B14F-4D97-AF65-F5344CB8AC3E}">
        <p14:creationId xmlns:p14="http://schemas.microsoft.com/office/powerpoint/2010/main" val="1766333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AFA4D52-7249-B6AA-C431-523E4C580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68CBFC-4B77-7470-034B-D4685F1D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67" y="235915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62319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80DA75-BA17-5E04-6264-6F217D903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25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F1E1B6-CC4D-CFF6-748E-90AA96F3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PODNIKU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F9BAB7-9028-2AC3-21AF-9915FB1CC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78" y="1931984"/>
            <a:ext cx="10515600" cy="4176897"/>
          </a:xfrm>
        </p:spPr>
        <p:txBody>
          <a:bodyPr>
            <a:norm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Zemědělsko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obchodní družstvo se sídlem v Němčicích, bylo založeno 27.5. 1974.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Podnik působí 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Jížních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Čechách v okrese Prachatice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Specializuje se na zemědělství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 náplní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prodej obilovin, mléka, prasat a skotu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Podnik zaměstnává 36 stálých zaměstnanců</a:t>
            </a:r>
          </a:p>
        </p:txBody>
      </p:sp>
    </p:spTree>
    <p:extLst>
      <p:ext uri="{BB962C8B-B14F-4D97-AF65-F5344CB8AC3E}">
        <p14:creationId xmlns:p14="http://schemas.microsoft.com/office/powerpoint/2010/main" val="166531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Zástupný obsah 10" descr="Obsah obrázku venku, budova, okno, obloha&#10;&#10;Popis byl vytvořen automaticky">
            <a:extLst>
              <a:ext uri="{FF2B5EF4-FFF2-40B4-BE49-F238E27FC236}">
                <a16:creationId xmlns:a16="http://schemas.microsoft.com/office/drawing/2014/main" id="{5460ECED-721D-8860-EA1C-CAF22601C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3" r="1" b="1"/>
          <a:stretch/>
        </p:blipFill>
        <p:spPr>
          <a:xfrm>
            <a:off x="180935" y="16195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618671C-9A28-75B7-9CAB-7CCE4445DBE6}"/>
              </a:ext>
            </a:extLst>
          </p:cNvPr>
          <p:cNvSpPr txBox="1"/>
          <p:nvPr/>
        </p:nvSpPr>
        <p:spPr>
          <a:xfrm>
            <a:off x="7844978" y="636462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Administrativní budova podniku</a:t>
            </a:r>
          </a:p>
        </p:txBody>
      </p:sp>
    </p:spTree>
    <p:extLst>
      <p:ext uri="{BB962C8B-B14F-4D97-AF65-F5344CB8AC3E}">
        <p14:creationId xmlns:p14="http://schemas.microsoft.com/office/powerpoint/2010/main" val="197984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venku, obloha, mrak, příroda&#10;&#10;Popis byl vytvořen automaticky">
            <a:extLst>
              <a:ext uri="{FF2B5EF4-FFF2-40B4-BE49-F238E27FC236}">
                <a16:creationId xmlns:a16="http://schemas.microsoft.com/office/drawing/2014/main" id="{116914F4-E15F-9506-65CF-F3E168818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0147C9-CCFD-E607-6EDE-5131DCD3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NÁPLŇ PRAXE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9C34F0-E7E1-4DC4-CE5C-01E641F7C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Oblast strategické řízení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Účast členských schůzí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Funkce zapisovatele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043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ráva, venku, strom, dobytek&#10;&#10;Popis byl vytvořen automaticky">
            <a:extLst>
              <a:ext uri="{FF2B5EF4-FFF2-40B4-BE49-F238E27FC236}">
                <a16:creationId xmlns:a16="http://schemas.microsoft.com/office/drawing/2014/main" id="{3EE44262-4CA0-F561-C0A6-D0456C460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 b="1269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90C0860-A465-BD39-DF21-2D218BCB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NÁPLŇ PRAXE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6FFE20-B600-8A49-E27E-E1D3B7852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Oblast finance podniku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Kontrola stavu pokladny, účetního stavu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Tvorba rozvahy, výkaz zisků a ztrát,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cahflow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Přepsání výkazů do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členy představenstva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30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23E12A3-0F30-85F1-B80D-E46750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97" b="850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7614EB0-B73D-7487-4182-B4FF8732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>
                <a:latin typeface="Times New Roman" panose="02020603050405020304" pitchFamily="18" charset="0"/>
                <a:cs typeface="Times New Roman" panose="02020603050405020304" pitchFamily="18" charset="0"/>
              </a:rPr>
              <a:t>NÁPLŇ PRAXE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C26DA9-72DA-1ABA-A598-BEEDFFF21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Oblast marketing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Emaily odběratelům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Zapisovat jednotlivé ceny do tabulek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0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7046865-CD50-72BA-2B4F-92E35BA02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502" b="1222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7CFAE35-B984-EE39-3746-97361B76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>
                <a:latin typeface="Times New Roman" panose="02020603050405020304" pitchFamily="18" charset="0"/>
                <a:cs typeface="Times New Roman" panose="02020603050405020304" pitchFamily="18" charset="0"/>
              </a:rPr>
              <a:t>NÁPLŇ PRAXE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35E6B-D524-0523-01D1-73D26E03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Oblast finanční účetnictví 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Účtování účetních dokladů FAP, FAV do účetního programu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Odesílání upomínek k pohledávkám emailem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Pachtovní smlouvy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Měsíční spotřeba PHM strojů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7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4A7E5B3-B62B-CF29-A4AF-1AC3D521F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34" b="1597"/>
          <a:stretch/>
        </p:blipFill>
        <p:spPr>
          <a:xfrm>
            <a:off x="-3027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550005-7FA2-9A8C-6ABE-D5411D87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>
                <a:latin typeface="Times New Roman" panose="02020603050405020304" pitchFamily="18" charset="0"/>
                <a:cs typeface="Times New Roman" panose="02020603050405020304" pitchFamily="18" charset="0"/>
              </a:rPr>
              <a:t>NÁPLŇ PRAXE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432B15-CACF-F296-CEF1-C6A73D5C5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Oblast personální management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Vyplňování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desetidenek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a evidence docházky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Měsíční srážky a prémie v programu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Exekuční srážky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Pořízení mezd v programu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9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kancelářské potřeby, kalkulačka, papírenské zboží&#10;&#10;Popis byl vytvořen automaticky">
            <a:extLst>
              <a:ext uri="{FF2B5EF4-FFF2-40B4-BE49-F238E27FC236}">
                <a16:creationId xmlns:a16="http://schemas.microsoft.com/office/drawing/2014/main" id="{2A39DDE3-C872-F642-CF18-71DF49C21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292" b="1143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FAF05E5-1DA4-6FA8-9FD5-5ADAFB96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>
                <a:latin typeface="Times New Roman" panose="02020603050405020304" pitchFamily="18" charset="0"/>
                <a:cs typeface="Times New Roman" panose="02020603050405020304" pitchFamily="18" charset="0"/>
              </a:rPr>
              <a:t>ZHODNOCENÍ PRAXE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E294C6-345B-C302-C022-3FC19280B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906" y="1831385"/>
            <a:ext cx="10515600" cy="4176897"/>
          </a:xfrm>
        </p:spPr>
        <p:txBody>
          <a:bodyPr>
            <a:norm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Hodnotím pozitivně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Ověření teoretických znalostí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Nabídnuta práce </a:t>
            </a:r>
          </a:p>
        </p:txBody>
      </p:sp>
    </p:spTree>
    <p:extLst>
      <p:ext uri="{BB962C8B-B14F-4D97-AF65-F5344CB8AC3E}">
        <p14:creationId xmlns:p14="http://schemas.microsoft.com/office/powerpoint/2010/main" val="17753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135</TotalTime>
  <Words>176</Words>
  <Application>Microsoft Office PowerPoint</Application>
  <PresentationFormat>Širokoúhlá obrazovka</PresentationFormat>
  <Paragraphs>42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The Hand Bold</vt:lpstr>
      <vt:lpstr>The Serif Hand Black</vt:lpstr>
      <vt:lpstr>Times New Roman</vt:lpstr>
      <vt:lpstr>SketchyVTI</vt:lpstr>
      <vt:lpstr>OBHAJOBA PRAXE</vt:lpstr>
      <vt:lpstr>CHARAKTERISTIKA PODNIKU</vt:lpstr>
      <vt:lpstr>Prezentace aplikace PowerPoint</vt:lpstr>
      <vt:lpstr>NÁPLŇ PRAXE</vt:lpstr>
      <vt:lpstr>NÁPLŇ PRAXE</vt:lpstr>
      <vt:lpstr>NÁPLŇ PRAXE</vt:lpstr>
      <vt:lpstr>NÁPLŇ PRAXE</vt:lpstr>
      <vt:lpstr>NÁPLŇ PRAXE</vt:lpstr>
      <vt:lpstr>ZHODNOCENÍ PRAXE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Obhajoba Praxe</dc:title>
  <dc:creator>David Zavřel</dc:creator>
  <cp:lastModifiedBy>David Zavřel</cp:lastModifiedBy>
  <cp:revision>2</cp:revision>
  <dcterms:created xsi:type="dcterms:W3CDTF">2023-12-06T10:54:48Z</dcterms:created>
  <dcterms:modified xsi:type="dcterms:W3CDTF">2023-12-06T13:10:08Z</dcterms:modified>
</cp:coreProperties>
</file>