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2" r:id="rId4"/>
    <p:sldId id="258" r:id="rId5"/>
    <p:sldId id="261" r:id="rId6"/>
    <p:sldId id="265" r:id="rId7"/>
    <p:sldId id="263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1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53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57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51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51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22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55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12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12/2/2023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5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12/2/2023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91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12/2/2023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1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9434DB-EF3D-0C8E-5B98-BD4AFDCF9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424" y="2115642"/>
            <a:ext cx="4134537" cy="2866405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B3B0F1-8C0D-6713-7F4F-42D852F1D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814" y="5093196"/>
            <a:ext cx="4134537" cy="147517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Karolína Mikulová, UČO: 27528</a:t>
            </a:r>
          </a:p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ZS 2023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5B630C-8A26-BF40-AD00-AAAB3F8D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12" name="Freeform 85">
              <a:extLst>
                <a:ext uri="{FF2B5EF4-FFF2-40B4-BE49-F238E27FC236}">
                  <a16:creationId xmlns:a16="http://schemas.microsoft.com/office/drawing/2014/main" id="{47332152-49D9-5F42-9522-9424EDC706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87">
              <a:extLst>
                <a:ext uri="{FF2B5EF4-FFF2-40B4-BE49-F238E27FC236}">
                  <a16:creationId xmlns:a16="http://schemas.microsoft.com/office/drawing/2014/main" id="{60C97C94-6942-C048-8F6F-55E05CBA1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9">
              <a:extLst>
                <a:ext uri="{FF2B5EF4-FFF2-40B4-BE49-F238E27FC236}">
                  <a16:creationId xmlns:a16="http://schemas.microsoft.com/office/drawing/2014/main" id="{BD92967A-BFB2-E441-AC07-5997DDDD5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100">
              <a:extLst>
                <a:ext uri="{FF2B5EF4-FFF2-40B4-BE49-F238E27FC236}">
                  <a16:creationId xmlns:a16="http://schemas.microsoft.com/office/drawing/2014/main" id="{DC25488D-5181-EC40-A6AC-862FC3787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6" descr="Obrázok, na ktorom je písmo, grafika, logo, symbol&#10;&#10;Automaticky generovaný popis">
            <a:extLst>
              <a:ext uri="{FF2B5EF4-FFF2-40B4-BE49-F238E27FC236}">
                <a16:creationId xmlns:a16="http://schemas.microsoft.com/office/drawing/2014/main" id="{AEF24365-A30E-508A-FCC8-EC9412F43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837" y="1856606"/>
            <a:ext cx="6272272" cy="313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2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F1605-1B44-A617-5641-C50915B76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1A1BA3-E125-3567-E6B5-5E8198A92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7741452" cy="3927094"/>
          </a:xfrm>
        </p:spPr>
        <p:txBody>
          <a:bodyPr>
            <a:normAutofit fontScale="92500" lnSpcReduction="10000"/>
          </a:bodyPr>
          <a:lstStyle/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AEGEAN TTEC SOLUTIONS SINGLE MEMBER PRIVATE COMPANY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Založení: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1982, Kenneth D.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Tuchman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TeleTech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Holdings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Inc.)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Zaměstnanci: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62 000+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Pobočka: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Lagoumitzi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17671,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Kallithea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Athény, Řecko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Americká společnost zabývající se technologiemi a službami pro zákazníky v oblasti telekomunikace</a:t>
            </a: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028B0226-696D-B9B2-E234-DD16F1EC03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662" y="825027"/>
            <a:ext cx="2549835" cy="127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0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C2693-9039-BE36-B108-9AF12291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B7C1A2A-92C3-C436-F06A-1B54E7ECC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On-line cestovní portál, který umožňuje rezervaci ubytování, letů, pronájem aut a dalších služeb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Založení: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1996, Holandsko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Zákaznická podpora v českém, slovenském a anglickém jazyce pro partnery, kteří skrze platformu Booking.com nabízí své ubytování</a:t>
            </a:r>
          </a:p>
        </p:txBody>
      </p:sp>
      <p:pic>
        <p:nvPicPr>
          <p:cNvPr id="4" name="Obrázok 3" descr="Obrázok, na ktorom je písmo, grafika, grafický dizajn, text&#10;&#10;Automaticky generovaný popis">
            <a:extLst>
              <a:ext uri="{FF2B5EF4-FFF2-40B4-BE49-F238E27FC236}">
                <a16:creationId xmlns:a16="http://schemas.microsoft.com/office/drawing/2014/main" id="{183D825E-9263-B493-3AEF-B0BB944B4F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55" y="908685"/>
            <a:ext cx="6834823" cy="11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2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DE1F3-E90B-6784-09EA-EF3272D0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954920"/>
            <a:ext cx="7335835" cy="879631"/>
          </a:xfrm>
        </p:spPr>
        <p:txBody>
          <a:bodyPr/>
          <a:lstStyle/>
          <a:p>
            <a:pPr algn="ctr"/>
            <a:r>
              <a:rPr lang="cs-CZ" dirty="0"/>
              <a:t>Náplň praxe</a:t>
            </a:r>
          </a:p>
        </p:txBody>
      </p:sp>
      <p:sp>
        <p:nvSpPr>
          <p:cNvPr id="8" name="Zástupný objekt pre obsah 7">
            <a:extLst>
              <a:ext uri="{FF2B5EF4-FFF2-40B4-BE49-F238E27FC236}">
                <a16:creationId xmlns:a16="http://schemas.microsoft.com/office/drawing/2014/main" id="{BEEDC4FE-F6B2-0448-A144-1DB1427D9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281494" cy="392709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s partnery na telefonické a e-mailové bázi a vyřizování jejich požadavků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přesných, platných a úplných informací pomocí správných nástrojů, metod a procesů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vysoké úrovně partnerských služeb a pozitivních zkušeností partnerů</a:t>
            </a:r>
          </a:p>
          <a:p>
            <a:pPr marL="285750" indent="-28575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Propagace kultury TTEC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v programech Excel, TED Partner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Extranet, CS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Guru, Zoom,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B.phone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118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5E17C-2310-DEA8-6282-373992AB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886393"/>
            <a:ext cx="7335835" cy="94240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F6BA480-BD2E-C041-6198-46FB9F184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021306"/>
            <a:ext cx="7520071" cy="427756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s finančním oddělením ohledně nesprávnosti ve fakturách, reklamace faktur, změna měny a jazyka ve fakturách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Vysvětlování výpisu plateb partnerům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Platební metody u ubytování a s tím spojené výplatní metody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Provize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bankovních a fakturačních údajů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Zadaní a změna DIČ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a úprava cenových plánů a sazeb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340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30A8F-4D4B-8D88-2FBA-C1FE17D5A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204" y="1096772"/>
            <a:ext cx="7335835" cy="990533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771253-3BAC-A603-F5D8-D72DB0393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7471945" cy="3601212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Nabízení a vysvětlování komerčních nabídek a programů pro partnery (Genius program, Program preferovaná zařízení, Smart rezervace, Booking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Sponsored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A/B testing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 špatného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zobrazení informací 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Endu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 ubytování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Korektura překladů</a:t>
            </a:r>
          </a:p>
        </p:txBody>
      </p:sp>
    </p:spTree>
    <p:extLst>
      <p:ext uri="{BB962C8B-B14F-4D97-AF65-F5344CB8AC3E}">
        <p14:creationId xmlns:p14="http://schemas.microsoft.com/office/powerpoint/2010/main" val="212601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ECC44-A339-AAE3-2547-95FA8C64E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926048"/>
            <a:ext cx="7335835" cy="807653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management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CDB5CB-C5B8-CA01-62D8-D655B1013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955" y="1998793"/>
            <a:ext cx="7335835" cy="1430207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s HR ohledně seznámení se s hodnocením od zaměstnavatele, o pracovních dovolených, informace o GDPR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96AFC2A5-537D-B2FC-1189-EEDD09DA4B6D}"/>
              </a:ext>
            </a:extLst>
          </p:cNvPr>
          <p:cNvSpPr txBox="1"/>
          <p:nvPr/>
        </p:nvSpPr>
        <p:spPr>
          <a:xfrm>
            <a:off x="565150" y="3694092"/>
            <a:ext cx="7335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3494C17-FE4C-6FC7-1856-EFC854FC2FE9}"/>
              </a:ext>
            </a:extLst>
          </p:cNvPr>
          <p:cNvSpPr txBox="1"/>
          <p:nvPr/>
        </p:nvSpPr>
        <p:spPr>
          <a:xfrm>
            <a:off x="503956" y="4667070"/>
            <a:ext cx="7335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Rountable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meeting s vedením firmy ohledně námitek a vývoje do budoucna</a:t>
            </a:r>
          </a:p>
        </p:txBody>
      </p:sp>
    </p:spTree>
    <p:extLst>
      <p:ext uri="{BB962C8B-B14F-4D97-AF65-F5344CB8AC3E}">
        <p14:creationId xmlns:p14="http://schemas.microsoft.com/office/powerpoint/2010/main" val="243077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1ADFB-EE81-8B44-C612-50AFB520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891032"/>
            <a:ext cx="7335835" cy="1268984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praxe studentem a přínos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2FF718AB-98E9-011A-641C-5866BDBDF56F}"/>
              </a:ext>
            </a:extLst>
          </p:cNvPr>
          <p:cNvSpPr txBox="1"/>
          <p:nvPr/>
        </p:nvSpPr>
        <p:spPr>
          <a:xfrm>
            <a:off x="1143107" y="2160016"/>
            <a:ext cx="3306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1B77CD4-534A-B580-BB50-A7D1C758E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se v komunikaci (mluvené, písemné, v anglickém jazyce)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v týmu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pod tlakem a ve stresu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367821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Punchcard">
      <a:dk1>
        <a:srgbClr val="000000"/>
      </a:dk1>
      <a:lt1>
        <a:srgbClr val="FFFFFF"/>
      </a:lt1>
      <a:dk2>
        <a:srgbClr val="00224B"/>
      </a:dk2>
      <a:lt2>
        <a:srgbClr val="EFF0EF"/>
      </a:lt2>
      <a:accent1>
        <a:srgbClr val="00B2F3"/>
      </a:accent1>
      <a:accent2>
        <a:srgbClr val="0471CC"/>
      </a:accent2>
      <a:accent3>
        <a:srgbClr val="14BBA9"/>
      </a:accent3>
      <a:accent4>
        <a:srgbClr val="8BB93B"/>
      </a:accent4>
      <a:accent5>
        <a:srgbClr val="EC970C"/>
      </a:accent5>
      <a:accent6>
        <a:srgbClr val="F55822"/>
      </a:accent6>
      <a:hlink>
        <a:srgbClr val="008EE6"/>
      </a:hlink>
      <a:folHlink>
        <a:srgbClr val="808C8E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317</Words>
  <Application>Microsoft Office PowerPoint</Application>
  <PresentationFormat>Širokouhlá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Neue Haas Grotesk Text Pro</vt:lpstr>
      <vt:lpstr>Times New Roman</vt:lpstr>
      <vt:lpstr>PunchcardVTI</vt:lpstr>
      <vt:lpstr>Odborná praxe</vt:lpstr>
      <vt:lpstr>Prezentácia programu PowerPoint</vt:lpstr>
      <vt:lpstr>Prezentácia programu PowerPoint</vt:lpstr>
      <vt:lpstr>Náplň praxe</vt:lpstr>
      <vt:lpstr>Finance</vt:lpstr>
      <vt:lpstr>Marketing</vt:lpstr>
      <vt:lpstr>Personální management</vt:lpstr>
      <vt:lpstr>Zhodnocení praxe studentem a přínos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Karolína Mikulová</dc:creator>
  <cp:lastModifiedBy>Karolína Mikulová</cp:lastModifiedBy>
  <cp:revision>6</cp:revision>
  <dcterms:created xsi:type="dcterms:W3CDTF">2023-12-01T15:03:39Z</dcterms:created>
  <dcterms:modified xsi:type="dcterms:W3CDTF">2023-12-02T17:46:48Z</dcterms:modified>
</cp:coreProperties>
</file>