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63" r:id="rId5"/>
    <p:sldId id="262" r:id="rId6"/>
    <p:sldId id="275" r:id="rId7"/>
    <p:sldId id="273" r:id="rId8"/>
    <p:sldId id="274" r:id="rId9"/>
    <p:sldId id="265" r:id="rId10"/>
    <p:sldId id="266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5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gina Pachoňová" userId="1b205b5ecfaf64f4" providerId="LiveId" clId="{D48634C1-B659-44AD-BB20-2EDFD666DC2E}"/>
    <pc:docChg chg="undo custSel modSld">
      <pc:chgData name="Regina Pachoňová" userId="1b205b5ecfaf64f4" providerId="LiveId" clId="{D48634C1-B659-44AD-BB20-2EDFD666DC2E}" dt="2023-12-06T14:34:13.566" v="10" actId="113"/>
      <pc:docMkLst>
        <pc:docMk/>
      </pc:docMkLst>
      <pc:sldChg chg="modSp mod">
        <pc:chgData name="Regina Pachoňová" userId="1b205b5ecfaf64f4" providerId="LiveId" clId="{D48634C1-B659-44AD-BB20-2EDFD666DC2E}" dt="2023-12-06T14:34:13.566" v="10" actId="113"/>
        <pc:sldMkLst>
          <pc:docMk/>
          <pc:sldMk cId="329689237" sldId="265"/>
        </pc:sldMkLst>
        <pc:spChg chg="mod">
          <ac:chgData name="Regina Pachoňová" userId="1b205b5ecfaf64f4" providerId="LiveId" clId="{D48634C1-B659-44AD-BB20-2EDFD666DC2E}" dt="2023-12-06T14:32:44.800" v="2" actId="1076"/>
          <ac:spMkLst>
            <pc:docMk/>
            <pc:sldMk cId="329689237" sldId="265"/>
            <ac:spMk id="3" creationId="{64FE25E3-9A45-A90D-A7DF-2B309D4E3E50}"/>
          </ac:spMkLst>
        </pc:spChg>
        <pc:spChg chg="mod">
          <ac:chgData name="Regina Pachoňová" userId="1b205b5ecfaf64f4" providerId="LiveId" clId="{D48634C1-B659-44AD-BB20-2EDFD666DC2E}" dt="2023-12-06T14:34:13.566" v="10" actId="113"/>
          <ac:spMkLst>
            <pc:docMk/>
            <pc:sldMk cId="329689237" sldId="265"/>
            <ac:spMk id="4" creationId="{B076876F-D5DF-6132-27FB-E8C619382F80}"/>
          </ac:spMkLst>
        </pc:spChg>
      </pc:sldChg>
      <pc:sldChg chg="modSp mod">
        <pc:chgData name="Regina Pachoňová" userId="1b205b5ecfaf64f4" providerId="LiveId" clId="{D48634C1-B659-44AD-BB20-2EDFD666DC2E}" dt="2023-12-06T14:33:52.346" v="8" actId="1076"/>
        <pc:sldMkLst>
          <pc:docMk/>
          <pc:sldMk cId="3509769031" sldId="266"/>
        </pc:sldMkLst>
        <pc:spChg chg="mod">
          <ac:chgData name="Regina Pachoňová" userId="1b205b5ecfaf64f4" providerId="LiveId" clId="{D48634C1-B659-44AD-BB20-2EDFD666DC2E}" dt="2023-12-06T14:33:52.346" v="8" actId="1076"/>
          <ac:spMkLst>
            <pc:docMk/>
            <pc:sldMk cId="3509769031" sldId="266"/>
            <ac:spMk id="3" creationId="{B210DA37-4822-07CF-B684-85D9AEA30534}"/>
          </ac:spMkLst>
        </pc:spChg>
      </pc:sldChg>
      <pc:sldChg chg="modSp mod">
        <pc:chgData name="Regina Pachoňová" userId="1b205b5ecfaf64f4" providerId="LiveId" clId="{D48634C1-B659-44AD-BB20-2EDFD666DC2E}" dt="2023-12-06T14:32:19.950" v="1" actId="1076"/>
        <pc:sldMkLst>
          <pc:docMk/>
          <pc:sldMk cId="3164898358" sldId="274"/>
        </pc:sldMkLst>
        <pc:spChg chg="mod">
          <ac:chgData name="Regina Pachoňová" userId="1b205b5ecfaf64f4" providerId="LiveId" clId="{D48634C1-B659-44AD-BB20-2EDFD666DC2E}" dt="2023-12-06T14:32:19.950" v="1" actId="1076"/>
          <ac:spMkLst>
            <pc:docMk/>
            <pc:sldMk cId="3164898358" sldId="274"/>
            <ac:spMk id="7" creationId="{DD339BC5-5436-E754-E62C-114DF871294F}"/>
          </ac:spMkLst>
        </pc:spChg>
      </pc:sldChg>
    </pc:docChg>
  </pc:docChgLst>
  <pc:docChgLst>
    <pc:chgData name="Regina Pachoňová" userId="1b205b5ecfaf64f4" providerId="LiveId" clId="{1682F867-D01F-4E3D-8E6C-217D44E66E3F}"/>
    <pc:docChg chg="undo redo custSel addSld delSld modSld sldOrd">
      <pc:chgData name="Regina Pachoňová" userId="1b205b5ecfaf64f4" providerId="LiveId" clId="{1682F867-D01F-4E3D-8E6C-217D44E66E3F}" dt="2023-12-06T03:03:35.899" v="1551" actId="20577"/>
      <pc:docMkLst>
        <pc:docMk/>
      </pc:docMkLst>
      <pc:sldChg chg="modSp del mod">
        <pc:chgData name="Regina Pachoňová" userId="1b205b5ecfaf64f4" providerId="LiveId" clId="{1682F867-D01F-4E3D-8E6C-217D44E66E3F}" dt="2023-12-06T00:44:02.289" v="581" actId="2696"/>
        <pc:sldMkLst>
          <pc:docMk/>
          <pc:sldMk cId="1241554678" sldId="256"/>
        </pc:sldMkLst>
        <pc:spChg chg="mod">
          <ac:chgData name="Regina Pachoňová" userId="1b205b5ecfaf64f4" providerId="LiveId" clId="{1682F867-D01F-4E3D-8E6C-217D44E66E3F}" dt="2023-12-05T22:36:27.995" v="551" actId="1076"/>
          <ac:spMkLst>
            <pc:docMk/>
            <pc:sldMk cId="1241554678" sldId="256"/>
            <ac:spMk id="2" creationId="{64CC857A-E9B9-D21C-A86B-458B4DE197F5}"/>
          </ac:spMkLst>
        </pc:spChg>
        <pc:spChg chg="mod">
          <ac:chgData name="Regina Pachoňová" userId="1b205b5ecfaf64f4" providerId="LiveId" clId="{1682F867-D01F-4E3D-8E6C-217D44E66E3F}" dt="2023-12-05T22:36:42.521" v="552" actId="1076"/>
          <ac:spMkLst>
            <pc:docMk/>
            <pc:sldMk cId="1241554678" sldId="256"/>
            <ac:spMk id="3" creationId="{7EB8B503-A671-30ED-8B5F-6AC8D5F8FDF9}"/>
          </ac:spMkLst>
        </pc:spChg>
        <pc:spChg chg="mod">
          <ac:chgData name="Regina Pachoňová" userId="1b205b5ecfaf64f4" providerId="LiveId" clId="{1682F867-D01F-4E3D-8E6C-217D44E66E3F}" dt="2023-12-05T22:37:00.867" v="553" actId="1076"/>
          <ac:spMkLst>
            <pc:docMk/>
            <pc:sldMk cId="1241554678" sldId="256"/>
            <ac:spMk id="8" creationId="{E019BF1B-693C-C5EF-8AF8-679B6347E259}"/>
          </ac:spMkLst>
        </pc:spChg>
      </pc:sldChg>
      <pc:sldChg chg="addSp delSp modSp mod setBg">
        <pc:chgData name="Regina Pachoňová" userId="1b205b5ecfaf64f4" providerId="LiveId" clId="{1682F867-D01F-4E3D-8E6C-217D44E66E3F}" dt="2023-12-05T22:23:50.942" v="504" actId="26606"/>
        <pc:sldMkLst>
          <pc:docMk/>
          <pc:sldMk cId="3434390969" sldId="257"/>
        </pc:sldMkLst>
        <pc:spChg chg="add del">
          <ac:chgData name="Regina Pachoňová" userId="1b205b5ecfaf64f4" providerId="LiveId" clId="{1682F867-D01F-4E3D-8E6C-217D44E66E3F}" dt="2023-12-05T22:22:23.270" v="492" actId="26606"/>
          <ac:spMkLst>
            <pc:docMk/>
            <pc:sldMk cId="3434390969" sldId="257"/>
            <ac:spMk id="1030" creationId="{6B5BC32E-FD1B-73B9-ECCC-A7FE43CB0376}"/>
          </ac:spMkLst>
        </pc:spChg>
        <pc:spChg chg="add del">
          <ac:chgData name="Regina Pachoňová" userId="1b205b5ecfaf64f4" providerId="LiveId" clId="{1682F867-D01F-4E3D-8E6C-217D44E66E3F}" dt="2023-12-05T22:22:13.724" v="488" actId="26606"/>
          <ac:spMkLst>
            <pc:docMk/>
            <pc:sldMk cId="3434390969" sldId="257"/>
            <ac:spMk id="1031" creationId="{42A4FC2C-047E-45A5-965D-8E1E3BF09BC6}"/>
          </ac:spMkLst>
        </pc:spChg>
        <pc:spChg chg="add del">
          <ac:chgData name="Regina Pachoňová" userId="1b205b5ecfaf64f4" providerId="LiveId" clId="{1682F867-D01F-4E3D-8E6C-217D44E66E3F}" dt="2023-12-05T22:22:20.638" v="490" actId="26606"/>
          <ac:spMkLst>
            <pc:docMk/>
            <pc:sldMk cId="3434390969" sldId="257"/>
            <ac:spMk id="1033" creationId="{E223798C-12AD-4B0C-A50C-D676347D67CF}"/>
          </ac:spMkLst>
        </pc:spChg>
        <pc:spChg chg="add del">
          <ac:chgData name="Regina Pachoňová" userId="1b205b5ecfaf64f4" providerId="LiveId" clId="{1682F867-D01F-4E3D-8E6C-217D44E66E3F}" dt="2023-12-05T22:22:20.638" v="490" actId="26606"/>
          <ac:spMkLst>
            <pc:docMk/>
            <pc:sldMk cId="3434390969" sldId="257"/>
            <ac:spMk id="1034" creationId="{16C5FA50-8D52-4617-AF91-5C7B1C8352F1}"/>
          </ac:spMkLst>
        </pc:spChg>
        <pc:spChg chg="add del">
          <ac:chgData name="Regina Pachoňová" userId="1b205b5ecfaf64f4" providerId="LiveId" clId="{1682F867-D01F-4E3D-8E6C-217D44E66E3F}" dt="2023-12-05T22:22:23.270" v="492" actId="26606"/>
          <ac:spMkLst>
            <pc:docMk/>
            <pc:sldMk cId="3434390969" sldId="257"/>
            <ac:spMk id="1035" creationId="{907741FC-B544-4A6E-B831-6789D042333D}"/>
          </ac:spMkLst>
        </pc:spChg>
        <pc:spChg chg="add del">
          <ac:chgData name="Regina Pachoňová" userId="1b205b5ecfaf64f4" providerId="LiveId" clId="{1682F867-D01F-4E3D-8E6C-217D44E66E3F}" dt="2023-12-05T22:22:23.270" v="492" actId="26606"/>
          <ac:spMkLst>
            <pc:docMk/>
            <pc:sldMk cId="3434390969" sldId="257"/>
            <ac:spMk id="1036" creationId="{3AFE8227-C443-417B-BA91-520EB1EF4559}"/>
          </ac:spMkLst>
        </pc:spChg>
        <pc:spChg chg="add del">
          <ac:chgData name="Regina Pachoňová" userId="1b205b5ecfaf64f4" providerId="LiveId" clId="{1682F867-D01F-4E3D-8E6C-217D44E66E3F}" dt="2023-12-05T22:22:23.270" v="492" actId="26606"/>
          <ac:spMkLst>
            <pc:docMk/>
            <pc:sldMk cId="3434390969" sldId="257"/>
            <ac:spMk id="1037" creationId="{3F0BE7ED-7814-4273-B18A-F26CC0380380}"/>
          </ac:spMkLst>
        </pc:spChg>
        <pc:spChg chg="add del">
          <ac:chgData name="Regina Pachoňová" userId="1b205b5ecfaf64f4" providerId="LiveId" clId="{1682F867-D01F-4E3D-8E6C-217D44E66E3F}" dt="2023-12-05T22:22:32.528" v="494" actId="26606"/>
          <ac:spMkLst>
            <pc:docMk/>
            <pc:sldMk cId="3434390969" sldId="257"/>
            <ac:spMk id="1040" creationId="{EBBE4C72-C9D3-62D7-853D-2A7A18D4CA8F}"/>
          </ac:spMkLst>
        </pc:spChg>
        <pc:spChg chg="add del">
          <ac:chgData name="Regina Pachoňová" userId="1b205b5ecfaf64f4" providerId="LiveId" clId="{1682F867-D01F-4E3D-8E6C-217D44E66E3F}" dt="2023-12-05T22:23:50.942" v="504" actId="26606"/>
          <ac:spMkLst>
            <pc:docMk/>
            <pc:sldMk cId="3434390969" sldId="257"/>
            <ac:spMk id="1042" creationId="{16C5FA50-8D52-4617-AF91-5C7B1C8352F1}"/>
          </ac:spMkLst>
        </pc:spChg>
        <pc:spChg chg="add del">
          <ac:chgData name="Regina Pachoňová" userId="1b205b5ecfaf64f4" providerId="LiveId" clId="{1682F867-D01F-4E3D-8E6C-217D44E66E3F}" dt="2023-12-05T22:23:50.942" v="504" actId="26606"/>
          <ac:spMkLst>
            <pc:docMk/>
            <pc:sldMk cId="3434390969" sldId="257"/>
            <ac:spMk id="1043" creationId="{E223798C-12AD-4B0C-A50C-D676347D67CF}"/>
          </ac:spMkLst>
        </pc:spChg>
        <pc:spChg chg="add del">
          <ac:chgData name="Regina Pachoňová" userId="1b205b5ecfaf64f4" providerId="LiveId" clId="{1682F867-D01F-4E3D-8E6C-217D44E66E3F}" dt="2023-12-05T22:23:02.224" v="497" actId="26606"/>
          <ac:spMkLst>
            <pc:docMk/>
            <pc:sldMk cId="3434390969" sldId="257"/>
            <ac:spMk id="1048" creationId="{AB8C311F-7253-4AED-9701-7FC0708C41C7}"/>
          </ac:spMkLst>
        </pc:spChg>
        <pc:spChg chg="add del">
          <ac:chgData name="Regina Pachoňová" userId="1b205b5ecfaf64f4" providerId="LiveId" clId="{1682F867-D01F-4E3D-8E6C-217D44E66E3F}" dt="2023-12-05T22:23:02.224" v="497" actId="26606"/>
          <ac:spMkLst>
            <pc:docMk/>
            <pc:sldMk cId="3434390969" sldId="257"/>
            <ac:spMk id="1050" creationId="{E2384209-CB15-4CDF-9D31-C44FD9A3F20D}"/>
          </ac:spMkLst>
        </pc:spChg>
        <pc:spChg chg="add del">
          <ac:chgData name="Regina Pachoňová" userId="1b205b5ecfaf64f4" providerId="LiveId" clId="{1682F867-D01F-4E3D-8E6C-217D44E66E3F}" dt="2023-12-05T22:23:02.224" v="497" actId="26606"/>
          <ac:spMkLst>
            <pc:docMk/>
            <pc:sldMk cId="3434390969" sldId="257"/>
            <ac:spMk id="1052" creationId="{2633B3B5-CC90-43F0-8714-D31D1F3F0209}"/>
          </ac:spMkLst>
        </pc:spChg>
        <pc:spChg chg="add del">
          <ac:chgData name="Regina Pachoňová" userId="1b205b5ecfaf64f4" providerId="LiveId" clId="{1682F867-D01F-4E3D-8E6C-217D44E66E3F}" dt="2023-12-05T22:23:02.224" v="497" actId="26606"/>
          <ac:spMkLst>
            <pc:docMk/>
            <pc:sldMk cId="3434390969" sldId="257"/>
            <ac:spMk id="1054" creationId="{A8D57A06-A426-446D-B02C-A2DC6B62E45E}"/>
          </ac:spMkLst>
        </pc:spChg>
        <pc:spChg chg="add del">
          <ac:chgData name="Regina Pachoňová" userId="1b205b5ecfaf64f4" providerId="LiveId" clId="{1682F867-D01F-4E3D-8E6C-217D44E66E3F}" dt="2023-12-05T22:23:06.176" v="499" actId="26606"/>
          <ac:spMkLst>
            <pc:docMk/>
            <pc:sldMk cId="3434390969" sldId="257"/>
            <ac:spMk id="1056" creationId="{AB8C311F-7253-4AED-9701-7FC0708C41C7}"/>
          </ac:spMkLst>
        </pc:spChg>
        <pc:spChg chg="add del">
          <ac:chgData name="Regina Pachoňová" userId="1b205b5ecfaf64f4" providerId="LiveId" clId="{1682F867-D01F-4E3D-8E6C-217D44E66E3F}" dt="2023-12-05T22:23:06.176" v="499" actId="26606"/>
          <ac:spMkLst>
            <pc:docMk/>
            <pc:sldMk cId="3434390969" sldId="257"/>
            <ac:spMk id="1057" creationId="{E2384209-CB15-4CDF-9D31-C44FD9A3F20D}"/>
          </ac:spMkLst>
        </pc:spChg>
        <pc:spChg chg="add del">
          <ac:chgData name="Regina Pachoňová" userId="1b205b5ecfaf64f4" providerId="LiveId" clId="{1682F867-D01F-4E3D-8E6C-217D44E66E3F}" dt="2023-12-05T22:23:06.176" v="499" actId="26606"/>
          <ac:spMkLst>
            <pc:docMk/>
            <pc:sldMk cId="3434390969" sldId="257"/>
            <ac:spMk id="1058" creationId="{2633B3B5-CC90-43F0-8714-D31D1F3F0209}"/>
          </ac:spMkLst>
        </pc:spChg>
        <pc:spChg chg="add del">
          <ac:chgData name="Regina Pachoňová" userId="1b205b5ecfaf64f4" providerId="LiveId" clId="{1682F867-D01F-4E3D-8E6C-217D44E66E3F}" dt="2023-12-05T22:23:06.176" v="499" actId="26606"/>
          <ac:spMkLst>
            <pc:docMk/>
            <pc:sldMk cId="3434390969" sldId="257"/>
            <ac:spMk id="1059" creationId="{A8D57A06-A426-446D-B02C-A2DC6B62E45E}"/>
          </ac:spMkLst>
        </pc:spChg>
        <pc:spChg chg="add del">
          <ac:chgData name="Regina Pachoňová" userId="1b205b5ecfaf64f4" providerId="LiveId" clId="{1682F867-D01F-4E3D-8E6C-217D44E66E3F}" dt="2023-12-05T22:23:48.054" v="501" actId="26606"/>
          <ac:spMkLst>
            <pc:docMk/>
            <pc:sldMk cId="3434390969" sldId="257"/>
            <ac:spMk id="1061" creationId="{AB8C311F-7253-4AED-9701-7FC0708C41C7}"/>
          </ac:spMkLst>
        </pc:spChg>
        <pc:spChg chg="add del">
          <ac:chgData name="Regina Pachoňová" userId="1b205b5ecfaf64f4" providerId="LiveId" clId="{1682F867-D01F-4E3D-8E6C-217D44E66E3F}" dt="2023-12-05T22:23:48.054" v="501" actId="26606"/>
          <ac:spMkLst>
            <pc:docMk/>
            <pc:sldMk cId="3434390969" sldId="257"/>
            <ac:spMk id="1062" creationId="{FD073016-B734-483B-8953-5BADEE145112}"/>
          </ac:spMkLst>
        </pc:spChg>
        <pc:spChg chg="add del">
          <ac:chgData name="Regina Pachoňová" userId="1b205b5ecfaf64f4" providerId="LiveId" clId="{1682F867-D01F-4E3D-8E6C-217D44E66E3F}" dt="2023-12-05T22:23:48.054" v="501" actId="26606"/>
          <ac:spMkLst>
            <pc:docMk/>
            <pc:sldMk cId="3434390969" sldId="257"/>
            <ac:spMk id="1063" creationId="{90A7EAB6-59D3-4325-8DE6-E0CA4009CE53}"/>
          </ac:spMkLst>
        </pc:spChg>
        <pc:spChg chg="add del">
          <ac:chgData name="Regina Pachoňová" userId="1b205b5ecfaf64f4" providerId="LiveId" clId="{1682F867-D01F-4E3D-8E6C-217D44E66E3F}" dt="2023-12-05T22:23:48.054" v="501" actId="26606"/>
          <ac:spMkLst>
            <pc:docMk/>
            <pc:sldMk cId="3434390969" sldId="257"/>
            <ac:spMk id="1064" creationId="{A8D57A06-A426-446D-B02C-A2DC6B62E45E}"/>
          </ac:spMkLst>
        </pc:spChg>
        <pc:spChg chg="add del">
          <ac:chgData name="Regina Pachoňová" userId="1b205b5ecfaf64f4" providerId="LiveId" clId="{1682F867-D01F-4E3D-8E6C-217D44E66E3F}" dt="2023-12-05T22:23:50.927" v="503" actId="26606"/>
          <ac:spMkLst>
            <pc:docMk/>
            <pc:sldMk cId="3434390969" sldId="257"/>
            <ac:spMk id="1066" creationId="{AB8C311F-7253-4AED-9701-7FC0708C41C7}"/>
          </ac:spMkLst>
        </pc:spChg>
        <pc:spChg chg="add del">
          <ac:chgData name="Regina Pachoňová" userId="1b205b5ecfaf64f4" providerId="LiveId" clId="{1682F867-D01F-4E3D-8E6C-217D44E66E3F}" dt="2023-12-05T22:23:50.927" v="503" actId="26606"/>
          <ac:spMkLst>
            <pc:docMk/>
            <pc:sldMk cId="3434390969" sldId="257"/>
            <ac:spMk id="1067" creationId="{E2384209-CB15-4CDF-9D31-C44FD9A3F20D}"/>
          </ac:spMkLst>
        </pc:spChg>
        <pc:spChg chg="add del">
          <ac:chgData name="Regina Pachoňová" userId="1b205b5ecfaf64f4" providerId="LiveId" clId="{1682F867-D01F-4E3D-8E6C-217D44E66E3F}" dt="2023-12-05T22:23:50.927" v="503" actId="26606"/>
          <ac:spMkLst>
            <pc:docMk/>
            <pc:sldMk cId="3434390969" sldId="257"/>
            <ac:spMk id="1068" creationId="{2633B3B5-CC90-43F0-8714-D31D1F3F0209}"/>
          </ac:spMkLst>
        </pc:spChg>
        <pc:spChg chg="add del">
          <ac:chgData name="Regina Pachoňová" userId="1b205b5ecfaf64f4" providerId="LiveId" clId="{1682F867-D01F-4E3D-8E6C-217D44E66E3F}" dt="2023-12-05T22:23:50.927" v="503" actId="26606"/>
          <ac:spMkLst>
            <pc:docMk/>
            <pc:sldMk cId="3434390969" sldId="257"/>
            <ac:spMk id="1069" creationId="{A8D57A06-A426-446D-B02C-A2DC6B62E45E}"/>
          </ac:spMkLst>
        </pc:spChg>
        <pc:spChg chg="add">
          <ac:chgData name="Regina Pachoňová" userId="1b205b5ecfaf64f4" providerId="LiveId" clId="{1682F867-D01F-4E3D-8E6C-217D44E66E3F}" dt="2023-12-05T22:23:50.942" v="504" actId="26606"/>
          <ac:spMkLst>
            <pc:docMk/>
            <pc:sldMk cId="3434390969" sldId="257"/>
            <ac:spMk id="1071" creationId="{AB8C311F-7253-4AED-9701-7FC0708C41C7}"/>
          </ac:spMkLst>
        </pc:spChg>
        <pc:spChg chg="add">
          <ac:chgData name="Regina Pachoňová" userId="1b205b5ecfaf64f4" providerId="LiveId" clId="{1682F867-D01F-4E3D-8E6C-217D44E66E3F}" dt="2023-12-05T22:23:50.942" v="504" actId="26606"/>
          <ac:spMkLst>
            <pc:docMk/>
            <pc:sldMk cId="3434390969" sldId="257"/>
            <ac:spMk id="1072" creationId="{FD073016-B734-483B-8953-5BADEE145112}"/>
          </ac:spMkLst>
        </pc:spChg>
        <pc:spChg chg="add">
          <ac:chgData name="Regina Pachoňová" userId="1b205b5ecfaf64f4" providerId="LiveId" clId="{1682F867-D01F-4E3D-8E6C-217D44E66E3F}" dt="2023-12-05T22:23:50.942" v="504" actId="26606"/>
          <ac:spMkLst>
            <pc:docMk/>
            <pc:sldMk cId="3434390969" sldId="257"/>
            <ac:spMk id="1073" creationId="{90A7EAB6-59D3-4325-8DE6-E0CA4009CE53}"/>
          </ac:spMkLst>
        </pc:spChg>
        <pc:spChg chg="add">
          <ac:chgData name="Regina Pachoňová" userId="1b205b5ecfaf64f4" providerId="LiveId" clId="{1682F867-D01F-4E3D-8E6C-217D44E66E3F}" dt="2023-12-05T22:23:50.942" v="504" actId="26606"/>
          <ac:spMkLst>
            <pc:docMk/>
            <pc:sldMk cId="3434390969" sldId="257"/>
            <ac:spMk id="1074" creationId="{A8D57A06-A426-446D-B02C-A2DC6B62E45E}"/>
          </ac:spMkLst>
        </pc:spChg>
        <pc:picChg chg="mod">
          <ac:chgData name="Regina Pachoňová" userId="1b205b5ecfaf64f4" providerId="LiveId" clId="{1682F867-D01F-4E3D-8E6C-217D44E66E3F}" dt="2023-12-05T22:23:50.942" v="504" actId="26606"/>
          <ac:picMkLst>
            <pc:docMk/>
            <pc:sldMk cId="3434390969" sldId="257"/>
            <ac:picMk id="1026" creationId="{51A37759-BF8B-B632-6DB2-2313C9EC9E06}"/>
          </ac:picMkLst>
        </pc:picChg>
        <pc:cxnChg chg="add del">
          <ac:chgData name="Regina Pachoňová" userId="1b205b5ecfaf64f4" providerId="LiveId" clId="{1682F867-D01F-4E3D-8E6C-217D44E66E3F}" dt="2023-12-05T22:22:32.528" v="494" actId="26606"/>
          <ac:cxnSpMkLst>
            <pc:docMk/>
            <pc:sldMk cId="3434390969" sldId="257"/>
            <ac:cxnSpMk id="1039" creationId="{249EDD1B-F94D-B4E6-ACAA-566B9A26FDE3}"/>
          </ac:cxnSpMkLst>
        </pc:cxnChg>
      </pc:sldChg>
      <pc:sldChg chg="modSp mod">
        <pc:chgData name="Regina Pachoňová" userId="1b205b5ecfaf64f4" providerId="LiveId" clId="{1682F867-D01F-4E3D-8E6C-217D44E66E3F}" dt="2023-12-06T02:53:22.691" v="1459" actId="6549"/>
        <pc:sldMkLst>
          <pc:docMk/>
          <pc:sldMk cId="4250645097" sldId="258"/>
        </pc:sldMkLst>
        <pc:spChg chg="mod">
          <ac:chgData name="Regina Pachoňová" userId="1b205b5ecfaf64f4" providerId="LiveId" clId="{1682F867-D01F-4E3D-8E6C-217D44E66E3F}" dt="2023-12-06T01:02:55.181" v="692" actId="2711"/>
          <ac:spMkLst>
            <pc:docMk/>
            <pc:sldMk cId="4250645097" sldId="258"/>
            <ac:spMk id="3" creationId="{0A2BC21D-D07A-2579-3B95-14700E56561E}"/>
          </ac:spMkLst>
        </pc:spChg>
        <pc:spChg chg="mod">
          <ac:chgData name="Regina Pachoňová" userId="1b205b5ecfaf64f4" providerId="LiveId" clId="{1682F867-D01F-4E3D-8E6C-217D44E66E3F}" dt="2023-12-06T02:52:24.970" v="1457" actId="113"/>
          <ac:spMkLst>
            <pc:docMk/>
            <pc:sldMk cId="4250645097" sldId="258"/>
            <ac:spMk id="4" creationId="{3D7F0DDB-2194-A397-9864-9C6384AF91E9}"/>
          </ac:spMkLst>
        </pc:spChg>
        <pc:spChg chg="mod">
          <ac:chgData name="Regina Pachoňová" userId="1b205b5ecfaf64f4" providerId="LiveId" clId="{1682F867-D01F-4E3D-8E6C-217D44E66E3F}" dt="2023-12-06T02:53:22.691" v="1459" actId="6549"/>
          <ac:spMkLst>
            <pc:docMk/>
            <pc:sldMk cId="4250645097" sldId="258"/>
            <ac:spMk id="5" creationId="{8DABA4AD-E962-789F-5599-D4995D4AEE72}"/>
          </ac:spMkLst>
        </pc:spChg>
      </pc:sldChg>
      <pc:sldChg chg="addSp delSp modSp del mod">
        <pc:chgData name="Regina Pachoňová" userId="1b205b5ecfaf64f4" providerId="LiveId" clId="{1682F867-D01F-4E3D-8E6C-217D44E66E3F}" dt="2023-12-06T02:34:11.717" v="1372" actId="2696"/>
        <pc:sldMkLst>
          <pc:docMk/>
          <pc:sldMk cId="4153477840" sldId="261"/>
        </pc:sldMkLst>
        <pc:spChg chg="add del">
          <ac:chgData name="Regina Pachoňová" userId="1b205b5ecfaf64f4" providerId="LiveId" clId="{1682F867-D01F-4E3D-8E6C-217D44E66E3F}" dt="2023-12-06T02:18:52.598" v="1311" actId="26606"/>
          <ac:spMkLst>
            <pc:docMk/>
            <pc:sldMk cId="4153477840" sldId="261"/>
            <ac:spMk id="20" creationId="{864DE13E-58EB-4475-B79C-0D4FC651239B}"/>
          </ac:spMkLst>
        </pc:spChg>
        <pc:spChg chg="add del">
          <ac:chgData name="Regina Pachoňová" userId="1b205b5ecfaf64f4" providerId="LiveId" clId="{1682F867-D01F-4E3D-8E6C-217D44E66E3F}" dt="2023-12-06T02:18:52.598" v="1311" actId="26606"/>
          <ac:spMkLst>
            <pc:docMk/>
            <pc:sldMk cId="4153477840" sldId="261"/>
            <ac:spMk id="21" creationId="{69D184B2-2226-4E31-BCCB-444330767440}"/>
          </ac:spMkLst>
        </pc:spChg>
        <pc:spChg chg="add del">
          <ac:chgData name="Regina Pachoňová" userId="1b205b5ecfaf64f4" providerId="LiveId" clId="{1682F867-D01F-4E3D-8E6C-217D44E66E3F}" dt="2023-12-06T02:18:52.598" v="1311" actId="26606"/>
          <ac:spMkLst>
            <pc:docMk/>
            <pc:sldMk cId="4153477840" sldId="261"/>
            <ac:spMk id="22" creationId="{1AC4D4E3-486A-464A-8EC8-D44881097267}"/>
          </ac:spMkLst>
        </pc:spChg>
        <pc:spChg chg="add del">
          <ac:chgData name="Regina Pachoňová" userId="1b205b5ecfaf64f4" providerId="LiveId" clId="{1682F867-D01F-4E3D-8E6C-217D44E66E3F}" dt="2023-12-05T21:54:00.325" v="315" actId="26606"/>
          <ac:spMkLst>
            <pc:docMk/>
            <pc:sldMk cId="4153477840" sldId="261"/>
            <ac:spMk id="2052" creationId="{6C2997EE-0889-44C3-AC0D-18F26AC9AAAB}"/>
          </ac:spMkLst>
        </pc:spChg>
        <pc:spChg chg="add del">
          <ac:chgData name="Regina Pachoňová" userId="1b205b5ecfaf64f4" providerId="LiveId" clId="{1682F867-D01F-4E3D-8E6C-217D44E66E3F}" dt="2023-12-06T00:55:14.255" v="639" actId="26606"/>
          <ac:spMkLst>
            <pc:docMk/>
            <pc:sldMk cId="4153477840" sldId="261"/>
            <ac:spMk id="2053" creationId="{E8DC6FCD-811B-436E-9FEE-FC957486CD7E}"/>
          </ac:spMkLst>
        </pc:spChg>
        <pc:spChg chg="add del">
          <ac:chgData name="Regina Pachoňová" userId="1b205b5ecfaf64f4" providerId="LiveId" clId="{1682F867-D01F-4E3D-8E6C-217D44E66E3F}" dt="2023-12-05T21:52:58.405" v="298" actId="26606"/>
          <ac:spMkLst>
            <pc:docMk/>
            <pc:sldMk cId="4153477840" sldId="261"/>
            <ac:spMk id="2055" creationId="{6C2997EE-0889-44C3-AC0D-18F26AC9AAAB}"/>
          </ac:spMkLst>
        </pc:spChg>
        <pc:spChg chg="add del">
          <ac:chgData name="Regina Pachoňová" userId="1b205b5ecfaf64f4" providerId="LiveId" clId="{1682F867-D01F-4E3D-8E6C-217D44E66E3F}" dt="2023-12-05T21:53:01.408" v="300" actId="26606"/>
          <ac:spMkLst>
            <pc:docMk/>
            <pc:sldMk cId="4153477840" sldId="261"/>
            <ac:spMk id="2057" creationId="{7C6A4DDC-3049-4FEA-B9FF-CBCF8B277BBF}"/>
          </ac:spMkLst>
        </pc:spChg>
        <pc:spChg chg="add del">
          <ac:chgData name="Regina Pachoňová" userId="1b205b5ecfaf64f4" providerId="LiveId" clId="{1682F867-D01F-4E3D-8E6C-217D44E66E3F}" dt="2023-12-05T21:53:01.408" v="300" actId="26606"/>
          <ac:spMkLst>
            <pc:docMk/>
            <pc:sldMk cId="4153477840" sldId="261"/>
            <ac:spMk id="2058" creationId="{12E8CD4E-6381-4807-AA5B-CE0024A8BE19}"/>
          </ac:spMkLst>
        </pc:spChg>
        <pc:spChg chg="add del">
          <ac:chgData name="Regina Pachoňová" userId="1b205b5ecfaf64f4" providerId="LiveId" clId="{1682F867-D01F-4E3D-8E6C-217D44E66E3F}" dt="2023-12-05T21:53:01.408" v="300" actId="26606"/>
          <ac:spMkLst>
            <pc:docMk/>
            <pc:sldMk cId="4153477840" sldId="261"/>
            <ac:spMk id="2059" creationId="{87BCB2CF-F2CE-43B5-93CB-386479577889}"/>
          </ac:spMkLst>
        </pc:spChg>
        <pc:spChg chg="add del">
          <ac:chgData name="Regina Pachoňová" userId="1b205b5ecfaf64f4" providerId="LiveId" clId="{1682F867-D01F-4E3D-8E6C-217D44E66E3F}" dt="2023-12-05T21:53:01.408" v="300" actId="26606"/>
          <ac:spMkLst>
            <pc:docMk/>
            <pc:sldMk cId="4153477840" sldId="261"/>
            <ac:spMk id="2061" creationId="{2C68A941-4039-4496-9008-274182DFFEDF}"/>
          </ac:spMkLst>
        </pc:spChg>
        <pc:spChg chg="add del">
          <ac:chgData name="Regina Pachoňová" userId="1b205b5ecfaf64f4" providerId="LiveId" clId="{1682F867-D01F-4E3D-8E6C-217D44E66E3F}" dt="2023-12-06T00:55:33.084" v="645" actId="26606"/>
          <ac:spMkLst>
            <pc:docMk/>
            <pc:sldMk cId="4153477840" sldId="261"/>
            <ac:spMk id="2062" creationId="{6F79B0DD-2C63-4EE5-804F-B8E391FC1E45}"/>
          </ac:spMkLst>
        </pc:spChg>
        <pc:spChg chg="add del">
          <ac:chgData name="Regina Pachoňová" userId="1b205b5ecfaf64f4" providerId="LiveId" clId="{1682F867-D01F-4E3D-8E6C-217D44E66E3F}" dt="2023-12-05T21:53:01.408" v="300" actId="26606"/>
          <ac:spMkLst>
            <pc:docMk/>
            <pc:sldMk cId="4153477840" sldId="261"/>
            <ac:spMk id="2063" creationId="{878B897E-FBB2-4D71-AA1C-3C4DA4A264C9}"/>
          </ac:spMkLst>
        </pc:spChg>
        <pc:spChg chg="add del">
          <ac:chgData name="Regina Pachoňová" userId="1b205b5ecfaf64f4" providerId="LiveId" clId="{1682F867-D01F-4E3D-8E6C-217D44E66E3F}" dt="2023-12-06T00:55:33.084" v="645" actId="26606"/>
          <ac:spMkLst>
            <pc:docMk/>
            <pc:sldMk cId="4153477840" sldId="261"/>
            <ac:spMk id="2064" creationId="{627DB8AB-CD55-4C8F-9043-52652B89231A}"/>
          </ac:spMkLst>
        </pc:spChg>
        <pc:spChg chg="add del">
          <ac:chgData name="Regina Pachoňová" userId="1b205b5ecfaf64f4" providerId="LiveId" clId="{1682F867-D01F-4E3D-8E6C-217D44E66E3F}" dt="2023-12-06T00:55:33.084" v="645" actId="26606"/>
          <ac:spMkLst>
            <pc:docMk/>
            <pc:sldMk cId="4153477840" sldId="261"/>
            <ac:spMk id="2065" creationId="{53059C5A-91CB-4024-9B4E-20082E25C70B}"/>
          </ac:spMkLst>
        </pc:spChg>
        <pc:spChg chg="add del">
          <ac:chgData name="Regina Pachoňová" userId="1b205b5ecfaf64f4" providerId="LiveId" clId="{1682F867-D01F-4E3D-8E6C-217D44E66E3F}" dt="2023-12-06T00:55:33.084" v="645" actId="26606"/>
          <ac:spMkLst>
            <pc:docMk/>
            <pc:sldMk cId="4153477840" sldId="261"/>
            <ac:spMk id="2066" creationId="{184884BF-A898-4EFF-9504-E13EBE3FF62E}"/>
          </ac:spMkLst>
        </pc:spChg>
        <pc:spChg chg="add del">
          <ac:chgData name="Regina Pachoňová" userId="1b205b5ecfaf64f4" providerId="LiveId" clId="{1682F867-D01F-4E3D-8E6C-217D44E66E3F}" dt="2023-12-06T00:55:33.084" v="645" actId="26606"/>
          <ac:spMkLst>
            <pc:docMk/>
            <pc:sldMk cId="4153477840" sldId="261"/>
            <ac:spMk id="2067" creationId="{7B32D337-FDA6-4468-ADB1-7038E5FC0BA9}"/>
          </ac:spMkLst>
        </pc:spChg>
        <pc:spChg chg="add del">
          <ac:chgData name="Regina Pachoňová" userId="1b205b5ecfaf64f4" providerId="LiveId" clId="{1682F867-D01F-4E3D-8E6C-217D44E66E3F}" dt="2023-12-06T02:21:07.661" v="1324" actId="26606"/>
          <ac:spMkLst>
            <pc:docMk/>
            <pc:sldMk cId="4153477840" sldId="261"/>
            <ac:spMk id="2068" creationId="{6C2997EE-0889-44C3-AC0D-18F26AC9AAAB}"/>
          </ac:spMkLst>
        </pc:spChg>
        <pc:spChg chg="add del">
          <ac:chgData name="Regina Pachoňová" userId="1b205b5ecfaf64f4" providerId="LiveId" clId="{1682F867-D01F-4E3D-8E6C-217D44E66E3F}" dt="2023-12-06T00:55:35.958" v="647" actId="26606"/>
          <ac:spMkLst>
            <pc:docMk/>
            <pc:sldMk cId="4153477840" sldId="261"/>
            <ac:spMk id="2069" creationId="{12E8CD4E-6381-4807-AA5B-CE0024A8BE19}"/>
          </ac:spMkLst>
        </pc:spChg>
        <pc:spChg chg="add del">
          <ac:chgData name="Regina Pachoňová" userId="1b205b5ecfaf64f4" providerId="LiveId" clId="{1682F867-D01F-4E3D-8E6C-217D44E66E3F}" dt="2023-12-06T00:55:35.958" v="647" actId="26606"/>
          <ac:spMkLst>
            <pc:docMk/>
            <pc:sldMk cId="4153477840" sldId="261"/>
            <ac:spMk id="2070" creationId="{7C6A4DDC-3049-4FEA-B9FF-CBCF8B277BBF}"/>
          </ac:spMkLst>
        </pc:spChg>
        <pc:spChg chg="add del">
          <ac:chgData name="Regina Pachoňová" userId="1b205b5ecfaf64f4" providerId="LiveId" clId="{1682F867-D01F-4E3D-8E6C-217D44E66E3F}" dt="2023-12-06T00:55:35.958" v="647" actId="26606"/>
          <ac:spMkLst>
            <pc:docMk/>
            <pc:sldMk cId="4153477840" sldId="261"/>
            <ac:spMk id="2071" creationId="{87BCB2CF-F2CE-43B5-93CB-386479577889}"/>
          </ac:spMkLst>
        </pc:spChg>
        <pc:spChg chg="add del">
          <ac:chgData name="Regina Pachoňová" userId="1b205b5ecfaf64f4" providerId="LiveId" clId="{1682F867-D01F-4E3D-8E6C-217D44E66E3F}" dt="2023-12-06T00:55:35.958" v="647" actId="26606"/>
          <ac:spMkLst>
            <pc:docMk/>
            <pc:sldMk cId="4153477840" sldId="261"/>
            <ac:spMk id="2072" creationId="{2C68A941-4039-4496-9008-274182DFFEDF}"/>
          </ac:spMkLst>
        </pc:spChg>
        <pc:spChg chg="add del">
          <ac:chgData name="Regina Pachoňová" userId="1b205b5ecfaf64f4" providerId="LiveId" clId="{1682F867-D01F-4E3D-8E6C-217D44E66E3F}" dt="2023-12-06T00:55:35.958" v="647" actId="26606"/>
          <ac:spMkLst>
            <pc:docMk/>
            <pc:sldMk cId="4153477840" sldId="261"/>
            <ac:spMk id="2073" creationId="{878B897E-FBB2-4D71-AA1C-3C4DA4A264C9}"/>
          </ac:spMkLst>
        </pc:spChg>
        <pc:spChg chg="add del">
          <ac:chgData name="Regina Pachoňová" userId="1b205b5ecfaf64f4" providerId="LiveId" clId="{1682F867-D01F-4E3D-8E6C-217D44E66E3F}" dt="2023-12-06T02:21:11.010" v="1326" actId="26606"/>
          <ac:spMkLst>
            <pc:docMk/>
            <pc:sldMk cId="4153477840" sldId="261"/>
            <ac:spMk id="2074" creationId="{E8DC6FCD-811B-436E-9FEE-FC957486CD7E}"/>
          </ac:spMkLst>
        </pc:spChg>
        <pc:spChg chg="add del">
          <ac:chgData name="Regina Pachoňová" userId="1b205b5ecfaf64f4" providerId="LiveId" clId="{1682F867-D01F-4E3D-8E6C-217D44E66E3F}" dt="2023-12-06T00:55:39.554" v="649" actId="26606"/>
          <ac:spMkLst>
            <pc:docMk/>
            <pc:sldMk cId="4153477840" sldId="261"/>
            <ac:spMk id="2075" creationId="{B96FC576-AE30-4C09-A12C-0582F2A6A067}"/>
          </ac:spMkLst>
        </pc:spChg>
        <pc:spChg chg="add del">
          <ac:chgData name="Regina Pachoňová" userId="1b205b5ecfaf64f4" providerId="LiveId" clId="{1682F867-D01F-4E3D-8E6C-217D44E66E3F}" dt="2023-12-06T00:55:49.442" v="653" actId="26606"/>
          <ac:spMkLst>
            <pc:docMk/>
            <pc:sldMk cId="4153477840" sldId="261"/>
            <ac:spMk id="2081" creationId="{19B2EB12-332C-4DCC-9746-30DD4690F95F}"/>
          </ac:spMkLst>
        </pc:spChg>
        <pc:spChg chg="add del">
          <ac:chgData name="Regina Pachoňová" userId="1b205b5ecfaf64f4" providerId="LiveId" clId="{1682F867-D01F-4E3D-8E6C-217D44E66E3F}" dt="2023-12-06T02:21:44.278" v="1332" actId="26606"/>
          <ac:spMkLst>
            <pc:docMk/>
            <pc:sldMk cId="4153477840" sldId="261"/>
            <ac:spMk id="2086" creationId="{25414FA1-2D4C-41DB-83DE-4F3E38C10A63}"/>
          </ac:spMkLst>
        </pc:spChg>
        <pc:spChg chg="add del">
          <ac:chgData name="Regina Pachoňová" userId="1b205b5ecfaf64f4" providerId="LiveId" clId="{1682F867-D01F-4E3D-8E6C-217D44E66E3F}" dt="2023-12-06T02:23:03.960" v="1337" actId="26606"/>
          <ac:spMkLst>
            <pc:docMk/>
            <pc:sldMk cId="4153477840" sldId="261"/>
            <ac:spMk id="2087" creationId="{6F79B0DD-2C63-4EE5-804F-B8E391FC1E45}"/>
          </ac:spMkLst>
        </pc:spChg>
        <pc:spChg chg="add del">
          <ac:chgData name="Regina Pachoňová" userId="1b205b5ecfaf64f4" providerId="LiveId" clId="{1682F867-D01F-4E3D-8E6C-217D44E66E3F}" dt="2023-12-06T02:23:03.960" v="1337" actId="26606"/>
          <ac:spMkLst>
            <pc:docMk/>
            <pc:sldMk cId="4153477840" sldId="261"/>
            <ac:spMk id="2089" creationId="{7B32D337-FDA6-4468-ADB1-7038E5FC0BA9}"/>
          </ac:spMkLst>
        </pc:spChg>
        <pc:spChg chg="add del">
          <ac:chgData name="Regina Pachoňová" userId="1b205b5ecfaf64f4" providerId="LiveId" clId="{1682F867-D01F-4E3D-8E6C-217D44E66E3F}" dt="2023-12-06T02:23:03.960" v="1337" actId="26606"/>
          <ac:spMkLst>
            <pc:docMk/>
            <pc:sldMk cId="4153477840" sldId="261"/>
            <ac:spMk id="2090" creationId="{627DB8AB-CD55-4C8F-9043-52652B89231A}"/>
          </ac:spMkLst>
        </pc:spChg>
        <pc:spChg chg="add del">
          <ac:chgData name="Regina Pachoňová" userId="1b205b5ecfaf64f4" providerId="LiveId" clId="{1682F867-D01F-4E3D-8E6C-217D44E66E3F}" dt="2023-12-06T02:23:03.960" v="1337" actId="26606"/>
          <ac:spMkLst>
            <pc:docMk/>
            <pc:sldMk cId="4153477840" sldId="261"/>
            <ac:spMk id="2092" creationId="{53059C5A-91CB-4024-9B4E-20082E25C70B}"/>
          </ac:spMkLst>
        </pc:spChg>
        <pc:spChg chg="add del">
          <ac:chgData name="Regina Pachoňová" userId="1b205b5ecfaf64f4" providerId="LiveId" clId="{1682F867-D01F-4E3D-8E6C-217D44E66E3F}" dt="2023-12-06T02:23:03.960" v="1337" actId="26606"/>
          <ac:spMkLst>
            <pc:docMk/>
            <pc:sldMk cId="4153477840" sldId="261"/>
            <ac:spMk id="2094" creationId="{184884BF-A898-4EFF-9504-E13EBE3FF62E}"/>
          </ac:spMkLst>
        </pc:spChg>
        <pc:spChg chg="add del">
          <ac:chgData name="Regina Pachoňová" userId="1b205b5ecfaf64f4" providerId="LiveId" clId="{1682F867-D01F-4E3D-8E6C-217D44E66E3F}" dt="2023-12-06T00:55:53.176" v="655" actId="26606"/>
          <ac:spMkLst>
            <pc:docMk/>
            <pc:sldMk cId="4153477840" sldId="261"/>
            <ac:spMk id="2095" creationId="{B63E10B8-7A5C-4E1D-BE92-AAA068608C08}"/>
          </ac:spMkLst>
        </pc:spChg>
        <pc:spChg chg="add del">
          <ac:chgData name="Regina Pachoňová" userId="1b205b5ecfaf64f4" providerId="LiveId" clId="{1682F867-D01F-4E3D-8E6C-217D44E66E3F}" dt="2023-12-06T00:55:53.176" v="655" actId="26606"/>
          <ac:spMkLst>
            <pc:docMk/>
            <pc:sldMk cId="4153477840" sldId="261"/>
            <ac:spMk id="2096" creationId="{E1C32068-6A8E-44A5-BE2D-65E7EC2DBF9A}"/>
          </ac:spMkLst>
        </pc:spChg>
        <pc:spChg chg="add del">
          <ac:chgData name="Regina Pachoňová" userId="1b205b5ecfaf64f4" providerId="LiveId" clId="{1682F867-D01F-4E3D-8E6C-217D44E66E3F}" dt="2023-12-06T00:55:53.176" v="655" actId="26606"/>
          <ac:spMkLst>
            <pc:docMk/>
            <pc:sldMk cId="4153477840" sldId="261"/>
            <ac:spMk id="2097" creationId="{83940A33-AE5F-4FC1-AFFF-1BC5DD32E14C}"/>
          </ac:spMkLst>
        </pc:spChg>
        <pc:spChg chg="add del">
          <ac:chgData name="Regina Pachoňová" userId="1b205b5ecfaf64f4" providerId="LiveId" clId="{1682F867-D01F-4E3D-8E6C-217D44E66E3F}" dt="2023-12-06T00:55:53.176" v="655" actId="26606"/>
          <ac:spMkLst>
            <pc:docMk/>
            <pc:sldMk cId="4153477840" sldId="261"/>
            <ac:spMk id="2098" creationId="{9310DD53-17D0-4A12-A0E2-72F3334878B5}"/>
          </ac:spMkLst>
        </pc:spChg>
        <pc:spChg chg="add del">
          <ac:chgData name="Regina Pachoňová" userId="1b205b5ecfaf64f4" providerId="LiveId" clId="{1682F867-D01F-4E3D-8E6C-217D44E66E3F}" dt="2023-12-06T02:23:09.474" v="1339" actId="26606"/>
          <ac:spMkLst>
            <pc:docMk/>
            <pc:sldMk cId="4153477840" sldId="261"/>
            <ac:spMk id="2099" creationId="{B63E10B8-7A5C-4E1D-BE92-AAA068608C08}"/>
          </ac:spMkLst>
        </pc:spChg>
        <pc:spChg chg="add del">
          <ac:chgData name="Regina Pachoňová" userId="1b205b5ecfaf64f4" providerId="LiveId" clId="{1682F867-D01F-4E3D-8E6C-217D44E66E3F}" dt="2023-12-06T00:56:01.264" v="657" actId="26606"/>
          <ac:spMkLst>
            <pc:docMk/>
            <pc:sldMk cId="4153477840" sldId="261"/>
            <ac:spMk id="2100" creationId="{417CDA24-35F8-4540-8C52-3096D6D94949}"/>
          </ac:spMkLst>
        </pc:spChg>
        <pc:spChg chg="add del">
          <ac:chgData name="Regina Pachoňová" userId="1b205b5ecfaf64f4" providerId="LiveId" clId="{1682F867-D01F-4E3D-8E6C-217D44E66E3F}" dt="2023-12-06T00:56:01.264" v="657" actId="26606"/>
          <ac:spMkLst>
            <pc:docMk/>
            <pc:sldMk cId="4153477840" sldId="261"/>
            <ac:spMk id="2101" creationId="{8658BFE0-4E65-4174-9C75-687C94E88273}"/>
          </ac:spMkLst>
        </pc:spChg>
        <pc:spChg chg="add del">
          <ac:chgData name="Regina Pachoňová" userId="1b205b5ecfaf64f4" providerId="LiveId" clId="{1682F867-D01F-4E3D-8E6C-217D44E66E3F}" dt="2023-12-06T00:56:01.264" v="657" actId="26606"/>
          <ac:spMkLst>
            <pc:docMk/>
            <pc:sldMk cId="4153477840" sldId="261"/>
            <ac:spMk id="2102" creationId="{FA75DFED-A0C1-4A83-BE1D-0271C1826EF6}"/>
          </ac:spMkLst>
        </pc:spChg>
        <pc:spChg chg="add del">
          <ac:chgData name="Regina Pachoňová" userId="1b205b5ecfaf64f4" providerId="LiveId" clId="{1682F867-D01F-4E3D-8E6C-217D44E66E3F}" dt="2023-12-06T02:23:09.474" v="1339" actId="26606"/>
          <ac:spMkLst>
            <pc:docMk/>
            <pc:sldMk cId="4153477840" sldId="261"/>
            <ac:spMk id="2103" creationId="{E1C32068-6A8E-44A5-BE2D-65E7EC2DBF9A}"/>
          </ac:spMkLst>
        </pc:spChg>
        <pc:spChg chg="add del">
          <ac:chgData name="Regina Pachoňová" userId="1b205b5ecfaf64f4" providerId="LiveId" clId="{1682F867-D01F-4E3D-8E6C-217D44E66E3F}" dt="2023-12-06T00:56:04.703" v="659" actId="26606"/>
          <ac:spMkLst>
            <pc:docMk/>
            <pc:sldMk cId="4153477840" sldId="261"/>
            <ac:spMk id="2104" creationId="{25414FA1-2D4C-41DB-83DE-4F3E38C10A63}"/>
          </ac:spMkLst>
        </pc:spChg>
        <pc:spChg chg="add del">
          <ac:chgData name="Regina Pachoňová" userId="1b205b5ecfaf64f4" providerId="LiveId" clId="{1682F867-D01F-4E3D-8E6C-217D44E66E3F}" dt="2023-12-06T02:23:09.474" v="1339" actId="26606"/>
          <ac:spMkLst>
            <pc:docMk/>
            <pc:sldMk cId="4153477840" sldId="261"/>
            <ac:spMk id="2105" creationId="{83940A33-AE5F-4FC1-AFFF-1BC5DD32E14C}"/>
          </ac:spMkLst>
        </pc:spChg>
        <pc:spChg chg="add del">
          <ac:chgData name="Regina Pachoňová" userId="1b205b5ecfaf64f4" providerId="LiveId" clId="{1682F867-D01F-4E3D-8E6C-217D44E66E3F}" dt="2023-12-06T00:56:16.828" v="661" actId="26606"/>
          <ac:spMkLst>
            <pc:docMk/>
            <pc:sldMk cId="4153477840" sldId="261"/>
            <ac:spMk id="2106" creationId="{56651B3B-2F8A-4E48-BEA0-5D35421CE7B5}"/>
          </ac:spMkLst>
        </pc:spChg>
        <pc:spChg chg="add del">
          <ac:chgData name="Regina Pachoňová" userId="1b205b5ecfaf64f4" providerId="LiveId" clId="{1682F867-D01F-4E3D-8E6C-217D44E66E3F}" dt="2023-12-06T00:56:16.828" v="661" actId="26606"/>
          <ac:spMkLst>
            <pc:docMk/>
            <pc:sldMk cId="4153477840" sldId="261"/>
            <ac:spMk id="2107" creationId="{112839B5-6527-4FE1-B5CA-71D5FFC47C0E}"/>
          </ac:spMkLst>
        </pc:spChg>
        <pc:spChg chg="add del">
          <ac:chgData name="Regina Pachoňová" userId="1b205b5ecfaf64f4" providerId="LiveId" clId="{1682F867-D01F-4E3D-8E6C-217D44E66E3F}" dt="2023-12-06T00:56:16.828" v="661" actId="26606"/>
          <ac:spMkLst>
            <pc:docMk/>
            <pc:sldMk cId="4153477840" sldId="261"/>
            <ac:spMk id="2108" creationId="{BE12D8E2-6088-4997-A8C6-1794DA9E1D48}"/>
          </ac:spMkLst>
        </pc:spChg>
        <pc:spChg chg="add del">
          <ac:chgData name="Regina Pachoňová" userId="1b205b5ecfaf64f4" providerId="LiveId" clId="{1682F867-D01F-4E3D-8E6C-217D44E66E3F}" dt="2023-12-06T00:56:16.828" v="661" actId="26606"/>
          <ac:spMkLst>
            <pc:docMk/>
            <pc:sldMk cId="4153477840" sldId="261"/>
            <ac:spMk id="2109" creationId="{FAF10F47-1605-47C5-AE58-9062909ADA42}"/>
          </ac:spMkLst>
        </pc:spChg>
        <pc:spChg chg="add del">
          <ac:chgData name="Regina Pachoňová" userId="1b205b5ecfaf64f4" providerId="LiveId" clId="{1682F867-D01F-4E3D-8E6C-217D44E66E3F}" dt="2023-12-06T02:23:09.474" v="1339" actId="26606"/>
          <ac:spMkLst>
            <pc:docMk/>
            <pc:sldMk cId="4153477840" sldId="261"/>
            <ac:spMk id="2110" creationId="{9310DD53-17D0-4A12-A0E2-72F3334878B5}"/>
          </ac:spMkLst>
        </pc:spChg>
        <pc:spChg chg="add del">
          <ac:chgData name="Regina Pachoňová" userId="1b205b5ecfaf64f4" providerId="LiveId" clId="{1682F867-D01F-4E3D-8E6C-217D44E66E3F}" dt="2023-12-06T00:56:20.217" v="663" actId="26606"/>
          <ac:spMkLst>
            <pc:docMk/>
            <pc:sldMk cId="4153477840" sldId="261"/>
            <ac:spMk id="2111" creationId="{A06622B5-0D3E-459F-977C-302B9D9989E1}"/>
          </ac:spMkLst>
        </pc:spChg>
        <pc:spChg chg="add del">
          <ac:chgData name="Regina Pachoňová" userId="1b205b5ecfaf64f4" providerId="LiveId" clId="{1682F867-D01F-4E3D-8E6C-217D44E66E3F}" dt="2023-12-06T00:56:20.217" v="663" actId="26606"/>
          <ac:spMkLst>
            <pc:docMk/>
            <pc:sldMk cId="4153477840" sldId="261"/>
            <ac:spMk id="2112" creationId="{A8C57116-FF6E-4139-8821-B2C87DACD77F}"/>
          </ac:spMkLst>
        </pc:spChg>
        <pc:spChg chg="add del">
          <ac:chgData name="Regina Pachoňová" userId="1b205b5ecfaf64f4" providerId="LiveId" clId="{1682F867-D01F-4E3D-8E6C-217D44E66E3F}" dt="2023-12-06T00:56:20.217" v="663" actId="26606"/>
          <ac:spMkLst>
            <pc:docMk/>
            <pc:sldMk cId="4153477840" sldId="261"/>
            <ac:spMk id="2113" creationId="{B22EB6A2-EE25-4D0A-B8F7-560339BF7EF6}"/>
          </ac:spMkLst>
        </pc:spChg>
        <pc:spChg chg="add del">
          <ac:chgData name="Regina Pachoňová" userId="1b205b5ecfaf64f4" providerId="LiveId" clId="{1682F867-D01F-4E3D-8E6C-217D44E66E3F}" dt="2023-12-06T00:56:20.217" v="663" actId="26606"/>
          <ac:spMkLst>
            <pc:docMk/>
            <pc:sldMk cId="4153477840" sldId="261"/>
            <ac:spMk id="2114" creationId="{D2C3104C-4206-4F13-AC1B-BD1A0833E721}"/>
          </ac:spMkLst>
        </pc:spChg>
        <pc:spChg chg="add del">
          <ac:chgData name="Regina Pachoňová" userId="1b205b5ecfaf64f4" providerId="LiveId" clId="{1682F867-D01F-4E3D-8E6C-217D44E66E3F}" dt="2023-12-06T00:56:20.217" v="663" actId="26606"/>
          <ac:spMkLst>
            <pc:docMk/>
            <pc:sldMk cId="4153477840" sldId="261"/>
            <ac:spMk id="2115" creationId="{E075FF7B-260C-401F-825B-033879C5EB45}"/>
          </ac:spMkLst>
        </pc:spChg>
        <pc:spChg chg="add del">
          <ac:chgData name="Regina Pachoňová" userId="1b205b5ecfaf64f4" providerId="LiveId" clId="{1682F867-D01F-4E3D-8E6C-217D44E66E3F}" dt="2023-12-06T00:56:20.217" v="663" actId="26606"/>
          <ac:spMkLst>
            <pc:docMk/>
            <pc:sldMk cId="4153477840" sldId="261"/>
            <ac:spMk id="2116" creationId="{1D5037CA-A2EE-4AB1-869B-76219B61EBF6}"/>
          </ac:spMkLst>
        </pc:spChg>
        <pc:spChg chg="add del">
          <ac:chgData name="Regina Pachoňová" userId="1b205b5ecfaf64f4" providerId="LiveId" clId="{1682F867-D01F-4E3D-8E6C-217D44E66E3F}" dt="2023-12-06T00:56:20.217" v="663" actId="26606"/>
          <ac:spMkLst>
            <pc:docMk/>
            <pc:sldMk cId="4153477840" sldId="261"/>
            <ac:spMk id="2117" creationId="{03EE06E7-68E3-478C-8B9B-551876F1B7C2}"/>
          </ac:spMkLst>
        </pc:spChg>
        <pc:spChg chg="add del">
          <ac:chgData name="Regina Pachoňová" userId="1b205b5ecfaf64f4" providerId="LiveId" clId="{1682F867-D01F-4E3D-8E6C-217D44E66E3F}" dt="2023-12-06T00:56:20.217" v="663" actId="26606"/>
          <ac:spMkLst>
            <pc:docMk/>
            <pc:sldMk cId="4153477840" sldId="261"/>
            <ac:spMk id="2118" creationId="{34533210-0571-49A3-9F72-A917C934BC05}"/>
          </ac:spMkLst>
        </pc:spChg>
        <pc:spChg chg="add del">
          <ac:chgData name="Regina Pachoňová" userId="1b205b5ecfaf64f4" providerId="LiveId" clId="{1682F867-D01F-4E3D-8E6C-217D44E66E3F}" dt="2023-12-06T02:23:23.142" v="1341" actId="26606"/>
          <ac:spMkLst>
            <pc:docMk/>
            <pc:sldMk cId="4153477840" sldId="261"/>
            <ac:spMk id="2119" creationId="{417CDA24-35F8-4540-8C52-3096D6D94949}"/>
          </ac:spMkLst>
        </pc:spChg>
        <pc:spChg chg="add del">
          <ac:chgData name="Regina Pachoňová" userId="1b205b5ecfaf64f4" providerId="LiveId" clId="{1682F867-D01F-4E3D-8E6C-217D44E66E3F}" dt="2023-12-06T00:56:28.447" v="665" actId="26606"/>
          <ac:spMkLst>
            <pc:docMk/>
            <pc:sldMk cId="4153477840" sldId="261"/>
            <ac:spMk id="2120" creationId="{CEC27341-4ABB-43EF-9E57-10A858F9251F}"/>
          </ac:spMkLst>
        </pc:spChg>
        <pc:spChg chg="add del">
          <ac:chgData name="Regina Pachoňová" userId="1b205b5ecfaf64f4" providerId="LiveId" clId="{1682F867-D01F-4E3D-8E6C-217D44E66E3F}" dt="2023-12-06T00:56:28.447" v="665" actId="26606"/>
          <ac:spMkLst>
            <pc:docMk/>
            <pc:sldMk cId="4153477840" sldId="261"/>
            <ac:spMk id="2121" creationId="{D2B98C55-54CC-433B-905F-FB0B2D2009ED}"/>
          </ac:spMkLst>
        </pc:spChg>
        <pc:spChg chg="add del">
          <ac:chgData name="Regina Pachoňová" userId="1b205b5ecfaf64f4" providerId="LiveId" clId="{1682F867-D01F-4E3D-8E6C-217D44E66E3F}" dt="2023-12-06T00:56:28.447" v="665" actId="26606"/>
          <ac:spMkLst>
            <pc:docMk/>
            <pc:sldMk cId="4153477840" sldId="261"/>
            <ac:spMk id="2122" creationId="{19E21906-D4D4-4F16-9228-3E004930E1C7}"/>
          </ac:spMkLst>
        </pc:spChg>
        <pc:spChg chg="add del">
          <ac:chgData name="Regina Pachoňová" userId="1b205b5ecfaf64f4" providerId="LiveId" clId="{1682F867-D01F-4E3D-8E6C-217D44E66E3F}" dt="2023-12-06T00:56:28.447" v="665" actId="26606"/>
          <ac:spMkLst>
            <pc:docMk/>
            <pc:sldMk cId="4153477840" sldId="261"/>
            <ac:spMk id="2123" creationId="{865BCC85-4C69-4CFB-A36A-6A489B87FFF3}"/>
          </ac:spMkLst>
        </pc:spChg>
        <pc:spChg chg="add del">
          <ac:chgData name="Regina Pachoňová" userId="1b205b5ecfaf64f4" providerId="LiveId" clId="{1682F867-D01F-4E3D-8E6C-217D44E66E3F}" dt="2023-12-06T00:56:28.447" v="665" actId="26606"/>
          <ac:spMkLst>
            <pc:docMk/>
            <pc:sldMk cId="4153477840" sldId="261"/>
            <ac:spMk id="2124" creationId="{3A14BDAC-394B-4E9A-8ECE-61AA1A7C231A}"/>
          </ac:spMkLst>
        </pc:spChg>
        <pc:spChg chg="add del">
          <ac:chgData name="Regina Pachoňová" userId="1b205b5ecfaf64f4" providerId="LiveId" clId="{1682F867-D01F-4E3D-8E6C-217D44E66E3F}" dt="2023-12-06T02:23:23.142" v="1341" actId="26606"/>
          <ac:spMkLst>
            <pc:docMk/>
            <pc:sldMk cId="4153477840" sldId="261"/>
            <ac:spMk id="2125" creationId="{8658BFE0-4E65-4174-9C75-687C94E88273}"/>
          </ac:spMkLst>
        </pc:spChg>
        <pc:spChg chg="add del">
          <ac:chgData name="Regina Pachoňová" userId="1b205b5ecfaf64f4" providerId="LiveId" clId="{1682F867-D01F-4E3D-8E6C-217D44E66E3F}" dt="2023-12-06T00:56:32.633" v="667" actId="26606"/>
          <ac:spMkLst>
            <pc:docMk/>
            <pc:sldMk cId="4153477840" sldId="261"/>
            <ac:spMk id="2126" creationId="{6742736B-1326-450B-9240-348937388E6A}"/>
          </ac:spMkLst>
        </pc:spChg>
        <pc:spChg chg="add del">
          <ac:chgData name="Regina Pachoňová" userId="1b205b5ecfaf64f4" providerId="LiveId" clId="{1682F867-D01F-4E3D-8E6C-217D44E66E3F}" dt="2023-12-06T02:23:23.142" v="1341" actId="26606"/>
          <ac:spMkLst>
            <pc:docMk/>
            <pc:sldMk cId="4153477840" sldId="261"/>
            <ac:spMk id="2127" creationId="{FA75DFED-A0C1-4A83-BE1D-0271C1826EF6}"/>
          </ac:spMkLst>
        </pc:spChg>
        <pc:spChg chg="add del">
          <ac:chgData name="Regina Pachoňová" userId="1b205b5ecfaf64f4" providerId="LiveId" clId="{1682F867-D01F-4E3D-8E6C-217D44E66E3F}" dt="2023-12-06T00:56:38.205" v="669" actId="26606"/>
          <ac:spMkLst>
            <pc:docMk/>
            <pc:sldMk cId="4153477840" sldId="261"/>
            <ac:spMk id="2128" creationId="{E1750109-3B91-4506-B997-0CD8E35A1488}"/>
          </ac:spMkLst>
        </pc:spChg>
        <pc:spChg chg="add del">
          <ac:chgData name="Regina Pachoňová" userId="1b205b5ecfaf64f4" providerId="LiveId" clId="{1682F867-D01F-4E3D-8E6C-217D44E66E3F}" dt="2023-12-06T00:56:38.205" v="669" actId="26606"/>
          <ac:spMkLst>
            <pc:docMk/>
            <pc:sldMk cId="4153477840" sldId="261"/>
            <ac:spMk id="2129" creationId="{E72D8D1B-59F6-4FF3-8547-9BBB6129F2FA}"/>
          </ac:spMkLst>
        </pc:spChg>
        <pc:spChg chg="add del">
          <ac:chgData name="Regina Pachoňová" userId="1b205b5ecfaf64f4" providerId="LiveId" clId="{1682F867-D01F-4E3D-8E6C-217D44E66E3F}" dt="2023-12-06T00:56:38.205" v="669" actId="26606"/>
          <ac:spMkLst>
            <pc:docMk/>
            <pc:sldMk cId="4153477840" sldId="261"/>
            <ac:spMk id="2130" creationId="{8FC8C21F-9484-4A71-ABFA-6C10682FAC3E}"/>
          </ac:spMkLst>
        </pc:spChg>
        <pc:spChg chg="add del">
          <ac:chgData name="Regina Pachoňová" userId="1b205b5ecfaf64f4" providerId="LiveId" clId="{1682F867-D01F-4E3D-8E6C-217D44E66E3F}" dt="2023-12-06T00:56:38.205" v="669" actId="26606"/>
          <ac:spMkLst>
            <pc:docMk/>
            <pc:sldMk cId="4153477840" sldId="261"/>
            <ac:spMk id="2131" creationId="{2C444748-5A8D-4B53-89FE-42B455DFA2D1}"/>
          </ac:spMkLst>
        </pc:spChg>
        <pc:spChg chg="add del">
          <ac:chgData name="Regina Pachoňová" userId="1b205b5ecfaf64f4" providerId="LiveId" clId="{1682F867-D01F-4E3D-8E6C-217D44E66E3F}" dt="2023-12-06T00:56:38.205" v="669" actId="26606"/>
          <ac:spMkLst>
            <pc:docMk/>
            <pc:sldMk cId="4153477840" sldId="261"/>
            <ac:spMk id="2132" creationId="{14044C96-7CFD-44DB-A579-D77B0D37C681}"/>
          </ac:spMkLst>
        </pc:spChg>
        <pc:spChg chg="add del">
          <ac:chgData name="Regina Pachoňová" userId="1b205b5ecfaf64f4" providerId="LiveId" clId="{1682F867-D01F-4E3D-8E6C-217D44E66E3F}" dt="2023-12-06T02:26:36.547" v="1347" actId="26606"/>
          <ac:spMkLst>
            <pc:docMk/>
            <pc:sldMk cId="4153477840" sldId="261"/>
            <ac:spMk id="2133" creationId="{19B2EB12-332C-4DCC-9746-30DD4690F95F}"/>
          </ac:spMkLst>
        </pc:spChg>
        <pc:spChg chg="add del">
          <ac:chgData name="Regina Pachoňová" userId="1b205b5ecfaf64f4" providerId="LiveId" clId="{1682F867-D01F-4E3D-8E6C-217D44E66E3F}" dt="2023-12-06T00:56:42.004" v="671" actId="26606"/>
          <ac:spMkLst>
            <pc:docMk/>
            <pc:sldMk cId="4153477840" sldId="261"/>
            <ac:spMk id="2134" creationId="{42A4FC2C-047E-45A5-965D-8E1E3BF09BC6}"/>
          </ac:spMkLst>
        </pc:spChg>
        <pc:spChg chg="add del">
          <ac:chgData name="Regina Pachoňová" userId="1b205b5ecfaf64f4" providerId="LiveId" clId="{1682F867-D01F-4E3D-8E6C-217D44E66E3F}" dt="2023-12-06T00:56:51.068" v="673" actId="26606"/>
          <ac:spMkLst>
            <pc:docMk/>
            <pc:sldMk cId="4153477840" sldId="261"/>
            <ac:spMk id="2136" creationId="{0959F59E-86AC-4677-BFB0-9CD55AB10761}"/>
          </ac:spMkLst>
        </pc:spChg>
        <pc:spChg chg="add del">
          <ac:chgData name="Regina Pachoňová" userId="1b205b5ecfaf64f4" providerId="LiveId" clId="{1682F867-D01F-4E3D-8E6C-217D44E66E3F}" dt="2023-12-06T00:56:51.068" v="673" actId="26606"/>
          <ac:spMkLst>
            <pc:docMk/>
            <pc:sldMk cId="4153477840" sldId="261"/>
            <ac:spMk id="2137" creationId="{997ED08E-7CE7-4539-8E16-6A356378B3D3}"/>
          </ac:spMkLst>
        </pc:spChg>
        <pc:spChg chg="add del">
          <ac:chgData name="Regina Pachoňová" userId="1b205b5ecfaf64f4" providerId="LiveId" clId="{1682F867-D01F-4E3D-8E6C-217D44E66E3F}" dt="2023-12-06T00:56:51.068" v="673" actId="26606"/>
          <ac:spMkLst>
            <pc:docMk/>
            <pc:sldMk cId="4153477840" sldId="261"/>
            <ac:spMk id="2138" creationId="{39F96DC1-4B54-4B36-B945-425E4C04AFBD}"/>
          </ac:spMkLst>
        </pc:spChg>
        <pc:spChg chg="add del">
          <ac:chgData name="Regina Pachoňová" userId="1b205b5ecfaf64f4" providerId="LiveId" clId="{1682F867-D01F-4E3D-8E6C-217D44E66E3F}" dt="2023-12-06T00:56:51.068" v="673" actId="26606"/>
          <ac:spMkLst>
            <pc:docMk/>
            <pc:sldMk cId="4153477840" sldId="261"/>
            <ac:spMk id="2139" creationId="{A4F450A1-0760-4C39-82E4-515AA4FC9473}"/>
          </ac:spMkLst>
        </pc:spChg>
        <pc:spChg chg="add del">
          <ac:chgData name="Regina Pachoňová" userId="1b205b5ecfaf64f4" providerId="LiveId" clId="{1682F867-D01F-4E3D-8E6C-217D44E66E3F}" dt="2023-12-06T00:56:51.068" v="673" actId="26606"/>
          <ac:spMkLst>
            <pc:docMk/>
            <pc:sldMk cId="4153477840" sldId="261"/>
            <ac:spMk id="2140" creationId="{0185CD32-2E94-4663-81AE-CC54E44AC2FC}"/>
          </ac:spMkLst>
        </pc:spChg>
        <pc:spChg chg="add del">
          <ac:chgData name="Regina Pachoňová" userId="1b205b5ecfaf64f4" providerId="LiveId" clId="{1682F867-D01F-4E3D-8E6C-217D44E66E3F}" dt="2023-12-06T00:57:26.515" v="675" actId="26606"/>
          <ac:spMkLst>
            <pc:docMk/>
            <pc:sldMk cId="4153477840" sldId="261"/>
            <ac:spMk id="2142" creationId="{19B2EB12-332C-4DCC-9746-30DD4690F95F}"/>
          </ac:spMkLst>
        </pc:spChg>
        <pc:grpChg chg="add del">
          <ac:chgData name="Regina Pachoňová" userId="1b205b5ecfaf64f4" providerId="LiveId" clId="{1682F867-D01F-4E3D-8E6C-217D44E66E3F}" dt="2023-12-06T00:55:49.442" v="653" actId="26606"/>
          <ac:grpSpMkLst>
            <pc:docMk/>
            <pc:sldMk cId="4153477840" sldId="261"/>
            <ac:grpSpMk id="2082" creationId="{AFD40B55-BABB-4B33-ADD3-0C2340430678}"/>
          </ac:grpSpMkLst>
        </pc:grpChg>
        <pc:grpChg chg="add del">
          <ac:chgData name="Regina Pachoňová" userId="1b205b5ecfaf64f4" providerId="LiveId" clId="{1682F867-D01F-4E3D-8E6C-217D44E66E3F}" dt="2023-12-06T00:55:49.442" v="653" actId="26606"/>
          <ac:grpSpMkLst>
            <pc:docMk/>
            <pc:sldMk cId="4153477840" sldId="261"/>
            <ac:grpSpMk id="2085" creationId="{E616EDA1-F722-4C6A-AD2F-E487C7EBE6BD}"/>
          </ac:grpSpMkLst>
        </pc:grpChg>
        <pc:grpChg chg="add del">
          <ac:chgData name="Regina Pachoňová" userId="1b205b5ecfaf64f4" providerId="LiveId" clId="{1682F867-D01F-4E3D-8E6C-217D44E66E3F}" dt="2023-12-06T00:55:49.442" v="653" actId="26606"/>
          <ac:grpSpMkLst>
            <pc:docMk/>
            <pc:sldMk cId="4153477840" sldId="261"/>
            <ac:grpSpMk id="2088" creationId="{718BCC2B-0684-4382-A2D3-C9ADC776876E}"/>
          </ac:grpSpMkLst>
        </pc:grpChg>
        <pc:grpChg chg="add del">
          <ac:chgData name="Regina Pachoňová" userId="1b205b5ecfaf64f4" providerId="LiveId" clId="{1682F867-D01F-4E3D-8E6C-217D44E66E3F}" dt="2023-12-06T00:55:49.442" v="653" actId="26606"/>
          <ac:grpSpMkLst>
            <pc:docMk/>
            <pc:sldMk cId="4153477840" sldId="261"/>
            <ac:grpSpMk id="2091" creationId="{B5D0BDB0-2E17-4D86-BEE1-1A1817E04694}"/>
          </ac:grpSpMkLst>
        </pc:grpChg>
        <pc:grpChg chg="add del">
          <ac:chgData name="Regina Pachoňová" userId="1b205b5ecfaf64f4" providerId="LiveId" clId="{1682F867-D01F-4E3D-8E6C-217D44E66E3F}" dt="2023-12-06T02:26:36.547" v="1347" actId="26606"/>
          <ac:grpSpMkLst>
            <pc:docMk/>
            <pc:sldMk cId="4153477840" sldId="261"/>
            <ac:grpSpMk id="2135" creationId="{AFD40B55-BABB-4B33-ADD3-0C2340430678}"/>
          </ac:grpSpMkLst>
        </pc:grpChg>
        <pc:grpChg chg="add del">
          <ac:chgData name="Regina Pachoňová" userId="1b205b5ecfaf64f4" providerId="LiveId" clId="{1682F867-D01F-4E3D-8E6C-217D44E66E3F}" dt="2023-12-06T00:57:26.515" v="675" actId="26606"/>
          <ac:grpSpMkLst>
            <pc:docMk/>
            <pc:sldMk cId="4153477840" sldId="261"/>
            <ac:grpSpMk id="2143" creationId="{AFD40B55-BABB-4B33-ADD3-0C2340430678}"/>
          </ac:grpSpMkLst>
        </pc:grpChg>
        <pc:grpChg chg="add del">
          <ac:chgData name="Regina Pachoňová" userId="1b205b5ecfaf64f4" providerId="LiveId" clId="{1682F867-D01F-4E3D-8E6C-217D44E66E3F}" dt="2023-12-06T02:26:36.547" v="1347" actId="26606"/>
          <ac:grpSpMkLst>
            <pc:docMk/>
            <pc:sldMk cId="4153477840" sldId="261"/>
            <ac:grpSpMk id="2145" creationId="{E616EDA1-F722-4C6A-AD2F-E487C7EBE6BD}"/>
          </ac:grpSpMkLst>
        </pc:grpChg>
        <pc:grpChg chg="add del">
          <ac:chgData name="Regina Pachoňová" userId="1b205b5ecfaf64f4" providerId="LiveId" clId="{1682F867-D01F-4E3D-8E6C-217D44E66E3F}" dt="2023-12-06T00:57:26.515" v="675" actId="26606"/>
          <ac:grpSpMkLst>
            <pc:docMk/>
            <pc:sldMk cId="4153477840" sldId="261"/>
            <ac:grpSpMk id="2146" creationId="{E616EDA1-F722-4C6A-AD2F-E487C7EBE6BD}"/>
          </ac:grpSpMkLst>
        </pc:grpChg>
        <pc:grpChg chg="add del">
          <ac:chgData name="Regina Pachoňová" userId="1b205b5ecfaf64f4" providerId="LiveId" clId="{1682F867-D01F-4E3D-8E6C-217D44E66E3F}" dt="2023-12-06T00:57:26.515" v="675" actId="26606"/>
          <ac:grpSpMkLst>
            <pc:docMk/>
            <pc:sldMk cId="4153477840" sldId="261"/>
            <ac:grpSpMk id="2149" creationId="{718BCC2B-0684-4382-A2D3-C9ADC776876E}"/>
          </ac:grpSpMkLst>
        </pc:grpChg>
        <pc:grpChg chg="add del">
          <ac:chgData name="Regina Pachoňová" userId="1b205b5ecfaf64f4" providerId="LiveId" clId="{1682F867-D01F-4E3D-8E6C-217D44E66E3F}" dt="2023-12-06T02:26:36.547" v="1347" actId="26606"/>
          <ac:grpSpMkLst>
            <pc:docMk/>
            <pc:sldMk cId="4153477840" sldId="261"/>
            <ac:grpSpMk id="2150" creationId="{718BCC2B-0684-4382-A2D3-C9ADC776876E}"/>
          </ac:grpSpMkLst>
        </pc:grpChg>
        <pc:grpChg chg="add del">
          <ac:chgData name="Regina Pachoňová" userId="1b205b5ecfaf64f4" providerId="LiveId" clId="{1682F867-D01F-4E3D-8E6C-217D44E66E3F}" dt="2023-12-06T00:57:26.515" v="675" actId="26606"/>
          <ac:grpSpMkLst>
            <pc:docMk/>
            <pc:sldMk cId="4153477840" sldId="261"/>
            <ac:grpSpMk id="2152" creationId="{B5D0BDB0-2E17-4D86-BEE1-1A1817E04694}"/>
          </ac:grpSpMkLst>
        </pc:grpChg>
        <pc:grpChg chg="add del">
          <ac:chgData name="Regina Pachoňová" userId="1b205b5ecfaf64f4" providerId="LiveId" clId="{1682F867-D01F-4E3D-8E6C-217D44E66E3F}" dt="2023-12-06T02:26:36.547" v="1347" actId="26606"/>
          <ac:grpSpMkLst>
            <pc:docMk/>
            <pc:sldMk cId="4153477840" sldId="261"/>
            <ac:grpSpMk id="2154" creationId="{B5D0BDB0-2E17-4D86-BEE1-1A1817E04694}"/>
          </ac:grpSpMkLst>
        </pc:grpChg>
        <pc:picChg chg="mod ord">
          <ac:chgData name="Regina Pachoňová" userId="1b205b5ecfaf64f4" providerId="LiveId" clId="{1682F867-D01F-4E3D-8E6C-217D44E66E3F}" dt="2023-12-06T02:26:36.547" v="1347" actId="26606"/>
          <ac:picMkLst>
            <pc:docMk/>
            <pc:sldMk cId="4153477840" sldId="261"/>
            <ac:picMk id="2" creationId="{3EC4AC08-48D3-1749-E532-3C15AC5A4355}"/>
          </ac:picMkLst>
        </pc:picChg>
        <pc:picChg chg="del mod ord">
          <ac:chgData name="Regina Pachoňová" userId="1b205b5ecfaf64f4" providerId="LiveId" clId="{1682F867-D01F-4E3D-8E6C-217D44E66E3F}" dt="2023-12-06T02:19:15.435" v="1315" actId="21"/>
          <ac:picMkLst>
            <pc:docMk/>
            <pc:sldMk cId="4153477840" sldId="261"/>
            <ac:picMk id="3" creationId="{15476412-6E65-D4A9-6143-4ACD7540A7D0}"/>
          </ac:picMkLst>
        </pc:picChg>
        <pc:picChg chg="mod ord">
          <ac:chgData name="Regina Pachoňová" userId="1b205b5ecfaf64f4" providerId="LiveId" clId="{1682F867-D01F-4E3D-8E6C-217D44E66E3F}" dt="2023-12-06T02:26:36.547" v="1347" actId="26606"/>
          <ac:picMkLst>
            <pc:docMk/>
            <pc:sldMk cId="4153477840" sldId="261"/>
            <ac:picMk id="4" creationId="{B5166964-9CCA-E7EA-7836-620C5C1B7C7D}"/>
          </ac:picMkLst>
        </pc:picChg>
        <pc:picChg chg="add del mod">
          <ac:chgData name="Regina Pachoňová" userId="1b205b5ecfaf64f4" providerId="LiveId" clId="{1682F867-D01F-4E3D-8E6C-217D44E66E3F}" dt="2023-12-06T02:18:30.879" v="1308" actId="21"/>
          <ac:picMkLst>
            <pc:docMk/>
            <pc:sldMk cId="4153477840" sldId="261"/>
            <ac:picMk id="5" creationId="{DBAC9BB9-F4E9-D138-0B77-E19B787154D8}"/>
          </ac:picMkLst>
        </pc:picChg>
        <pc:picChg chg="add del mod">
          <ac:chgData name="Regina Pachoňová" userId="1b205b5ecfaf64f4" providerId="LiveId" clId="{1682F867-D01F-4E3D-8E6C-217D44E66E3F}" dt="2023-12-06T02:19:28.290" v="1317"/>
          <ac:picMkLst>
            <pc:docMk/>
            <pc:sldMk cId="4153477840" sldId="261"/>
            <ac:picMk id="6" creationId="{57E9C931-0E92-FEA8-B0EA-0C7EE5B33726}"/>
          </ac:picMkLst>
        </pc:picChg>
        <pc:picChg chg="add mod ord">
          <ac:chgData name="Regina Pachoňová" userId="1b205b5ecfaf64f4" providerId="LiveId" clId="{1682F867-D01F-4E3D-8E6C-217D44E66E3F}" dt="2023-12-06T02:26:36.547" v="1347" actId="26606"/>
          <ac:picMkLst>
            <pc:docMk/>
            <pc:sldMk cId="4153477840" sldId="261"/>
            <ac:picMk id="7" creationId="{E98C727B-80A9-D910-B410-2FED62F151A8}"/>
          </ac:picMkLst>
        </pc:picChg>
        <pc:picChg chg="mod ord">
          <ac:chgData name="Regina Pachoňová" userId="1b205b5ecfaf64f4" providerId="LiveId" clId="{1682F867-D01F-4E3D-8E6C-217D44E66E3F}" dt="2023-12-06T02:26:36.547" v="1347" actId="26606"/>
          <ac:picMkLst>
            <pc:docMk/>
            <pc:sldMk cId="4153477840" sldId="261"/>
            <ac:picMk id="2050" creationId="{3476F518-82E3-A671-C8D8-5EA699E4F32C}"/>
          </ac:picMkLst>
        </pc:picChg>
        <pc:cxnChg chg="add del">
          <ac:chgData name="Regina Pachoňová" userId="1b205b5ecfaf64f4" providerId="LiveId" clId="{1682F867-D01F-4E3D-8E6C-217D44E66E3F}" dt="2023-12-06T00:55:25.767" v="643" actId="26606"/>
          <ac:cxnSpMkLst>
            <pc:docMk/>
            <pc:sldMk cId="4153477840" sldId="261"/>
            <ac:cxnSpMk id="2054" creationId="{50DA1EB8-87CF-4588-A1FD-4756F9A28F6B}"/>
          </ac:cxnSpMkLst>
        </pc:cxnChg>
        <pc:cxnChg chg="add del">
          <ac:chgData name="Regina Pachoňová" userId="1b205b5ecfaf64f4" providerId="LiveId" clId="{1682F867-D01F-4E3D-8E6C-217D44E66E3F}" dt="2023-12-06T00:55:25.767" v="643" actId="26606"/>
          <ac:cxnSpMkLst>
            <pc:docMk/>
            <pc:sldMk cId="4153477840" sldId="261"/>
            <ac:cxnSpMk id="2056" creationId="{D7A4E378-EA57-47B9-B1EB-58B998F6CFFB}"/>
          </ac:cxnSpMkLst>
        </pc:cxnChg>
        <pc:cxnChg chg="add del">
          <ac:chgData name="Regina Pachoňová" userId="1b205b5ecfaf64f4" providerId="LiveId" clId="{1682F867-D01F-4E3D-8E6C-217D44E66E3F}" dt="2023-12-06T00:55:25.767" v="643" actId="26606"/>
          <ac:cxnSpMkLst>
            <pc:docMk/>
            <pc:sldMk cId="4153477840" sldId="261"/>
            <ac:cxnSpMk id="2060" creationId="{D2B31ED6-76F0-425A-9A41-C947AEF9C145}"/>
          </ac:cxnSpMkLst>
        </pc:cxnChg>
        <pc:cxnChg chg="add del">
          <ac:chgData name="Regina Pachoňová" userId="1b205b5ecfaf64f4" providerId="LiveId" clId="{1682F867-D01F-4E3D-8E6C-217D44E66E3F}" dt="2023-12-06T02:26:36.547" v="1347" actId="26606"/>
          <ac:cxnSpMkLst>
            <pc:docMk/>
            <pc:sldMk cId="4153477840" sldId="261"/>
            <ac:cxnSpMk id="2076" creationId="{91B6081D-D3E8-4209-B85B-EB1C655A6272}"/>
          </ac:cxnSpMkLst>
        </pc:cxnChg>
        <pc:cxnChg chg="add del">
          <ac:chgData name="Regina Pachoňová" userId="1b205b5ecfaf64f4" providerId="LiveId" clId="{1682F867-D01F-4E3D-8E6C-217D44E66E3F}" dt="2023-12-06T00:55:43.269" v="651" actId="26606"/>
          <ac:cxnSpMkLst>
            <pc:docMk/>
            <pc:sldMk cId="4153477840" sldId="261"/>
            <ac:cxnSpMk id="2077" creationId="{91B6081D-D3E8-4209-B85B-EB1C655A6272}"/>
          </ac:cxnSpMkLst>
        </pc:cxnChg>
        <pc:cxnChg chg="add del">
          <ac:chgData name="Regina Pachoňová" userId="1b205b5ecfaf64f4" providerId="LiveId" clId="{1682F867-D01F-4E3D-8E6C-217D44E66E3F}" dt="2023-12-06T00:55:43.269" v="651" actId="26606"/>
          <ac:cxnSpMkLst>
            <pc:docMk/>
            <pc:sldMk cId="4153477840" sldId="261"/>
            <ac:cxnSpMk id="2078" creationId="{28CA55E4-1295-45C8-BA05-5A9E705B749A}"/>
          </ac:cxnSpMkLst>
        </pc:cxnChg>
        <pc:cxnChg chg="add del">
          <ac:chgData name="Regina Pachoňová" userId="1b205b5ecfaf64f4" providerId="LiveId" clId="{1682F867-D01F-4E3D-8E6C-217D44E66E3F}" dt="2023-12-06T00:55:43.269" v="651" actId="26606"/>
          <ac:cxnSpMkLst>
            <pc:docMk/>
            <pc:sldMk cId="4153477840" sldId="261"/>
            <ac:cxnSpMk id="2079" creationId="{08C5794E-A9A1-4A23-AF68-C79A7822334C}"/>
          </ac:cxnSpMkLst>
        </pc:cxnChg>
        <pc:cxnChg chg="add del">
          <ac:chgData name="Regina Pachoňová" userId="1b205b5ecfaf64f4" providerId="LiveId" clId="{1682F867-D01F-4E3D-8E6C-217D44E66E3F}" dt="2023-12-06T02:26:36.547" v="1347" actId="26606"/>
          <ac:cxnSpMkLst>
            <pc:docMk/>
            <pc:sldMk cId="4153477840" sldId="261"/>
            <ac:cxnSpMk id="2080" creationId="{28CA55E4-1295-45C8-BA05-5A9E705B749A}"/>
          </ac:cxnSpMkLst>
        </pc:cxnChg>
        <pc:cxnChg chg="add del">
          <ac:chgData name="Regina Pachoňová" userId="1b205b5ecfaf64f4" providerId="LiveId" clId="{1682F867-D01F-4E3D-8E6C-217D44E66E3F}" dt="2023-12-06T02:26:36.547" v="1347" actId="26606"/>
          <ac:cxnSpMkLst>
            <pc:docMk/>
            <pc:sldMk cId="4153477840" sldId="261"/>
            <ac:cxnSpMk id="2083" creationId="{08C5794E-A9A1-4A23-AF68-C79A7822334C}"/>
          </ac:cxnSpMkLst>
        </pc:cxnChg>
      </pc:sldChg>
      <pc:sldChg chg="addSp modSp mod">
        <pc:chgData name="Regina Pachoňová" userId="1b205b5ecfaf64f4" providerId="LiveId" clId="{1682F867-D01F-4E3D-8E6C-217D44E66E3F}" dt="2023-12-06T02:55:44.288" v="1466" actId="113"/>
        <pc:sldMkLst>
          <pc:docMk/>
          <pc:sldMk cId="1591277384" sldId="262"/>
        </pc:sldMkLst>
        <pc:spChg chg="add mod">
          <ac:chgData name="Regina Pachoňová" userId="1b205b5ecfaf64f4" providerId="LiveId" clId="{1682F867-D01F-4E3D-8E6C-217D44E66E3F}" dt="2023-12-06T02:34:45.522" v="1373" actId="1076"/>
          <ac:spMkLst>
            <pc:docMk/>
            <pc:sldMk cId="1591277384" sldId="262"/>
            <ac:spMk id="3" creationId="{6615B38C-0956-1AE8-E3AB-1BFAA966078B}"/>
          </ac:spMkLst>
        </pc:spChg>
        <pc:spChg chg="add mod">
          <ac:chgData name="Regina Pachoňová" userId="1b205b5ecfaf64f4" providerId="LiveId" clId="{1682F867-D01F-4E3D-8E6C-217D44E66E3F}" dt="2023-12-06T02:55:38.931" v="1465" actId="113"/>
          <ac:spMkLst>
            <pc:docMk/>
            <pc:sldMk cId="1591277384" sldId="262"/>
            <ac:spMk id="4" creationId="{50BC5996-0970-FBCA-BFBC-0B941AE2EE3D}"/>
          </ac:spMkLst>
        </pc:spChg>
        <pc:spChg chg="add mod">
          <ac:chgData name="Regina Pachoňová" userId="1b205b5ecfaf64f4" providerId="LiveId" clId="{1682F867-D01F-4E3D-8E6C-217D44E66E3F}" dt="2023-12-06T02:55:44.288" v="1466" actId="113"/>
          <ac:spMkLst>
            <pc:docMk/>
            <pc:sldMk cId="1591277384" sldId="262"/>
            <ac:spMk id="5" creationId="{D94E3772-A406-636A-4EBC-E2715EA8625A}"/>
          </ac:spMkLst>
        </pc:spChg>
        <pc:picChg chg="add mod">
          <ac:chgData name="Regina Pachoňová" userId="1b205b5ecfaf64f4" providerId="LiveId" clId="{1682F867-D01F-4E3D-8E6C-217D44E66E3F}" dt="2023-12-06T00:51:04.766" v="613" actId="1076"/>
          <ac:picMkLst>
            <pc:docMk/>
            <pc:sldMk cId="1591277384" sldId="262"/>
            <ac:picMk id="6" creationId="{27C91C41-2E42-A622-45D0-AD310DE46110}"/>
          </ac:picMkLst>
        </pc:picChg>
      </pc:sldChg>
      <pc:sldChg chg="addSp delSp modSp add del setBg delDesignElem">
        <pc:chgData name="Regina Pachoňová" userId="1b205b5ecfaf64f4" providerId="LiveId" clId="{1682F867-D01F-4E3D-8E6C-217D44E66E3F}" dt="2023-12-06T02:29:21.764" v="1356"/>
        <pc:sldMkLst>
          <pc:docMk/>
          <pc:sldMk cId="431956594" sldId="263"/>
        </pc:sldMkLst>
        <pc:spChg chg="add del">
          <ac:chgData name="Regina Pachoňová" userId="1b205b5ecfaf64f4" providerId="LiveId" clId="{1682F867-D01F-4E3D-8E6C-217D44E66E3F}" dt="2023-12-06T02:29:21.764" v="1356"/>
          <ac:spMkLst>
            <pc:docMk/>
            <pc:sldMk cId="431956594" sldId="263"/>
            <ac:spMk id="20" creationId="{864DE13E-58EB-4475-B79C-0D4FC651239B}"/>
          </ac:spMkLst>
        </pc:spChg>
        <pc:spChg chg="add del">
          <ac:chgData name="Regina Pachoňová" userId="1b205b5ecfaf64f4" providerId="LiveId" clId="{1682F867-D01F-4E3D-8E6C-217D44E66E3F}" dt="2023-12-06T02:29:21.764" v="1356"/>
          <ac:spMkLst>
            <pc:docMk/>
            <pc:sldMk cId="431956594" sldId="263"/>
            <ac:spMk id="21" creationId="{69D184B2-2226-4E31-BCCB-444330767440}"/>
          </ac:spMkLst>
        </pc:spChg>
        <pc:spChg chg="add del">
          <ac:chgData name="Regina Pachoňová" userId="1b205b5ecfaf64f4" providerId="LiveId" clId="{1682F867-D01F-4E3D-8E6C-217D44E66E3F}" dt="2023-12-06T02:29:21.764" v="1356"/>
          <ac:spMkLst>
            <pc:docMk/>
            <pc:sldMk cId="431956594" sldId="263"/>
            <ac:spMk id="22" creationId="{1AC4D4E3-486A-464A-8EC8-D44881097267}"/>
          </ac:spMkLst>
        </pc:spChg>
        <pc:picChg chg="add del mod">
          <ac:chgData name="Regina Pachoňová" userId="1b205b5ecfaf64f4" providerId="LiveId" clId="{1682F867-D01F-4E3D-8E6C-217D44E66E3F}" dt="2023-12-06T02:29:20.851" v="1355"/>
          <ac:picMkLst>
            <pc:docMk/>
            <pc:sldMk cId="431956594" sldId="263"/>
            <ac:picMk id="4" creationId="{E76A7379-3B57-3660-F9CF-08DFE2CCE80A}"/>
          </ac:picMkLst>
        </pc:picChg>
        <pc:picChg chg="add del mod">
          <ac:chgData name="Regina Pachoňová" userId="1b205b5ecfaf64f4" providerId="LiveId" clId="{1682F867-D01F-4E3D-8E6C-217D44E66E3F}" dt="2023-12-06T02:29:20.030" v="1354"/>
          <ac:picMkLst>
            <pc:docMk/>
            <pc:sldMk cId="431956594" sldId="263"/>
            <ac:picMk id="5" creationId="{AC537508-0BCF-B15D-4181-02A7074DF70D}"/>
          </ac:picMkLst>
        </pc:picChg>
      </pc:sldChg>
      <pc:sldChg chg="addSp modSp add del mod ord">
        <pc:chgData name="Regina Pachoňová" userId="1b205b5ecfaf64f4" providerId="LiveId" clId="{1682F867-D01F-4E3D-8E6C-217D44E66E3F}" dt="2023-12-06T02:59:35.764" v="1470" actId="14100"/>
        <pc:sldMkLst>
          <pc:docMk/>
          <pc:sldMk cId="1974443402" sldId="263"/>
        </pc:sldMkLst>
        <pc:picChg chg="add mod">
          <ac:chgData name="Regina Pachoňová" userId="1b205b5ecfaf64f4" providerId="LiveId" clId="{1682F867-D01F-4E3D-8E6C-217D44E66E3F}" dt="2023-12-06T02:30:37.648" v="1364" actId="1076"/>
          <ac:picMkLst>
            <pc:docMk/>
            <pc:sldMk cId="1974443402" sldId="263"/>
            <ac:picMk id="3" creationId="{2B1190C7-5B07-DCDC-575E-E8871172CEF2}"/>
          </ac:picMkLst>
        </pc:picChg>
        <pc:picChg chg="add mod">
          <ac:chgData name="Regina Pachoňová" userId="1b205b5ecfaf64f4" providerId="LiveId" clId="{1682F867-D01F-4E3D-8E6C-217D44E66E3F}" dt="2023-12-06T02:30:26.065" v="1363" actId="1076"/>
          <ac:picMkLst>
            <pc:docMk/>
            <pc:sldMk cId="1974443402" sldId="263"/>
            <ac:picMk id="4" creationId="{05937C2B-BF73-38F5-9ECB-DCB30B9450AA}"/>
          </ac:picMkLst>
        </pc:picChg>
        <pc:picChg chg="add mod">
          <ac:chgData name="Regina Pachoňová" userId="1b205b5ecfaf64f4" providerId="LiveId" clId="{1682F867-D01F-4E3D-8E6C-217D44E66E3F}" dt="2023-12-06T02:30:17.330" v="1361" actId="1076"/>
          <ac:picMkLst>
            <pc:docMk/>
            <pc:sldMk cId="1974443402" sldId="263"/>
            <ac:picMk id="5" creationId="{2EE58A1A-BABE-CD7F-A60D-BE4453411234}"/>
          </ac:picMkLst>
        </pc:picChg>
        <pc:cxnChg chg="add">
          <ac:chgData name="Regina Pachoňová" userId="1b205b5ecfaf64f4" providerId="LiveId" clId="{1682F867-D01F-4E3D-8E6C-217D44E66E3F}" dt="2023-12-06T02:32:31" v="1365" actId="11529"/>
          <ac:cxnSpMkLst>
            <pc:docMk/>
            <pc:sldMk cId="1974443402" sldId="263"/>
            <ac:cxnSpMk id="7" creationId="{B922AE6F-DFF8-06B1-A7EB-EFA0C0AB6020}"/>
          </ac:cxnSpMkLst>
        </pc:cxnChg>
        <pc:cxnChg chg="add">
          <ac:chgData name="Regina Pachoňová" userId="1b205b5ecfaf64f4" providerId="LiveId" clId="{1682F867-D01F-4E3D-8E6C-217D44E66E3F}" dt="2023-12-06T02:32:42.472" v="1366" actId="11529"/>
          <ac:cxnSpMkLst>
            <pc:docMk/>
            <pc:sldMk cId="1974443402" sldId="263"/>
            <ac:cxnSpMk id="9" creationId="{7C7D6764-6AB1-0938-DBB8-53837ABB9910}"/>
          </ac:cxnSpMkLst>
        </pc:cxnChg>
        <pc:cxnChg chg="add mod">
          <ac:chgData name="Regina Pachoňová" userId="1b205b5ecfaf64f4" providerId="LiveId" clId="{1682F867-D01F-4E3D-8E6C-217D44E66E3F}" dt="2023-12-06T02:59:35.764" v="1470" actId="14100"/>
          <ac:cxnSpMkLst>
            <pc:docMk/>
            <pc:sldMk cId="1974443402" sldId="263"/>
            <ac:cxnSpMk id="11" creationId="{9C9E96AF-F099-4BFA-7C3D-B252A602EA7F}"/>
          </ac:cxnSpMkLst>
        </pc:cxnChg>
      </pc:sldChg>
      <pc:sldChg chg="addSp modSp mod ord">
        <pc:chgData name="Regina Pachoňová" userId="1b205b5ecfaf64f4" providerId="LiveId" clId="{1682F867-D01F-4E3D-8E6C-217D44E66E3F}" dt="2023-12-06T00:43:41.222" v="580" actId="1076"/>
        <pc:sldMkLst>
          <pc:docMk/>
          <pc:sldMk cId="3194269441" sldId="264"/>
        </pc:sldMkLst>
        <pc:spChg chg="add mod">
          <ac:chgData name="Regina Pachoňová" userId="1b205b5ecfaf64f4" providerId="LiveId" clId="{1682F867-D01F-4E3D-8E6C-217D44E66E3F}" dt="2023-12-06T00:43:41.222" v="580" actId="1076"/>
          <ac:spMkLst>
            <pc:docMk/>
            <pc:sldMk cId="3194269441" sldId="264"/>
            <ac:spMk id="3" creationId="{9563398F-695E-E3A1-80EE-134C16537B4F}"/>
          </ac:spMkLst>
        </pc:spChg>
        <pc:spChg chg="add mod">
          <ac:chgData name="Regina Pachoňová" userId="1b205b5ecfaf64f4" providerId="LiveId" clId="{1682F867-D01F-4E3D-8E6C-217D44E66E3F}" dt="2023-12-06T00:42:03.878" v="576" actId="1076"/>
          <ac:spMkLst>
            <pc:docMk/>
            <pc:sldMk cId="3194269441" sldId="264"/>
            <ac:spMk id="4" creationId="{C5021BF9-B6FD-7BF0-FDA9-9642AA73E80E}"/>
          </ac:spMkLst>
        </pc:spChg>
        <pc:spChg chg="add mod">
          <ac:chgData name="Regina Pachoňová" userId="1b205b5ecfaf64f4" providerId="LiveId" clId="{1682F867-D01F-4E3D-8E6C-217D44E66E3F}" dt="2023-12-06T00:41:31.280" v="574" actId="14100"/>
          <ac:spMkLst>
            <pc:docMk/>
            <pc:sldMk cId="3194269441" sldId="264"/>
            <ac:spMk id="6" creationId="{5915D657-F5D7-C500-4241-B1795B417881}"/>
          </ac:spMkLst>
        </pc:spChg>
      </pc:sldChg>
      <pc:sldChg chg="addSp modSp mod">
        <pc:chgData name="Regina Pachoňová" userId="1b205b5ecfaf64f4" providerId="LiveId" clId="{1682F867-D01F-4E3D-8E6C-217D44E66E3F}" dt="2023-12-06T01:02:24.196" v="691" actId="113"/>
        <pc:sldMkLst>
          <pc:docMk/>
          <pc:sldMk cId="329689237" sldId="265"/>
        </pc:sldMkLst>
        <pc:spChg chg="add mod">
          <ac:chgData name="Regina Pachoňová" userId="1b205b5ecfaf64f4" providerId="LiveId" clId="{1682F867-D01F-4E3D-8E6C-217D44E66E3F}" dt="2023-12-06T01:02:24.196" v="691" actId="113"/>
          <ac:spMkLst>
            <pc:docMk/>
            <pc:sldMk cId="329689237" sldId="265"/>
            <ac:spMk id="3" creationId="{64FE25E3-9A45-A90D-A7DF-2B309D4E3E50}"/>
          </ac:spMkLst>
        </pc:spChg>
      </pc:sldChg>
      <pc:sldChg chg="addSp delSp modSp mod">
        <pc:chgData name="Regina Pachoňová" userId="1b205b5ecfaf64f4" providerId="LiveId" clId="{1682F867-D01F-4E3D-8E6C-217D44E66E3F}" dt="2023-12-06T01:02:02.930" v="688" actId="1076"/>
        <pc:sldMkLst>
          <pc:docMk/>
          <pc:sldMk cId="3509769031" sldId="266"/>
        </pc:sldMkLst>
        <pc:spChg chg="mod">
          <ac:chgData name="Regina Pachoňová" userId="1b205b5ecfaf64f4" providerId="LiveId" clId="{1682F867-D01F-4E3D-8E6C-217D44E66E3F}" dt="2023-12-06T01:02:02.930" v="688" actId="1076"/>
          <ac:spMkLst>
            <pc:docMk/>
            <pc:sldMk cId="3509769031" sldId="266"/>
            <ac:spMk id="3" creationId="{B210DA37-4822-07CF-B684-85D9AEA30534}"/>
          </ac:spMkLst>
        </pc:spChg>
        <pc:spChg chg="del">
          <ac:chgData name="Regina Pachoňová" userId="1b205b5ecfaf64f4" providerId="LiveId" clId="{1682F867-D01F-4E3D-8E6C-217D44E66E3F}" dt="2023-12-05T22:38:01.664" v="554" actId="26606"/>
          <ac:spMkLst>
            <pc:docMk/>
            <pc:sldMk cId="3509769031" sldId="266"/>
            <ac:spMk id="20" creationId="{864DE13E-58EB-4475-B79C-0D4FC651239B}"/>
          </ac:spMkLst>
        </pc:spChg>
        <pc:spChg chg="del">
          <ac:chgData name="Regina Pachoňová" userId="1b205b5ecfaf64f4" providerId="LiveId" clId="{1682F867-D01F-4E3D-8E6C-217D44E66E3F}" dt="2023-12-05T22:38:01.664" v="554" actId="26606"/>
          <ac:spMkLst>
            <pc:docMk/>
            <pc:sldMk cId="3509769031" sldId="266"/>
            <ac:spMk id="21" creationId="{69D184B2-2226-4E31-BCCB-444330767440}"/>
          </ac:spMkLst>
        </pc:spChg>
        <pc:spChg chg="del">
          <ac:chgData name="Regina Pachoňová" userId="1b205b5ecfaf64f4" providerId="LiveId" clId="{1682F867-D01F-4E3D-8E6C-217D44E66E3F}" dt="2023-12-05T22:38:01.664" v="554" actId="26606"/>
          <ac:spMkLst>
            <pc:docMk/>
            <pc:sldMk cId="3509769031" sldId="266"/>
            <ac:spMk id="22" creationId="{1AC4D4E3-486A-464A-8EC8-D44881097267}"/>
          </ac:spMkLst>
        </pc:spChg>
        <pc:spChg chg="add">
          <ac:chgData name="Regina Pachoňová" userId="1b205b5ecfaf64f4" providerId="LiveId" clId="{1682F867-D01F-4E3D-8E6C-217D44E66E3F}" dt="2023-12-05T22:38:01.664" v="554" actId="26606"/>
          <ac:spMkLst>
            <pc:docMk/>
            <pc:sldMk cId="3509769031" sldId="266"/>
            <ac:spMk id="27" creationId="{12609869-9E80-471B-A487-A53288E0E791}"/>
          </ac:spMkLst>
        </pc:spChg>
        <pc:spChg chg="add">
          <ac:chgData name="Regina Pachoňová" userId="1b205b5ecfaf64f4" providerId="LiveId" clId="{1682F867-D01F-4E3D-8E6C-217D44E66E3F}" dt="2023-12-05T22:38:01.664" v="554" actId="26606"/>
          <ac:spMkLst>
            <pc:docMk/>
            <pc:sldMk cId="3509769031" sldId="266"/>
            <ac:spMk id="29" creationId="{7004738A-9D34-43E8-97D2-CA0EED4F8BE0}"/>
          </ac:spMkLst>
        </pc:spChg>
        <pc:spChg chg="add">
          <ac:chgData name="Regina Pachoňová" userId="1b205b5ecfaf64f4" providerId="LiveId" clId="{1682F867-D01F-4E3D-8E6C-217D44E66E3F}" dt="2023-12-05T22:38:01.664" v="554" actId="26606"/>
          <ac:spMkLst>
            <pc:docMk/>
            <pc:sldMk cId="3509769031" sldId="266"/>
            <ac:spMk id="31" creationId="{B8B8D07F-F13E-443E-BA68-2D26672D76B9}"/>
          </ac:spMkLst>
        </pc:spChg>
        <pc:spChg chg="add">
          <ac:chgData name="Regina Pachoňová" userId="1b205b5ecfaf64f4" providerId="LiveId" clId="{1682F867-D01F-4E3D-8E6C-217D44E66E3F}" dt="2023-12-05T22:38:01.664" v="554" actId="26606"/>
          <ac:spMkLst>
            <pc:docMk/>
            <pc:sldMk cId="3509769031" sldId="266"/>
            <ac:spMk id="33" creationId="{2813A4FA-24A5-41ED-A534-3807D1B2F344}"/>
          </ac:spMkLst>
        </pc:spChg>
        <pc:spChg chg="add">
          <ac:chgData name="Regina Pachoňová" userId="1b205b5ecfaf64f4" providerId="LiveId" clId="{1682F867-D01F-4E3D-8E6C-217D44E66E3F}" dt="2023-12-05T22:38:01.664" v="554" actId="26606"/>
          <ac:spMkLst>
            <pc:docMk/>
            <pc:sldMk cId="3509769031" sldId="266"/>
            <ac:spMk id="35" creationId="{C3944F27-CA70-4E84-A51A-E6BF89558979}"/>
          </ac:spMkLst>
        </pc:spChg>
        <pc:picChg chg="mod ord">
          <ac:chgData name="Regina Pachoňová" userId="1b205b5ecfaf64f4" providerId="LiveId" clId="{1682F867-D01F-4E3D-8E6C-217D44E66E3F}" dt="2023-12-06T01:01:30.903" v="687" actId="1076"/>
          <ac:picMkLst>
            <pc:docMk/>
            <pc:sldMk cId="3509769031" sldId="266"/>
            <ac:picMk id="2" creationId="{3EC4AC08-48D3-1749-E532-3C15AC5A4355}"/>
          </ac:picMkLst>
        </pc:picChg>
      </pc:sldChg>
      <pc:sldChg chg="modSp add del mod">
        <pc:chgData name="Regina Pachoňová" userId="1b205b5ecfaf64f4" providerId="LiveId" clId="{1682F867-D01F-4E3D-8E6C-217D44E66E3F}" dt="2023-12-05T21:59:36.249" v="483" actId="2696"/>
        <pc:sldMkLst>
          <pc:docMk/>
          <pc:sldMk cId="2640158882" sldId="267"/>
        </pc:sldMkLst>
        <pc:spChg chg="mod">
          <ac:chgData name="Regina Pachoňová" userId="1b205b5ecfaf64f4" providerId="LiveId" clId="{1682F867-D01F-4E3D-8E6C-217D44E66E3F}" dt="2023-12-05T21:50:10.517" v="230" actId="20577"/>
          <ac:spMkLst>
            <pc:docMk/>
            <pc:sldMk cId="2640158882" sldId="267"/>
            <ac:spMk id="3" creationId="{6615B38C-0956-1AE8-E3AB-1BFAA966078B}"/>
          </ac:spMkLst>
        </pc:spChg>
      </pc:sldChg>
      <pc:sldChg chg="modSp add del mod">
        <pc:chgData name="Regina Pachoňová" userId="1b205b5ecfaf64f4" providerId="LiveId" clId="{1682F867-D01F-4E3D-8E6C-217D44E66E3F}" dt="2023-12-05T21:59:30.779" v="482" actId="2696"/>
        <pc:sldMkLst>
          <pc:docMk/>
          <pc:sldMk cId="4286809389" sldId="268"/>
        </pc:sldMkLst>
        <pc:spChg chg="mod">
          <ac:chgData name="Regina Pachoňová" userId="1b205b5ecfaf64f4" providerId="LiveId" clId="{1682F867-D01F-4E3D-8E6C-217D44E66E3F}" dt="2023-12-05T21:50:41.139" v="239" actId="20577"/>
          <ac:spMkLst>
            <pc:docMk/>
            <pc:sldMk cId="4286809389" sldId="268"/>
            <ac:spMk id="3" creationId="{6615B38C-0956-1AE8-E3AB-1BFAA966078B}"/>
          </ac:spMkLst>
        </pc:spChg>
      </pc:sldChg>
      <pc:sldChg chg="addSp delSp modSp add del mod">
        <pc:chgData name="Regina Pachoňová" userId="1b205b5ecfaf64f4" providerId="LiveId" clId="{1682F867-D01F-4E3D-8E6C-217D44E66E3F}" dt="2023-12-06T02:43:29.383" v="1411" actId="2696"/>
        <pc:sldMkLst>
          <pc:docMk/>
          <pc:sldMk cId="877019235" sldId="269"/>
        </pc:sldMkLst>
        <pc:spChg chg="mod">
          <ac:chgData name="Regina Pachoňová" userId="1b205b5ecfaf64f4" providerId="LiveId" clId="{1682F867-D01F-4E3D-8E6C-217D44E66E3F}" dt="2023-12-06T01:04:38.012" v="701" actId="255"/>
          <ac:spMkLst>
            <pc:docMk/>
            <pc:sldMk cId="877019235" sldId="269"/>
            <ac:spMk id="3" creationId="{6615B38C-0956-1AE8-E3AB-1BFAA966078B}"/>
          </ac:spMkLst>
        </pc:spChg>
        <pc:spChg chg="del mod">
          <ac:chgData name="Regina Pachoňová" userId="1b205b5ecfaf64f4" providerId="LiveId" clId="{1682F867-D01F-4E3D-8E6C-217D44E66E3F}" dt="2023-12-06T02:40:21.786" v="1402" actId="21"/>
          <ac:spMkLst>
            <pc:docMk/>
            <pc:sldMk cId="877019235" sldId="269"/>
            <ac:spMk id="4" creationId="{50BC5996-0970-FBCA-BFBC-0B941AE2EE3D}"/>
          </ac:spMkLst>
        </pc:spChg>
        <pc:spChg chg="add del mod">
          <ac:chgData name="Regina Pachoňová" userId="1b205b5ecfaf64f4" providerId="LiveId" clId="{1682F867-D01F-4E3D-8E6C-217D44E66E3F}" dt="2023-12-06T02:13:23.104" v="1293" actId="478"/>
          <ac:spMkLst>
            <pc:docMk/>
            <pc:sldMk cId="877019235" sldId="269"/>
            <ac:spMk id="5" creationId="{C52851A9-E15E-FA4C-80E3-F5242C7EB955}"/>
          </ac:spMkLst>
        </pc:spChg>
        <pc:spChg chg="add del mod">
          <ac:chgData name="Regina Pachoňová" userId="1b205b5ecfaf64f4" providerId="LiveId" clId="{1682F867-D01F-4E3D-8E6C-217D44E66E3F}" dt="2023-12-06T02:41:06.962" v="1406" actId="21"/>
          <ac:spMkLst>
            <pc:docMk/>
            <pc:sldMk cId="877019235" sldId="269"/>
            <ac:spMk id="6" creationId="{15B527CD-8E19-2EDC-B9E1-29BFE9B857F5}"/>
          </ac:spMkLst>
        </pc:spChg>
      </pc:sldChg>
      <pc:sldChg chg="delSp modSp add del mod">
        <pc:chgData name="Regina Pachoňová" userId="1b205b5ecfaf64f4" providerId="LiveId" clId="{1682F867-D01F-4E3D-8E6C-217D44E66E3F}" dt="2023-12-06T02:47:07.506" v="1431" actId="2696"/>
        <pc:sldMkLst>
          <pc:docMk/>
          <pc:sldMk cId="1895383819" sldId="270"/>
        </pc:sldMkLst>
        <pc:spChg chg="mod">
          <ac:chgData name="Regina Pachoňová" userId="1b205b5ecfaf64f4" providerId="LiveId" clId="{1682F867-D01F-4E3D-8E6C-217D44E66E3F}" dt="2023-12-06T01:05:23.893" v="706" actId="113"/>
          <ac:spMkLst>
            <pc:docMk/>
            <pc:sldMk cId="1895383819" sldId="270"/>
            <ac:spMk id="3" creationId="{6615B38C-0956-1AE8-E3AB-1BFAA966078B}"/>
          </ac:spMkLst>
        </pc:spChg>
        <pc:spChg chg="del mod">
          <ac:chgData name="Regina Pachoňová" userId="1b205b5ecfaf64f4" providerId="LiveId" clId="{1682F867-D01F-4E3D-8E6C-217D44E66E3F}" dt="2023-12-06T02:45:53.152" v="1423" actId="21"/>
          <ac:spMkLst>
            <pc:docMk/>
            <pc:sldMk cId="1895383819" sldId="270"/>
            <ac:spMk id="4" creationId="{50BC5996-0970-FBCA-BFBC-0B941AE2EE3D}"/>
          </ac:spMkLst>
        </pc:spChg>
      </pc:sldChg>
      <pc:sldChg chg="delSp modSp add del mod">
        <pc:chgData name="Regina Pachoňová" userId="1b205b5ecfaf64f4" providerId="LiveId" clId="{1682F867-D01F-4E3D-8E6C-217D44E66E3F}" dt="2023-12-06T02:51:32.138" v="1455" actId="2696"/>
        <pc:sldMkLst>
          <pc:docMk/>
          <pc:sldMk cId="3934985106" sldId="271"/>
        </pc:sldMkLst>
        <pc:spChg chg="mod">
          <ac:chgData name="Regina Pachoňová" userId="1b205b5ecfaf64f4" providerId="LiveId" clId="{1682F867-D01F-4E3D-8E6C-217D44E66E3F}" dt="2023-12-06T01:05:46.955" v="711" actId="113"/>
          <ac:spMkLst>
            <pc:docMk/>
            <pc:sldMk cId="3934985106" sldId="271"/>
            <ac:spMk id="3" creationId="{6615B38C-0956-1AE8-E3AB-1BFAA966078B}"/>
          </ac:spMkLst>
        </pc:spChg>
        <pc:spChg chg="del mod">
          <ac:chgData name="Regina Pachoňová" userId="1b205b5ecfaf64f4" providerId="LiveId" clId="{1682F867-D01F-4E3D-8E6C-217D44E66E3F}" dt="2023-12-06T02:50:35.132" v="1450" actId="21"/>
          <ac:spMkLst>
            <pc:docMk/>
            <pc:sldMk cId="3934985106" sldId="271"/>
            <ac:spMk id="4" creationId="{50BC5996-0970-FBCA-BFBC-0B941AE2EE3D}"/>
          </ac:spMkLst>
        </pc:spChg>
      </pc:sldChg>
      <pc:sldChg chg="delSp modSp add del mod">
        <pc:chgData name="Regina Pachoňová" userId="1b205b5ecfaf64f4" providerId="LiveId" clId="{1682F867-D01F-4E3D-8E6C-217D44E66E3F}" dt="2023-12-06T02:44:38.259" v="1412" actId="2696"/>
        <pc:sldMkLst>
          <pc:docMk/>
          <pc:sldMk cId="298246952" sldId="272"/>
        </pc:sldMkLst>
        <pc:spChg chg="mod">
          <ac:chgData name="Regina Pachoňová" userId="1b205b5ecfaf64f4" providerId="LiveId" clId="{1682F867-D01F-4E3D-8E6C-217D44E66E3F}" dt="2023-12-06T01:06:15.604" v="715" actId="113"/>
          <ac:spMkLst>
            <pc:docMk/>
            <pc:sldMk cId="298246952" sldId="272"/>
            <ac:spMk id="3" creationId="{6615B38C-0956-1AE8-E3AB-1BFAA966078B}"/>
          </ac:spMkLst>
        </pc:spChg>
        <pc:spChg chg="del mod">
          <ac:chgData name="Regina Pachoňová" userId="1b205b5ecfaf64f4" providerId="LiveId" clId="{1682F867-D01F-4E3D-8E6C-217D44E66E3F}" dt="2023-12-06T02:37:28.131" v="1385" actId="21"/>
          <ac:spMkLst>
            <pc:docMk/>
            <pc:sldMk cId="298246952" sldId="272"/>
            <ac:spMk id="4" creationId="{50BC5996-0970-FBCA-BFBC-0B941AE2EE3D}"/>
          </ac:spMkLst>
        </pc:spChg>
      </pc:sldChg>
      <pc:sldChg chg="addSp delSp modSp add mod">
        <pc:chgData name="Regina Pachoňová" userId="1b205b5ecfaf64f4" providerId="LiveId" clId="{1682F867-D01F-4E3D-8E6C-217D44E66E3F}" dt="2023-12-06T03:02:48.708" v="1488" actId="1076"/>
        <pc:sldMkLst>
          <pc:docMk/>
          <pc:sldMk cId="469236844" sldId="273"/>
        </pc:sldMkLst>
        <pc:spChg chg="del">
          <ac:chgData name="Regina Pachoňová" userId="1b205b5ecfaf64f4" providerId="LiveId" clId="{1682F867-D01F-4E3D-8E6C-217D44E66E3F}" dt="2023-12-06T02:40:51.275" v="1405" actId="21"/>
          <ac:spMkLst>
            <pc:docMk/>
            <pc:sldMk cId="469236844" sldId="273"/>
            <ac:spMk id="4" creationId="{50BC5996-0970-FBCA-BFBC-0B941AE2EE3D}"/>
          </ac:spMkLst>
        </pc:spChg>
        <pc:spChg chg="del">
          <ac:chgData name="Regina Pachoňová" userId="1b205b5ecfaf64f4" providerId="LiveId" clId="{1682F867-D01F-4E3D-8E6C-217D44E66E3F}" dt="2023-12-06T02:42:14.531" v="1409" actId="21"/>
          <ac:spMkLst>
            <pc:docMk/>
            <pc:sldMk cId="469236844" sldId="273"/>
            <ac:spMk id="5" creationId="{D94E3772-A406-636A-4EBC-E2715EA8625A}"/>
          </ac:spMkLst>
        </pc:spChg>
        <pc:spChg chg="add mod">
          <ac:chgData name="Regina Pachoňová" userId="1b205b5ecfaf64f4" providerId="LiveId" clId="{1682F867-D01F-4E3D-8E6C-217D44E66E3F}" dt="2023-12-06T03:02:48.708" v="1488" actId="1076"/>
          <ac:spMkLst>
            <pc:docMk/>
            <pc:sldMk cId="469236844" sldId="273"/>
            <ac:spMk id="7" creationId="{7F4792FE-C876-8C8F-CD0B-0E5A7886DC22}"/>
          </ac:spMkLst>
        </pc:spChg>
        <pc:spChg chg="add mod">
          <ac:chgData name="Regina Pachoňová" userId="1b205b5ecfaf64f4" providerId="LiveId" clId="{1682F867-D01F-4E3D-8E6C-217D44E66E3F}" dt="2023-12-06T02:57:06.560" v="1467" actId="113"/>
          <ac:spMkLst>
            <pc:docMk/>
            <pc:sldMk cId="469236844" sldId="273"/>
            <ac:spMk id="8" creationId="{D1DE96C0-FE58-15EF-421C-BA22AE78ACED}"/>
          </ac:spMkLst>
        </pc:spChg>
      </pc:sldChg>
      <pc:sldChg chg="addSp delSp modSp add mod ord">
        <pc:chgData name="Regina Pachoňová" userId="1b205b5ecfaf64f4" providerId="LiveId" clId="{1682F867-D01F-4E3D-8E6C-217D44E66E3F}" dt="2023-12-06T03:03:35.899" v="1551" actId="20577"/>
        <pc:sldMkLst>
          <pc:docMk/>
          <pc:sldMk cId="3164898358" sldId="274"/>
        </pc:sldMkLst>
        <pc:spChg chg="del">
          <ac:chgData name="Regina Pachoňová" userId="1b205b5ecfaf64f4" providerId="LiveId" clId="{1682F867-D01F-4E3D-8E6C-217D44E66E3F}" dt="2023-12-06T02:46:42.504" v="1429" actId="21"/>
          <ac:spMkLst>
            <pc:docMk/>
            <pc:sldMk cId="3164898358" sldId="274"/>
            <ac:spMk id="4" creationId="{50BC5996-0970-FBCA-BFBC-0B941AE2EE3D}"/>
          </ac:spMkLst>
        </pc:spChg>
        <pc:spChg chg="del">
          <ac:chgData name="Regina Pachoňová" userId="1b205b5ecfaf64f4" providerId="LiveId" clId="{1682F867-D01F-4E3D-8E6C-217D44E66E3F}" dt="2023-12-06T02:46:20.996" v="1425" actId="21"/>
          <ac:spMkLst>
            <pc:docMk/>
            <pc:sldMk cId="3164898358" sldId="274"/>
            <ac:spMk id="5" creationId="{D94E3772-A406-636A-4EBC-E2715EA8625A}"/>
          </ac:spMkLst>
        </pc:spChg>
        <pc:spChg chg="add del mod">
          <ac:chgData name="Regina Pachoňová" userId="1b205b5ecfaf64f4" providerId="LiveId" clId="{1682F867-D01F-4E3D-8E6C-217D44E66E3F}" dt="2023-12-06T03:03:35.899" v="1551" actId="20577"/>
          <ac:spMkLst>
            <pc:docMk/>
            <pc:sldMk cId="3164898358" sldId="274"/>
            <ac:spMk id="7" creationId="{DD339BC5-5436-E754-E62C-114DF871294F}"/>
          </ac:spMkLst>
        </pc:spChg>
        <pc:spChg chg="add mod">
          <ac:chgData name="Regina Pachoňová" userId="1b205b5ecfaf64f4" providerId="LiveId" clId="{1682F867-D01F-4E3D-8E6C-217D44E66E3F}" dt="2023-12-06T02:47:52.416" v="1435" actId="207"/>
          <ac:spMkLst>
            <pc:docMk/>
            <pc:sldMk cId="3164898358" sldId="274"/>
            <ac:spMk id="8" creationId="{BC2C3B20-BF15-C9FA-3DBE-B128D397137B}"/>
          </ac:spMkLst>
        </pc:spChg>
      </pc:sldChg>
      <pc:sldChg chg="addSp delSp modSp add mod ord">
        <pc:chgData name="Regina Pachoňová" userId="1b205b5ecfaf64f4" providerId="LiveId" clId="{1682F867-D01F-4E3D-8E6C-217D44E66E3F}" dt="2023-12-06T03:02:12.519" v="1487" actId="6549"/>
        <pc:sldMkLst>
          <pc:docMk/>
          <pc:sldMk cId="2995983538" sldId="275"/>
        </pc:sldMkLst>
        <pc:spChg chg="add mod">
          <ac:chgData name="Regina Pachoňová" userId="1b205b5ecfaf64f4" providerId="LiveId" clId="{1682F867-D01F-4E3D-8E6C-217D44E66E3F}" dt="2023-12-06T03:02:12.519" v="1487" actId="6549"/>
          <ac:spMkLst>
            <pc:docMk/>
            <pc:sldMk cId="2995983538" sldId="275"/>
            <ac:spMk id="4" creationId="{B736E384-31D6-C94C-80A9-83F261346918}"/>
          </ac:spMkLst>
        </pc:spChg>
        <pc:spChg chg="del mod">
          <ac:chgData name="Regina Pachoňová" userId="1b205b5ecfaf64f4" providerId="LiveId" clId="{1682F867-D01F-4E3D-8E6C-217D44E66E3F}" dt="2023-12-06T02:50:22.681" v="1449"/>
          <ac:spMkLst>
            <pc:docMk/>
            <pc:sldMk cId="2995983538" sldId="275"/>
            <ac:spMk id="7" creationId="{DD339BC5-5436-E754-E62C-114DF871294F}"/>
          </ac:spMkLst>
        </pc:spChg>
        <pc:spChg chg="del">
          <ac:chgData name="Regina Pachoňová" userId="1b205b5ecfaf64f4" providerId="LiveId" clId="{1682F867-D01F-4E3D-8E6C-217D44E66E3F}" dt="2023-12-06T02:49:34.364" v="1446" actId="21"/>
          <ac:spMkLst>
            <pc:docMk/>
            <pc:sldMk cId="2995983538" sldId="275"/>
            <ac:spMk id="8" creationId="{BC2C3B20-BF15-C9FA-3DBE-B128D397137B}"/>
          </ac:spMkLst>
        </pc:spChg>
      </pc:sldChg>
    </pc:docChg>
  </pc:docChgLst>
  <pc:docChgLst>
    <pc:chgData name="Regina Pachoňová" userId="1b205b5ecfaf64f4" providerId="LiveId" clId="{06A108DB-1F28-434E-BF46-C113729D959F}"/>
    <pc:docChg chg="undo custSel modSld">
      <pc:chgData name="Regina Pachoňová" userId="1b205b5ecfaf64f4" providerId="LiveId" clId="{06A108DB-1F28-434E-BF46-C113729D959F}" dt="2023-12-06T14:24:24.861" v="1144" actId="20577"/>
      <pc:docMkLst>
        <pc:docMk/>
      </pc:docMkLst>
      <pc:sldChg chg="modSp mod">
        <pc:chgData name="Regina Pachoňová" userId="1b205b5ecfaf64f4" providerId="LiveId" clId="{06A108DB-1F28-434E-BF46-C113729D959F}" dt="2023-12-06T13:47:50.934" v="571" actId="20577"/>
        <pc:sldMkLst>
          <pc:docMk/>
          <pc:sldMk cId="4250645097" sldId="258"/>
        </pc:sldMkLst>
        <pc:spChg chg="mod">
          <ac:chgData name="Regina Pachoňová" userId="1b205b5ecfaf64f4" providerId="LiveId" clId="{06A108DB-1F28-434E-BF46-C113729D959F}" dt="2023-12-06T13:46:47.605" v="539" actId="1076"/>
          <ac:spMkLst>
            <pc:docMk/>
            <pc:sldMk cId="4250645097" sldId="258"/>
            <ac:spMk id="3" creationId="{0A2BC21D-D07A-2579-3B95-14700E56561E}"/>
          </ac:spMkLst>
        </pc:spChg>
        <pc:spChg chg="mod">
          <ac:chgData name="Regina Pachoňová" userId="1b205b5ecfaf64f4" providerId="LiveId" clId="{06A108DB-1F28-434E-BF46-C113729D959F}" dt="2023-12-06T13:47:50.934" v="571" actId="20577"/>
          <ac:spMkLst>
            <pc:docMk/>
            <pc:sldMk cId="4250645097" sldId="258"/>
            <ac:spMk id="4" creationId="{3D7F0DDB-2194-A397-9864-9C6384AF91E9}"/>
          </ac:spMkLst>
        </pc:spChg>
      </pc:sldChg>
      <pc:sldChg chg="modSp mod">
        <pc:chgData name="Regina Pachoňová" userId="1b205b5ecfaf64f4" providerId="LiveId" clId="{06A108DB-1F28-434E-BF46-C113729D959F}" dt="2023-12-06T13:52:05.317" v="643" actId="20577"/>
        <pc:sldMkLst>
          <pc:docMk/>
          <pc:sldMk cId="1591277384" sldId="262"/>
        </pc:sldMkLst>
        <pc:spChg chg="mod">
          <ac:chgData name="Regina Pachoňová" userId="1b205b5ecfaf64f4" providerId="LiveId" clId="{06A108DB-1F28-434E-BF46-C113729D959F}" dt="2023-12-06T13:51:48.399" v="640" actId="1076"/>
          <ac:spMkLst>
            <pc:docMk/>
            <pc:sldMk cId="1591277384" sldId="262"/>
            <ac:spMk id="4" creationId="{50BC5996-0970-FBCA-BFBC-0B941AE2EE3D}"/>
          </ac:spMkLst>
        </pc:spChg>
        <pc:spChg chg="mod">
          <ac:chgData name="Regina Pachoňová" userId="1b205b5ecfaf64f4" providerId="LiveId" clId="{06A108DB-1F28-434E-BF46-C113729D959F}" dt="2023-12-06T13:52:05.317" v="643" actId="20577"/>
          <ac:spMkLst>
            <pc:docMk/>
            <pc:sldMk cId="1591277384" sldId="262"/>
            <ac:spMk id="5" creationId="{D94E3772-A406-636A-4EBC-E2715EA8625A}"/>
          </ac:spMkLst>
        </pc:spChg>
      </pc:sldChg>
      <pc:sldChg chg="addSp modSp mod">
        <pc:chgData name="Regina Pachoňová" userId="1b205b5ecfaf64f4" providerId="LiveId" clId="{06A108DB-1F28-434E-BF46-C113729D959F}" dt="2023-12-06T14:13:31.762" v="1098" actId="20577"/>
        <pc:sldMkLst>
          <pc:docMk/>
          <pc:sldMk cId="329689237" sldId="265"/>
        </pc:sldMkLst>
        <pc:spChg chg="add mod">
          <ac:chgData name="Regina Pachoňová" userId="1b205b5ecfaf64f4" providerId="LiveId" clId="{06A108DB-1F28-434E-BF46-C113729D959F}" dt="2023-12-06T14:13:31.762" v="1098" actId="20577"/>
          <ac:spMkLst>
            <pc:docMk/>
            <pc:sldMk cId="329689237" sldId="265"/>
            <ac:spMk id="4" creationId="{B076876F-D5DF-6132-27FB-E8C619382F80}"/>
          </ac:spMkLst>
        </pc:spChg>
      </pc:sldChg>
      <pc:sldChg chg="modSp mod">
        <pc:chgData name="Regina Pachoňová" userId="1b205b5ecfaf64f4" providerId="LiveId" clId="{06A108DB-1F28-434E-BF46-C113729D959F}" dt="2023-12-06T14:01:18.713" v="804" actId="20577"/>
        <pc:sldMkLst>
          <pc:docMk/>
          <pc:sldMk cId="469236844" sldId="273"/>
        </pc:sldMkLst>
        <pc:spChg chg="mod">
          <ac:chgData name="Regina Pachoňová" userId="1b205b5ecfaf64f4" providerId="LiveId" clId="{06A108DB-1F28-434E-BF46-C113729D959F}" dt="2023-12-06T14:00:40.558" v="775" actId="1076"/>
          <ac:spMkLst>
            <pc:docMk/>
            <pc:sldMk cId="469236844" sldId="273"/>
            <ac:spMk id="7" creationId="{7F4792FE-C876-8C8F-CD0B-0E5A7886DC22}"/>
          </ac:spMkLst>
        </pc:spChg>
        <pc:spChg chg="mod">
          <ac:chgData name="Regina Pachoňová" userId="1b205b5ecfaf64f4" providerId="LiveId" clId="{06A108DB-1F28-434E-BF46-C113729D959F}" dt="2023-12-06T14:01:18.713" v="804" actId="20577"/>
          <ac:spMkLst>
            <pc:docMk/>
            <pc:sldMk cId="469236844" sldId="273"/>
            <ac:spMk id="8" creationId="{D1DE96C0-FE58-15EF-421C-BA22AE78ACED}"/>
          </ac:spMkLst>
        </pc:spChg>
      </pc:sldChg>
      <pc:sldChg chg="delSp modSp mod">
        <pc:chgData name="Regina Pachoňová" userId="1b205b5ecfaf64f4" providerId="LiveId" clId="{06A108DB-1F28-434E-BF46-C113729D959F}" dt="2023-12-06T14:23:09.777" v="1142" actId="1076"/>
        <pc:sldMkLst>
          <pc:docMk/>
          <pc:sldMk cId="3164898358" sldId="274"/>
        </pc:sldMkLst>
        <pc:spChg chg="mod">
          <ac:chgData name="Regina Pachoňová" userId="1b205b5ecfaf64f4" providerId="LiveId" clId="{06A108DB-1F28-434E-BF46-C113729D959F}" dt="2023-12-06T14:23:09.777" v="1142" actId="1076"/>
          <ac:spMkLst>
            <pc:docMk/>
            <pc:sldMk cId="3164898358" sldId="274"/>
            <ac:spMk id="7" creationId="{DD339BC5-5436-E754-E62C-114DF871294F}"/>
          </ac:spMkLst>
        </pc:spChg>
        <pc:spChg chg="del">
          <ac:chgData name="Regina Pachoňová" userId="1b205b5ecfaf64f4" providerId="LiveId" clId="{06A108DB-1F28-434E-BF46-C113729D959F}" dt="2023-12-06T14:22:58.593" v="1141" actId="21"/>
          <ac:spMkLst>
            <pc:docMk/>
            <pc:sldMk cId="3164898358" sldId="274"/>
            <ac:spMk id="8" creationId="{BC2C3B20-BF15-C9FA-3DBE-B128D397137B}"/>
          </ac:spMkLst>
        </pc:spChg>
      </pc:sldChg>
      <pc:sldChg chg="modSp mod">
        <pc:chgData name="Regina Pachoňová" userId="1b205b5ecfaf64f4" providerId="LiveId" clId="{06A108DB-1F28-434E-BF46-C113729D959F}" dt="2023-12-06T14:24:24.861" v="1144" actId="20577"/>
        <pc:sldMkLst>
          <pc:docMk/>
          <pc:sldMk cId="2995983538" sldId="275"/>
        </pc:sldMkLst>
        <pc:spChg chg="mod">
          <ac:chgData name="Regina Pachoňová" userId="1b205b5ecfaf64f4" providerId="LiveId" clId="{06A108DB-1F28-434E-BF46-C113729D959F}" dt="2023-12-06T14:24:24.861" v="1144" actId="20577"/>
          <ac:spMkLst>
            <pc:docMk/>
            <pc:sldMk cId="2995983538" sldId="275"/>
            <ac:spMk id="4" creationId="{B736E384-31D6-C94C-80A9-83F26134691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8E60AE-0D83-C2FA-E638-5BE6D87F7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064A0AE-361B-E6ED-E155-36E771445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D17F90-5945-8B9F-D5EA-21B3AB58A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AF15-74EA-497B-9BFB-5F806A8FC934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D0D7CC-C4C8-6D93-FBC6-3899F606F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B46B29-1FA5-C451-F4DC-C3D9EB6A2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A02-D2DB-4966-A88A-49DB45B3EA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021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8123C1-6596-9F46-C832-719CD538D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1B45C53-ABE7-E825-E1CD-E70E77136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11051F-DF10-E3DE-4284-7A5B935B2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AF15-74EA-497B-9BFB-5F806A8FC934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002302-6A45-D14A-5FA7-2CFF27953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941B4E-0C9B-9CEE-E44E-E0699F5E1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A02-D2DB-4966-A88A-49DB45B3EA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6039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69CE24A-9A95-D889-C357-D9B271C532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71AB32-1B45-3D79-BA95-190DDC1D0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2CE776-07C2-375F-75AC-E59BFEF71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AF15-74EA-497B-9BFB-5F806A8FC934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86E8DD-47E7-B337-8B34-A64B55D75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FDBB58-821E-EB0A-7F98-EE07A04B0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A02-D2DB-4966-A88A-49DB45B3EA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6417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1F4490-0C5B-3952-5780-4E636DB4B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571D19-C110-D188-B575-019319D28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2DA557-E720-6D2F-5F83-95F8F50A0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AF15-74EA-497B-9BFB-5F806A8FC934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2D2B12-6FB8-E256-8E55-B69D06231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E06183-C87C-2162-2BE4-8828CB26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A02-D2DB-4966-A88A-49DB45B3EA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6401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3D0C0E-27CE-0A88-5905-B83BB8038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1B59F7-4346-9D82-28B7-BFE85B7CB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FE4C44D-B618-5340-EEC9-CB92C8D0A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AF15-74EA-497B-9BFB-5F806A8FC934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4BC477-7CDD-F460-2988-ADDA72967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3AA470-05CE-6953-7392-8C25D99D4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A02-D2DB-4966-A88A-49DB45B3EA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2605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81090D-4132-24B6-B906-52995308A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1033E8-737D-EF51-6A38-A01D3FA5DA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8FA782C-5B5F-8A1F-23B8-338C36175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897CA9-DA23-C47B-75DD-D27E5F320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AF15-74EA-497B-9BFB-5F806A8FC934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FFA4608-6E83-8AE4-32E3-16B79E586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D96A593-4B89-4D8B-98B6-53BC6162A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A02-D2DB-4966-A88A-49DB45B3EA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7225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4AD7B5-1C2D-1921-569A-6DE72D98C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86B81B3-48B5-8953-94C8-D85B1BB88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2E19607-9F2F-1AB7-E618-8C2ADF11C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236C2C8-B12F-2B4E-311F-4555C4E50C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37B8438-7EA9-659F-D2EE-1CD79D5D9C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29F13AF-64E2-7C73-7C58-4666DB323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AF15-74EA-497B-9BFB-5F806A8FC934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60579D3-F8B4-4241-298C-B0611179F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263B9CF-6296-3486-1F74-BFACA17A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A02-D2DB-4966-A88A-49DB45B3EA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34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8E29DD-9C3A-E1AC-384A-01A187CF0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5A0D4B5-03D1-5583-5496-470C2A1BB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AF15-74EA-497B-9BFB-5F806A8FC934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77518B5-0596-320B-4BFF-AC49ABEB9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586A1E8-7B5D-0359-5F17-644345B1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A02-D2DB-4966-A88A-49DB45B3EA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9036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89BE251-B119-9447-2C26-F5902F00A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AF15-74EA-497B-9BFB-5F806A8FC934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2DE1357-CEAD-4F67-16A0-42A21045F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7E908AE-31FB-925D-999C-72CA3FDAD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A02-D2DB-4966-A88A-49DB45B3EA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69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545985-56AC-B5E3-BBA4-6EC25AAD6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4DA7CC-53C4-8F92-DAD3-1A697B998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52731A3-D2B8-698B-042A-7356E284D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F7EDC7E-0A8C-4B32-5F8B-8E2E18272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AF15-74EA-497B-9BFB-5F806A8FC934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063E3BF-E14B-7011-2B53-203DA4C7C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F6D5CA7-1102-05F1-26E9-0A6BACAA4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A02-D2DB-4966-A88A-49DB45B3EA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78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222FC4-906C-EB34-5B6E-E0DE2E15D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C748575-72C0-3DDC-AD28-8E440CB139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0BCD883-810B-97EE-F3AD-4CC4E2385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5AC777E-9957-B58B-39B8-0E101A5AD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AF15-74EA-497B-9BFB-5F806A8FC934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C942E0F-1CDB-A465-3CEE-A58B756AA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469AF7D-2AA8-75C1-FE96-B958BA846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A02-D2DB-4966-A88A-49DB45B3EA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3978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35943AC-6318-D174-C4A9-FEAD27DBC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D50F8F3-40DC-814C-83F5-08C5BAAE0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E4FF23-9652-F4B8-262E-6504D96B34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DAF15-74EA-497B-9BFB-5F806A8FC934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3BE0EA-D9D8-DD46-B4B3-8BC17291BE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CF17F6-46A3-B2A4-0AC1-3FB73BB729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22A02-D2DB-4966-A88A-49DB45B3EA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125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EC4AC08-48D3-1749-E532-3C15AC5A4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919" y="4362204"/>
            <a:ext cx="5248983" cy="1456593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9563398F-695E-E3A1-80EE-134C16537B4F}"/>
              </a:ext>
            </a:extLst>
          </p:cNvPr>
          <p:cNvSpPr txBox="1">
            <a:spLocks/>
          </p:cNvSpPr>
          <p:nvPr/>
        </p:nvSpPr>
        <p:spPr>
          <a:xfrm>
            <a:off x="3013378" y="1578135"/>
            <a:ext cx="5729510" cy="8303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6000" dirty="0"/>
              <a:t>OBHAJOBA PRAXE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C5021BF9-B6FD-7BF0-FDA9-9642AA73E80E}"/>
              </a:ext>
            </a:extLst>
          </p:cNvPr>
          <p:cNvSpPr txBox="1">
            <a:spLocks/>
          </p:cNvSpPr>
          <p:nvPr/>
        </p:nvSpPr>
        <p:spPr>
          <a:xfrm>
            <a:off x="2616948" y="2896831"/>
            <a:ext cx="6522371" cy="9769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000" dirty="0"/>
              <a:t>Vysoká škola technická a ekonomická v Českých Budějovicích</a:t>
            </a:r>
          </a:p>
          <a:p>
            <a:pPr marL="0" indent="0" algn="ctr">
              <a:buNone/>
            </a:pPr>
            <a:r>
              <a:rPr lang="cs-CZ" sz="2000" dirty="0"/>
              <a:t>Ústav podnikové strategie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915D657-F5D7-C500-4241-B1795B417881}"/>
              </a:ext>
            </a:extLst>
          </p:cNvPr>
          <p:cNvSpPr txBox="1"/>
          <p:nvPr/>
        </p:nvSpPr>
        <p:spPr>
          <a:xfrm>
            <a:off x="1229710" y="4950428"/>
            <a:ext cx="37311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Autor: Regina Pachoňová, UČO: 28385</a:t>
            </a:r>
          </a:p>
          <a:p>
            <a:r>
              <a:rPr lang="cs-CZ" dirty="0"/>
              <a:t>České Budějovice, ZS 2023</a:t>
            </a:r>
          </a:p>
        </p:txBody>
      </p:sp>
    </p:spTree>
    <p:extLst>
      <p:ext uri="{BB962C8B-B14F-4D97-AF65-F5344CB8AC3E}">
        <p14:creationId xmlns:p14="http://schemas.microsoft.com/office/powerpoint/2010/main" val="3194269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210DA37-4822-07CF-B684-85D9AEA30534}"/>
              </a:ext>
            </a:extLst>
          </p:cNvPr>
          <p:cNvSpPr txBox="1"/>
          <p:nvPr/>
        </p:nvSpPr>
        <p:spPr>
          <a:xfrm>
            <a:off x="1795427" y="2973127"/>
            <a:ext cx="4532480" cy="6545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b="1" dirty="0" err="1">
                <a:latin typeface="+mj-lt"/>
              </a:rPr>
              <a:t>Děkuji</a:t>
            </a:r>
            <a:r>
              <a:rPr lang="en-US" sz="4400" b="1" dirty="0">
                <a:latin typeface="+mj-lt"/>
              </a:rPr>
              <a:t> za </a:t>
            </a:r>
            <a:r>
              <a:rPr lang="en-US" sz="4400" b="1" dirty="0" err="1">
                <a:latin typeface="+mj-lt"/>
              </a:rPr>
              <a:t>pozornost</a:t>
            </a:r>
            <a:endParaRPr lang="en-US" sz="4400" b="1" dirty="0">
              <a:latin typeface="+mj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EC4AC08-48D3-1749-E532-3C15AC5A4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726" y="4719440"/>
            <a:ext cx="4170530" cy="115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69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1" name="Rectangle 104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Rectangle 1049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3" name="Rectangle 1051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4" name="Rectangle 105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ZAT (Příbram VI-Březové Hory) • Firmy.cz">
            <a:extLst>
              <a:ext uri="{FF2B5EF4-FFF2-40B4-BE49-F238E27FC236}">
                <a16:creationId xmlns:a16="http://schemas.microsoft.com/office/drawing/2014/main" id="{51A37759-BF8B-B632-6DB2-2313C9EC9E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" r="1" b="1"/>
          <a:stretch/>
        </p:blipFill>
        <p:spPr bwMode="auto">
          <a:xfrm>
            <a:off x="1668752" y="457200"/>
            <a:ext cx="8854496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390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EC4AC08-48D3-1749-E532-3C15AC5A4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919" y="4362204"/>
            <a:ext cx="5248983" cy="145659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A2BC21D-D07A-2579-3B95-14700E56561E}"/>
              </a:ext>
            </a:extLst>
          </p:cNvPr>
          <p:cNvSpPr txBox="1"/>
          <p:nvPr/>
        </p:nvSpPr>
        <p:spPr>
          <a:xfrm>
            <a:off x="2663793" y="1760614"/>
            <a:ext cx="4240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latin typeface="+mj-lt"/>
              </a:rPr>
              <a:t>Představení zaměstnavatele</a:t>
            </a:r>
            <a:endParaRPr lang="cs-CZ" dirty="0">
              <a:latin typeface="+mj-lt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D7F0DDB-2194-A397-9864-9C6384AF91E9}"/>
              </a:ext>
            </a:extLst>
          </p:cNvPr>
          <p:cNvSpPr txBox="1"/>
          <p:nvPr/>
        </p:nvSpPr>
        <p:spPr>
          <a:xfrm>
            <a:off x="7212261" y="822589"/>
            <a:ext cx="390594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ZAT a.s.</a:t>
            </a:r>
          </a:p>
          <a:p>
            <a:endParaRPr lang="cs-CZ" sz="8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Dodává do celého světa inteligentní systémy řízení pro široké spektrum oborů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Působí v oblasti automatizace jaderné i klasické energetiky, průmyslu, drážních systémů a plynárenství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Zaměřuje se na obory s vysokými nároky na bezpečnost a spolehlivost a na technologie vyžadující inovativní a individuální řešení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DABA4AD-E962-789F-5599-D4995D4AEE72}"/>
              </a:ext>
            </a:extLst>
          </p:cNvPr>
          <p:cNvSpPr txBox="1"/>
          <p:nvPr/>
        </p:nvSpPr>
        <p:spPr>
          <a:xfrm>
            <a:off x="1107825" y="2854099"/>
            <a:ext cx="530348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Historie</a:t>
            </a:r>
          </a:p>
          <a:p>
            <a:endParaRPr lang="cs-CZ" sz="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1962 – vznik společnosti jako součást Vývojové základny uranového průmyslu se zaměřením na návrhy a výrobu automatizačních prostředků a speciálních čidel pro hornictví a strojírenský průmysl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1991 – společnost začleněna do Vývojového závodu uranového průmyslu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1992 – vznik samostatné akciové společnosti ZAT a.s.</a:t>
            </a:r>
          </a:p>
        </p:txBody>
      </p:sp>
      <p:pic>
        <p:nvPicPr>
          <p:cNvPr id="3074" name="Picture 2" descr="CAD, konstrukce výrobků - design, navrhování - první fáze vývoje produktů">
            <a:extLst>
              <a:ext uri="{FF2B5EF4-FFF2-40B4-BE49-F238E27FC236}">
                <a16:creationId xmlns:a16="http://schemas.microsoft.com/office/drawing/2014/main" id="{EE7F553D-338E-1687-969D-A7D39B6C85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06" b="17354"/>
          <a:stretch/>
        </p:blipFill>
        <p:spPr bwMode="auto">
          <a:xfrm>
            <a:off x="1237411" y="1195889"/>
            <a:ext cx="1118755" cy="11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645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EC4AC08-48D3-1749-E532-3C15AC5A4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919" y="4362204"/>
            <a:ext cx="5248983" cy="1456593"/>
          </a:xfrm>
          <a:prstGeom prst="rect">
            <a:avLst/>
          </a:prstGeom>
        </p:spPr>
      </p:pic>
      <p:pic>
        <p:nvPicPr>
          <p:cNvPr id="3" name="Obrázek 2" descr="Obsah obrázku obvod, Elektronické inženýrství, Elektronická součástka, Pasivní součástka&#10;&#10;Popis byl vytvořen automaticky">
            <a:extLst>
              <a:ext uri="{FF2B5EF4-FFF2-40B4-BE49-F238E27FC236}">
                <a16:creationId xmlns:a16="http://schemas.microsoft.com/office/drawing/2014/main" id="{2B1190C7-5B07-DCDC-575E-E8871172CE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22" r="3344" b="-2"/>
          <a:stretch/>
        </p:blipFill>
        <p:spPr>
          <a:xfrm>
            <a:off x="6365934" y="885783"/>
            <a:ext cx="4452942" cy="2543217"/>
          </a:xfrm>
          <a:prstGeom prst="rect">
            <a:avLst/>
          </a:prstGeom>
        </p:spPr>
      </p:pic>
      <p:pic>
        <p:nvPicPr>
          <p:cNvPr id="4" name="Obrázek 3" descr="Jaderná Elektrárna, Jaderná Energie">
            <a:extLst>
              <a:ext uri="{FF2B5EF4-FFF2-40B4-BE49-F238E27FC236}">
                <a16:creationId xmlns:a16="http://schemas.microsoft.com/office/drawing/2014/main" id="{05937C2B-BF73-38F5-9ECB-DCB30B9450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110204" y="759499"/>
            <a:ext cx="2553469" cy="2553469"/>
          </a:xfrm>
          <a:prstGeom prst="rect">
            <a:avLst/>
          </a:prstGeom>
          <a:noFill/>
        </p:spPr>
      </p:pic>
      <p:pic>
        <p:nvPicPr>
          <p:cNvPr id="5" name="Picture 2" descr="ZAT a.s.">
            <a:extLst>
              <a:ext uri="{FF2B5EF4-FFF2-40B4-BE49-F238E27FC236}">
                <a16:creationId xmlns:a16="http://schemas.microsoft.com/office/drawing/2014/main" id="{2EE58A1A-BABE-CD7F-A60D-BE44534112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3910"/>
          <a:stretch/>
        </p:blipFill>
        <p:spPr bwMode="auto">
          <a:xfrm>
            <a:off x="1336463" y="3429000"/>
            <a:ext cx="4100953" cy="234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B922AE6F-DFF8-06B1-A7EB-EFA0C0AB6020}"/>
              </a:ext>
            </a:extLst>
          </p:cNvPr>
          <p:cNvCxnSpPr/>
          <p:nvPr/>
        </p:nvCxnSpPr>
        <p:spPr>
          <a:xfrm>
            <a:off x="5717628" y="1229710"/>
            <a:ext cx="0" cy="4548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7C7D6764-6AB1-0938-DBB8-53837ABB9910}"/>
              </a:ext>
            </a:extLst>
          </p:cNvPr>
          <p:cNvCxnSpPr/>
          <p:nvPr/>
        </p:nvCxnSpPr>
        <p:spPr>
          <a:xfrm>
            <a:off x="1336463" y="3100552"/>
            <a:ext cx="43811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9C9E96AF-F099-4BFA-7C3D-B252A602EA7F}"/>
              </a:ext>
            </a:extLst>
          </p:cNvPr>
          <p:cNvCxnSpPr>
            <a:cxnSpLocks/>
          </p:cNvCxnSpPr>
          <p:nvPr/>
        </p:nvCxnSpPr>
        <p:spPr>
          <a:xfrm>
            <a:off x="5717628" y="3850033"/>
            <a:ext cx="5101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443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EC4AC08-48D3-1749-E532-3C15AC5A4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919" y="4362204"/>
            <a:ext cx="5248983" cy="145659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615B38C-0956-1AE8-E3AB-1BFAA966078B}"/>
              </a:ext>
            </a:extLst>
          </p:cNvPr>
          <p:cNvSpPr txBox="1"/>
          <p:nvPr/>
        </p:nvSpPr>
        <p:spPr>
          <a:xfrm>
            <a:off x="1637336" y="1317424"/>
            <a:ext cx="3277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latin typeface="+mj-lt"/>
              </a:rPr>
              <a:t>Náplň a průběh praxe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0BC5996-0970-FBCA-BFBC-0B941AE2EE3D}"/>
              </a:ext>
            </a:extLst>
          </p:cNvPr>
          <p:cNvSpPr txBox="1"/>
          <p:nvPr/>
        </p:nvSpPr>
        <p:spPr>
          <a:xfrm>
            <a:off x="2367969" y="2121022"/>
            <a:ext cx="477457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Finance podniku</a:t>
            </a:r>
          </a:p>
          <a:p>
            <a:endParaRPr lang="cs-CZ" sz="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Kalkulace cen produktů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Sledování ziskovosti výrobních objednávek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Zpracování plánu fakturací pro Výkonnou radu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94E3772-A406-636A-4EBC-E2715EA8625A}"/>
              </a:ext>
            </a:extLst>
          </p:cNvPr>
          <p:cNvSpPr txBox="1"/>
          <p:nvPr/>
        </p:nvSpPr>
        <p:spPr>
          <a:xfrm>
            <a:off x="1189342" y="3939717"/>
            <a:ext cx="47745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Marketing</a:t>
            </a:r>
          </a:p>
          <a:p>
            <a:endParaRPr lang="cs-CZ" sz="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Kalkulace cen produktů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Komunikace náhrad materiálu a případného navýšení ceny se zákazníkem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Pravidelné koordinační schůzky se zákazníkem</a:t>
            </a:r>
          </a:p>
        </p:txBody>
      </p:sp>
      <p:pic>
        <p:nvPicPr>
          <p:cNvPr id="6" name="Picture 2" descr="CAD, konstrukce výrobků - design, navrhování - první fáze vývoje produktů">
            <a:extLst>
              <a:ext uri="{FF2B5EF4-FFF2-40B4-BE49-F238E27FC236}">
                <a16:creationId xmlns:a16="http://schemas.microsoft.com/office/drawing/2014/main" id="{27C91C41-2E42-A622-45D0-AD310DE461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06" b="17354"/>
          <a:stretch/>
        </p:blipFill>
        <p:spPr bwMode="auto">
          <a:xfrm>
            <a:off x="9871022" y="1292436"/>
            <a:ext cx="881061" cy="88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277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EC4AC08-48D3-1749-E532-3C15AC5A4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919" y="4362204"/>
            <a:ext cx="5248983" cy="145659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615B38C-0956-1AE8-E3AB-1BFAA966078B}"/>
              </a:ext>
            </a:extLst>
          </p:cNvPr>
          <p:cNvSpPr txBox="1"/>
          <p:nvPr/>
        </p:nvSpPr>
        <p:spPr>
          <a:xfrm>
            <a:off x="1637336" y="1317424"/>
            <a:ext cx="3277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latin typeface="+mj-lt"/>
              </a:rPr>
              <a:t>Náplň a průběh praxe</a:t>
            </a:r>
          </a:p>
        </p:txBody>
      </p:sp>
      <p:pic>
        <p:nvPicPr>
          <p:cNvPr id="6" name="Picture 2" descr="CAD, konstrukce výrobků - design, navrhování - první fáze vývoje produktů">
            <a:extLst>
              <a:ext uri="{FF2B5EF4-FFF2-40B4-BE49-F238E27FC236}">
                <a16:creationId xmlns:a16="http://schemas.microsoft.com/office/drawing/2014/main" id="{27C91C41-2E42-A622-45D0-AD310DE461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06" b="17354"/>
          <a:stretch/>
        </p:blipFill>
        <p:spPr bwMode="auto">
          <a:xfrm>
            <a:off x="9871022" y="1292436"/>
            <a:ext cx="881061" cy="88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736E384-31D6-C94C-80A9-83F261346918}"/>
              </a:ext>
            </a:extLst>
          </p:cNvPr>
          <p:cNvSpPr txBox="1"/>
          <p:nvPr/>
        </p:nvSpPr>
        <p:spPr>
          <a:xfrm>
            <a:off x="1378344" y="2247367"/>
            <a:ext cx="433280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Plánování</a:t>
            </a:r>
          </a:p>
          <a:p>
            <a:endParaRPr lang="cs-CZ" sz="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Zakládání obchodních případů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Vytváření návrhů pro plánování výroby produktů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Monitorování stavu materiálu pro výrobní objednávky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Koordinace termínů zahájení a ukončení výrobních objednávek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Monitorování realizace výrobních objednávek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Identifikace rizik a jejich eliminace</a:t>
            </a:r>
          </a:p>
        </p:txBody>
      </p:sp>
    </p:spTree>
    <p:extLst>
      <p:ext uri="{BB962C8B-B14F-4D97-AF65-F5344CB8AC3E}">
        <p14:creationId xmlns:p14="http://schemas.microsoft.com/office/powerpoint/2010/main" val="2995983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EC4AC08-48D3-1749-E532-3C15AC5A4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919" y="4362204"/>
            <a:ext cx="5248983" cy="145659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615B38C-0956-1AE8-E3AB-1BFAA966078B}"/>
              </a:ext>
            </a:extLst>
          </p:cNvPr>
          <p:cNvSpPr txBox="1"/>
          <p:nvPr/>
        </p:nvSpPr>
        <p:spPr>
          <a:xfrm>
            <a:off x="1637336" y="1317424"/>
            <a:ext cx="3277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latin typeface="+mj-lt"/>
              </a:rPr>
              <a:t>Náplň a průběh praxe</a:t>
            </a:r>
          </a:p>
        </p:txBody>
      </p:sp>
      <p:pic>
        <p:nvPicPr>
          <p:cNvPr id="6" name="Picture 2" descr="CAD, konstrukce výrobků - design, navrhování - první fáze vývoje produktů">
            <a:extLst>
              <a:ext uri="{FF2B5EF4-FFF2-40B4-BE49-F238E27FC236}">
                <a16:creationId xmlns:a16="http://schemas.microsoft.com/office/drawing/2014/main" id="{27C91C41-2E42-A622-45D0-AD310DE461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06" b="17354"/>
          <a:stretch/>
        </p:blipFill>
        <p:spPr bwMode="auto">
          <a:xfrm>
            <a:off x="9871022" y="1292436"/>
            <a:ext cx="881061" cy="88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F4792FE-C876-8C8F-CD0B-0E5A7886DC22}"/>
              </a:ext>
            </a:extLst>
          </p:cNvPr>
          <p:cNvSpPr txBox="1"/>
          <p:nvPr/>
        </p:nvSpPr>
        <p:spPr>
          <a:xfrm>
            <a:off x="2421520" y="2365922"/>
            <a:ext cx="423686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Účetnictví</a:t>
            </a:r>
          </a:p>
          <a:p>
            <a:endParaRPr lang="cs-CZ" sz="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Vystavení odběratelských faktur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Vystavení dobropisu k vydané faktuře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Příprava podkladů pro zpracování mezd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1DE96C0-FE58-15EF-421C-BA22AE78ACED}"/>
              </a:ext>
            </a:extLst>
          </p:cNvPr>
          <p:cNvSpPr txBox="1"/>
          <p:nvPr/>
        </p:nvSpPr>
        <p:spPr>
          <a:xfrm>
            <a:off x="1223834" y="4186359"/>
            <a:ext cx="415463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Logistika</a:t>
            </a:r>
          </a:p>
          <a:p>
            <a:endParaRPr lang="cs-CZ" sz="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Příprava podkladů pro dodávky výrobků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dirty="0"/>
              <a:t>Seznam produktů a množství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dirty="0"/>
              <a:t>Požadované dokumenty</a:t>
            </a:r>
          </a:p>
        </p:txBody>
      </p:sp>
    </p:spTree>
    <p:extLst>
      <p:ext uri="{BB962C8B-B14F-4D97-AF65-F5344CB8AC3E}">
        <p14:creationId xmlns:p14="http://schemas.microsoft.com/office/powerpoint/2010/main" val="469236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EC4AC08-48D3-1749-E532-3C15AC5A4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919" y="4362204"/>
            <a:ext cx="5248983" cy="145659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615B38C-0956-1AE8-E3AB-1BFAA966078B}"/>
              </a:ext>
            </a:extLst>
          </p:cNvPr>
          <p:cNvSpPr txBox="1"/>
          <p:nvPr/>
        </p:nvSpPr>
        <p:spPr>
          <a:xfrm>
            <a:off x="1637336" y="1317424"/>
            <a:ext cx="3277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latin typeface="+mj-lt"/>
              </a:rPr>
              <a:t>Náplň a průběh praxe</a:t>
            </a:r>
          </a:p>
        </p:txBody>
      </p:sp>
      <p:pic>
        <p:nvPicPr>
          <p:cNvPr id="6" name="Picture 2" descr="CAD, konstrukce výrobků - design, navrhování - první fáze vývoje produktů">
            <a:extLst>
              <a:ext uri="{FF2B5EF4-FFF2-40B4-BE49-F238E27FC236}">
                <a16:creationId xmlns:a16="http://schemas.microsoft.com/office/drawing/2014/main" id="{27C91C41-2E42-A622-45D0-AD310DE461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06" b="17354"/>
          <a:stretch/>
        </p:blipFill>
        <p:spPr bwMode="auto">
          <a:xfrm>
            <a:off x="9871022" y="1292436"/>
            <a:ext cx="881061" cy="88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D339BC5-5436-E754-E62C-114DF871294F}"/>
              </a:ext>
            </a:extLst>
          </p:cNvPr>
          <p:cNvSpPr txBox="1"/>
          <p:nvPr/>
        </p:nvSpPr>
        <p:spPr>
          <a:xfrm>
            <a:off x="1637336" y="2514601"/>
            <a:ext cx="52489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Personální management</a:t>
            </a:r>
          </a:p>
          <a:p>
            <a:endParaRPr lang="cs-CZ" sz="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Seznámení nových pracovníků se zakládáním obchodních případů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Seznámení nových pracovníků s procesem realizace výrobních zakázek</a:t>
            </a:r>
          </a:p>
        </p:txBody>
      </p:sp>
    </p:spTree>
    <p:extLst>
      <p:ext uri="{BB962C8B-B14F-4D97-AF65-F5344CB8AC3E}">
        <p14:creationId xmlns:p14="http://schemas.microsoft.com/office/powerpoint/2010/main" val="3164898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EC4AC08-48D3-1749-E532-3C15AC5A4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919" y="4362204"/>
            <a:ext cx="5248983" cy="145659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4FE25E3-9A45-A90D-A7DF-2B309D4E3E50}"/>
              </a:ext>
            </a:extLst>
          </p:cNvPr>
          <p:cNvSpPr txBox="1"/>
          <p:nvPr/>
        </p:nvSpPr>
        <p:spPr>
          <a:xfrm>
            <a:off x="1454727" y="1426350"/>
            <a:ext cx="2746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latin typeface="+mj-lt"/>
              </a:rPr>
              <a:t>Zhodnocení praxe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076876F-D5DF-6132-27FB-E8C619382F80}"/>
              </a:ext>
            </a:extLst>
          </p:cNvPr>
          <p:cNvSpPr txBox="1"/>
          <p:nvPr/>
        </p:nvSpPr>
        <p:spPr>
          <a:xfrm>
            <a:off x="1454727" y="2556486"/>
            <a:ext cx="6071342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Absolvování odborné praxe mi napomohlo k:</a:t>
            </a:r>
          </a:p>
          <a:p>
            <a:endParaRPr lang="cs-CZ" sz="8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prohloubení znalostí v oblasti plánování výroby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zlepšení komunikačních schopností při jednání se zákazníky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získání nadhledu při plánování a koordinaci termínů zakázek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zlepšení v oblasti týmové spolupráce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zlepšení manažerských dovedností</a:t>
            </a:r>
          </a:p>
        </p:txBody>
      </p:sp>
    </p:spTree>
    <p:extLst>
      <p:ext uri="{BB962C8B-B14F-4D97-AF65-F5344CB8AC3E}">
        <p14:creationId xmlns:p14="http://schemas.microsoft.com/office/powerpoint/2010/main" val="32968923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290</Words>
  <Application>Microsoft Office PowerPoint</Application>
  <PresentationFormat>Širokoúhlá obrazovka</PresentationFormat>
  <Paragraphs>61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OBHAJOBA PRAXE </dc:title>
  <dc:creator>Regina Pachoňová</dc:creator>
  <cp:lastModifiedBy>Regina Pachoňová</cp:lastModifiedBy>
  <cp:revision>1</cp:revision>
  <dcterms:created xsi:type="dcterms:W3CDTF">2023-12-05T20:50:16Z</dcterms:created>
  <dcterms:modified xsi:type="dcterms:W3CDTF">2023-12-06T14:34:22Z</dcterms:modified>
</cp:coreProperties>
</file>