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18" autoAdjust="0"/>
  </p:normalViewPr>
  <p:slideViewPr>
    <p:cSldViewPr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6909E7-11A5-4A8B-8DB2-4AFB8FD7CDAA}" type="datetime1">
              <a:rPr lang="cs-CZ" smtClean="0"/>
              <a:t>04.12.2023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FF4C5A1-7167-4B3F-B0B1-0B81B8D9F037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FDB64A-EED7-4E78-9AAB-076F370344E5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pic>
        <p:nvPicPr>
          <p:cNvPr id="55" name="Obrázek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Obdélník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7D42F4-76E0-419A-9C34-4DE8F062EA60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571962-891D-4EA4-BA7D-BB51391C9786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7A4DC7-7465-4309-9A08-061147253ABF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6F70CB-CC90-4AF4-A462-F95445C92A88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pic>
        <p:nvPicPr>
          <p:cNvPr id="7" name="Obrázek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0A4228-5552-4181-B1D6-14F0A6C3D989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 rtlCol="0"/>
          <a:lstStyle>
            <a:lvl1pPr rtl="0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959B58-9068-45B0-9A0A-6B9DAE5DEF94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8D36FEE-0EF2-4F18-B763-20EFD8D7E4B8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>
            <a:lvl1pPr>
              <a:defRPr/>
            </a:lvl1pPr>
          </a:lstStyle>
          <a:p>
            <a:fld id="{233D6972-5A52-43AC-870F-491A6B5EC61D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5C728F-9B5F-4AD9-95B6-330DCC38B7EC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9" name="Obdélník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8AFDE19-12E3-472C-B491-C0F02D22E997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9" name="Obdélník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41B3416-9DAC-47FD-92AD-EB5E19D3954E}" type="datetime1">
              <a:rPr lang="cs-CZ" noProof="0" smtClean="0"/>
              <a:pPr/>
              <a:t>04.12.2023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9" name="Obdélník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 dirty="0"/>
          </a:p>
        </p:txBody>
      </p:sp>
      <p:pic>
        <p:nvPicPr>
          <p:cNvPr id="46" name="Obrázek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260648"/>
            <a:ext cx="8329031" cy="3024336"/>
          </a:xfrm>
        </p:spPr>
        <p:txBody>
          <a:bodyPr rtlCol="0"/>
          <a:lstStyle/>
          <a:p>
            <a:pPr algn="ctr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2000" b="1" dirty="0"/>
              <a:t>Vysoká škola technická a ekonomická v Českých Budějovicích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OBHAJOBA PRAXE</a:t>
            </a: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2800" dirty="0" smtClean="0"/>
              <a:t>Autor: Petra Bouchalová</a:t>
            </a:r>
          </a:p>
          <a:p>
            <a:pPr rtl="0"/>
            <a:r>
              <a:rPr lang="cs-CZ" sz="2800" dirty="0" smtClean="0"/>
              <a:t>České Budějovice, ZS 2023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ZHODNOCENÍ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dirty="0" smtClean="0"/>
              <a:t>nové zkušenosti v oblasti marketingu při tvorbě nového </a:t>
            </a:r>
            <a:br>
              <a:rPr lang="cs-CZ" dirty="0" smtClean="0"/>
            </a:br>
            <a:r>
              <a:rPr lang="cs-CZ" dirty="0" smtClean="0"/>
              <a:t>   e-</a:t>
            </a:r>
            <a:r>
              <a:rPr lang="cs-CZ" dirty="0" err="1" smtClean="0"/>
              <a:t>shopu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zlepšení organizace práce při stresových situacích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korigování výroby pro dosažení cílů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maximalizování zisku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42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329031" cy="1684784"/>
          </a:xfrm>
        </p:spPr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Petra Bouchalová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1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HISTORIE A CHARAKTERISTIKA ZAMĚSTNAVATELE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lvl="0" indent="0" rtl="0">
              <a:buNone/>
            </a:pPr>
            <a:r>
              <a:rPr lang="cs-CZ" dirty="0" smtClean="0"/>
              <a:t>       </a:t>
            </a:r>
          </a:p>
          <a:p>
            <a:pPr marL="0" lvl="0" indent="0" rtl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VELPACK s.r.o.</a:t>
            </a:r>
          </a:p>
          <a:p>
            <a:pPr marL="0" lvl="0" indent="0" rtl="0">
              <a:buNone/>
            </a:pPr>
            <a:endParaRPr lang="cs-CZ" dirty="0" smtClean="0"/>
          </a:p>
          <a:p>
            <a:pPr lvl="1" rtl="0">
              <a:buFontTx/>
              <a:buChar char="-"/>
            </a:pPr>
            <a:r>
              <a:rPr lang="cs-CZ" dirty="0"/>
              <a:t>f</a:t>
            </a:r>
            <a:r>
              <a:rPr lang="cs-CZ" dirty="0" smtClean="0"/>
              <a:t>irma založena v srpnu roku 2016</a:t>
            </a:r>
          </a:p>
          <a:p>
            <a:pPr lvl="1" rtl="0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aměřena na balení luxusních dárkových koupelových setů pralinek, šumivých bomb, tuhých šamponů, mýdel, tělových másel a </a:t>
            </a:r>
            <a:r>
              <a:rPr lang="cs-CZ" dirty="0" smtClean="0"/>
              <a:t>dalších výrobků</a:t>
            </a:r>
            <a:endParaRPr lang="cs-CZ" dirty="0" smtClean="0"/>
          </a:p>
          <a:p>
            <a:pPr lvl="1" rtl="0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ákazníky jsou DM Drogerie </a:t>
            </a:r>
            <a:r>
              <a:rPr lang="cs-CZ" dirty="0" err="1" smtClean="0"/>
              <a:t>Markt</a:t>
            </a:r>
            <a:r>
              <a:rPr lang="cs-CZ" dirty="0" smtClean="0"/>
              <a:t>, </a:t>
            </a:r>
            <a:r>
              <a:rPr lang="cs-CZ" dirty="0" err="1" smtClean="0"/>
              <a:t>Rossmann</a:t>
            </a:r>
            <a:r>
              <a:rPr lang="cs-CZ" dirty="0" smtClean="0"/>
              <a:t>, </a:t>
            </a:r>
            <a:r>
              <a:rPr lang="cs-CZ" dirty="0" err="1" smtClean="0"/>
              <a:t>Bipa</a:t>
            </a:r>
            <a:r>
              <a:rPr lang="cs-CZ" dirty="0" smtClean="0"/>
              <a:t>, Müller, Coop a další</a:t>
            </a:r>
          </a:p>
          <a:p>
            <a:pPr lvl="1" rtl="0">
              <a:buFontTx/>
              <a:buChar char="-"/>
            </a:pPr>
            <a:r>
              <a:rPr lang="cs-CZ" dirty="0" smtClean="0"/>
              <a:t>v roce 2019 vytvořen e-</a:t>
            </a:r>
            <a:r>
              <a:rPr lang="cs-CZ" dirty="0" err="1" smtClean="0"/>
              <a:t>shop</a:t>
            </a:r>
            <a:r>
              <a:rPr lang="cs-CZ" dirty="0" smtClean="0"/>
              <a:t> Spa4relax.com</a:t>
            </a:r>
          </a:p>
          <a:p>
            <a:pPr lvl="1" rtl="0">
              <a:buFontTx/>
              <a:buChar char="-"/>
            </a:pPr>
            <a:endParaRPr lang="cs-CZ" dirty="0" smtClean="0"/>
          </a:p>
          <a:p>
            <a:pPr lvl="1" rtl="0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4" y="260648"/>
            <a:ext cx="4536503" cy="302433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60" y="260648"/>
            <a:ext cx="4608512" cy="302433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3" y="3429001"/>
            <a:ext cx="4536503" cy="316835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60" y="3429001"/>
            <a:ext cx="460851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3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NÁPLŇ A PRŮBĚH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návrh loga, vzhled a forma krabiček na dárkové balení </a:t>
            </a:r>
            <a:r>
              <a:rPr lang="cs-CZ" dirty="0" smtClean="0"/>
              <a:t>     koupelových pralinek</a:t>
            </a:r>
            <a:r>
              <a:rPr lang="cs-CZ" dirty="0" smtClean="0"/>
              <a:t>, šumivých bomb, polštářků do sprchy a </a:t>
            </a:r>
            <a:r>
              <a:rPr lang="cs-CZ" dirty="0" smtClean="0"/>
              <a:t>  dalších výrobků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dirty="0" smtClean="0"/>
              <a:t>názvy jednotlivých pralinek a šumivých bomb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dirty="0" smtClean="0"/>
              <a:t>výběr a kombinace pralinek, bomb a polštářků do dárkových </a:t>
            </a:r>
            <a:r>
              <a:rPr lang="cs-CZ" dirty="0" smtClean="0"/>
              <a:t>   balení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výběr možnosti zabalení dárkových setů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dirty="0" smtClean="0"/>
              <a:t>podílení se na tvorbě etiket</a:t>
            </a: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91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NÁPLŇ A PRŮBĚH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 podniku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dirty="0" smtClean="0"/>
              <a:t>- zpracování podkladů pro úkolovou mzdu zaměstnanců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dirty="0" smtClean="0"/>
              <a:t>- stanovení norem u jednotlivých operací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sledování cen a změny cen u výrobků na e-</a:t>
            </a:r>
            <a:r>
              <a:rPr lang="cs-CZ" dirty="0" err="1" smtClean="0"/>
              <a:t>shopu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výsledek hospodaření nekonzultován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888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NÁPLŇ A PRŮBĚH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Účetnictví</a:t>
            </a: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faktura vydaná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faktura přijatá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podklady pro zpracování úkolových mezd zaměstnanců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- 2x ročně vyhotovena fyzická inventura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 průběhu roku namátková inventura dle zadání majitele firmy</a:t>
            </a:r>
          </a:p>
        </p:txBody>
      </p:sp>
    </p:spTree>
    <p:extLst>
      <p:ext uri="{BB962C8B-B14F-4D97-AF65-F5344CB8AC3E}">
        <p14:creationId xmlns:p14="http://schemas.microsoft.com/office/powerpoint/2010/main" val="399950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NÁPLŇ A PRŮBĚH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Personální management</a:t>
            </a:r>
          </a:p>
          <a:p>
            <a:pPr marL="0" indent="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výběrové řízení zaměstnanců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přijímací pohovory s kandidáty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zaškolení nových zaměstnanců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motivování </a:t>
            </a:r>
            <a:r>
              <a:rPr lang="cs-CZ" dirty="0"/>
              <a:t>a</a:t>
            </a:r>
            <a:r>
              <a:rPr lang="cs-CZ" dirty="0" smtClean="0"/>
              <a:t> hodnocení zaměstnanců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identifikace a řešení problémů v pracovních i mezilidských </a:t>
            </a:r>
            <a:r>
              <a:rPr lang="cs-CZ" dirty="0" smtClean="0"/>
              <a:t>          vztazích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098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NÁPLŇ A PRŮBĚH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Plánování</a:t>
            </a:r>
          </a:p>
          <a:p>
            <a:pPr marL="0" indent="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smtClean="0"/>
              <a:t> - zajištění chodu celé dílny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organizování jednotlivých činností zaměstnanců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efektivní řízení času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plánování zakázky, příprava a rozdělení materiálu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plánování dovolených, návštěv doktorů a zajištění chodu dílny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57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NÁPLŇ A PRŮBĚH PRAXE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Logistika</a:t>
            </a:r>
          </a:p>
          <a:p>
            <a:pPr marL="0" indent="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příprava podkladů pro asistenta majitele</a:t>
            </a:r>
          </a:p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- zodpovědnost za správnost údajů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sjednání přepravce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následná kontrola dodacího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51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ona s farmaceutickým motive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459215_TF03460537.potx" id="{C9C1D648-6444-48EA-8B95-3EF44A079E40}" vid="{B3C6C028-FA2D-4AE5-9B51-F5E3F2E22D1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s farmaceutickým motivem</Template>
  <TotalTime>157</TotalTime>
  <Words>381</Words>
  <Application>Microsoft Office PowerPoint</Application>
  <PresentationFormat>Vlastní</PresentationFormat>
  <Paragraphs>67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Euphemia</vt:lpstr>
      <vt:lpstr>Franklin Gothic Book</vt:lpstr>
      <vt:lpstr>Šablona s farmaceutickým motivem</vt:lpstr>
      <vt:lpstr>   Vysoká škola technická a ekonomická v Českých Budějovicích       OBHAJOBA PRAXE</vt:lpstr>
      <vt:lpstr>HISTORIE A CHARAKTERISTIKA ZAMĚSTNAVATELE:</vt:lpstr>
      <vt:lpstr>Prezentace aplikace PowerPoint</vt:lpstr>
      <vt:lpstr>NÁPLŇ A PRŮBĚH PRAXE</vt:lpstr>
      <vt:lpstr>NÁPLŇ A PRŮBĚH PRAXE</vt:lpstr>
      <vt:lpstr>NÁPLŇ A PRŮBĚH PRAXE</vt:lpstr>
      <vt:lpstr>NÁPLŇ A PRŮBĚH PRAXE</vt:lpstr>
      <vt:lpstr>NÁPLŇ A PRŮBĚH PRAXE</vt:lpstr>
      <vt:lpstr>NÁPLŇ A PRŮBĚH PRAXE</vt:lpstr>
      <vt:lpstr>ZHODNOCENÍ PRAXE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     OBHAJOBA PRAXE</dc:title>
  <dc:creator>Radek.PC</dc:creator>
  <cp:lastModifiedBy>Radek.PC</cp:lastModifiedBy>
  <cp:revision>13</cp:revision>
  <dcterms:created xsi:type="dcterms:W3CDTF">2023-12-03T16:54:27Z</dcterms:created>
  <dcterms:modified xsi:type="dcterms:W3CDTF">2023-12-04T17:10:23Z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