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1pPr>
    <a:lvl2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2pPr>
    <a:lvl3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3pPr>
    <a:lvl4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4pPr>
    <a:lvl5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5pPr>
    <a:lvl6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6pPr>
    <a:lvl7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7pPr>
    <a:lvl8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8pPr>
    <a:lvl9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53585F"/>
        </a:solidFill>
        <a:effectLst/>
        <a:uFillTx/>
        <a:latin typeface="Produkt Extralight"/>
        <a:ea typeface="Produkt Extralight"/>
        <a:cs typeface="Produkt Extralight"/>
        <a:sym typeface="Produkt Extra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DFE2E6"/>
          </a:solidFill>
        </a:fill>
      </a:tcStyle>
    </a:wholeTbl>
    <a:band2H>
      <a:tcTxStyle b="def" i="def"/>
      <a:tcStyle>
        <a:tcBdr/>
        <a:fill>
          <a:solidFill>
            <a:srgbClr val="EFF1F3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DCE6E0"/>
          </a:solidFill>
        </a:fill>
      </a:tcStyle>
    </a:wholeTbl>
    <a:band2H>
      <a:tcTxStyle b="def" i="def"/>
      <a:tcStyle>
        <a:tcBdr/>
        <a:fill>
          <a:solidFill>
            <a:srgbClr val="EEF3F0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E6DCE4"/>
          </a:solidFill>
        </a:fill>
      </a:tcStyle>
    </a:wholeTbl>
    <a:band2H>
      <a:tcTxStyle b="def" i="def"/>
      <a:tcStyle>
        <a:tcBdr/>
        <a:fill>
          <a:solidFill>
            <a:srgbClr val="F3EEF2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 b="def" i="def"/>
      <a:tcStyle>
        <a:tcBdr/>
        <a:fill>
          <a:solidFill>
            <a:srgbClr val="5F3E0C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F3E0C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CFD0D1"/>
          </a:solidFill>
        </a:fill>
      </a:tcStyle>
    </a:wholeTbl>
    <a:band2H>
      <a:tcTxStyle b="def" i="def"/>
      <a:tcStyle>
        <a:tcBdr/>
        <a:fill>
          <a:solidFill>
            <a:srgbClr val="E9E9E9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38100" cap="flat">
              <a:solidFill>
                <a:srgbClr val="5F3E0C"/>
              </a:solidFill>
              <a:prstDash val="solid"/>
              <a:round/>
            </a:ln>
          </a:top>
          <a:bottom>
            <a:ln w="127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F3E0C"/>
      </a:tcTxStyle>
      <a:tcStyle>
        <a:tcBdr>
          <a:left>
            <a:ln w="12700" cap="flat">
              <a:solidFill>
                <a:srgbClr val="5F3E0C"/>
              </a:solidFill>
              <a:prstDash val="solid"/>
              <a:round/>
            </a:ln>
          </a:left>
          <a:right>
            <a:ln w="12700" cap="flat">
              <a:solidFill>
                <a:srgbClr val="5F3E0C"/>
              </a:solidFill>
              <a:prstDash val="solid"/>
              <a:round/>
            </a:ln>
          </a:right>
          <a:top>
            <a:ln w="12700" cap="flat">
              <a:solidFill>
                <a:srgbClr val="5F3E0C"/>
              </a:solidFill>
              <a:prstDash val="solid"/>
              <a:round/>
            </a:ln>
          </a:top>
          <a:bottom>
            <a:ln w="38100" cap="flat">
              <a:solidFill>
                <a:srgbClr val="5F3E0C"/>
              </a:solidFill>
              <a:prstDash val="solid"/>
              <a:round/>
            </a:ln>
          </a:bottom>
          <a:insideH>
            <a:ln w="12700" cap="flat">
              <a:solidFill>
                <a:srgbClr val="5F3E0C"/>
              </a:solidFill>
              <a:prstDash val="solid"/>
              <a:round/>
            </a:ln>
          </a:insideH>
          <a:insideV>
            <a:ln w="12700" cap="flat">
              <a:solidFill>
                <a:srgbClr val="5F3E0C"/>
              </a:solidFill>
              <a:prstDash val="solid"/>
              <a:round/>
            </a:ln>
          </a:insideV>
        </a:tcBdr>
        <a:fill>
          <a:solidFill>
            <a:srgbClr val="5358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solidFill>
            <a:srgbClr val="53585F">
              <a:alpha val="20000"/>
            </a:srgbClr>
          </a:solidFill>
        </a:fill>
      </a:tcStyle>
    </a:firstCol>
    <a:la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50800" cap="flat">
              <a:solidFill>
                <a:srgbClr val="53585F"/>
              </a:solidFill>
              <a:prstDash val="solid"/>
              <a:round/>
            </a:ln>
          </a:top>
          <a:bottom>
            <a:ln w="127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Produkt Extralight"/>
          <a:ea typeface="Produkt Extralight"/>
          <a:cs typeface="Produkt Extralight"/>
        </a:font>
        <a:srgbClr val="53585F"/>
      </a:tcTxStyle>
      <a:tcStyle>
        <a:tcBdr>
          <a:left>
            <a:ln w="12700" cap="flat">
              <a:solidFill>
                <a:srgbClr val="53585F"/>
              </a:solidFill>
              <a:prstDash val="solid"/>
              <a:round/>
            </a:ln>
          </a:left>
          <a:right>
            <a:ln w="12700" cap="flat">
              <a:solidFill>
                <a:srgbClr val="53585F"/>
              </a:solidFill>
              <a:prstDash val="solid"/>
              <a:round/>
            </a:ln>
          </a:right>
          <a:top>
            <a:ln w="12700" cap="flat">
              <a:solidFill>
                <a:srgbClr val="53585F"/>
              </a:solidFill>
              <a:prstDash val="solid"/>
              <a:round/>
            </a:ln>
          </a:top>
          <a:bottom>
            <a:ln w="25400" cap="flat">
              <a:solidFill>
                <a:srgbClr val="53585F"/>
              </a:solidFill>
              <a:prstDash val="solid"/>
              <a:round/>
            </a:ln>
          </a:bottom>
          <a:insideH>
            <a:ln w="12700" cap="flat">
              <a:solidFill>
                <a:srgbClr val="53585F"/>
              </a:solidFill>
              <a:prstDash val="solid"/>
              <a:round/>
            </a:ln>
          </a:insideH>
          <a:insideV>
            <a:ln w="12700" cap="flat">
              <a:solidFill>
                <a:srgbClr val="53585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9" name="Shape 1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/>
          <p:nvPr>
            <p:ph type="body" sz="quarter" idx="1" hasCustomPrompt="1"/>
          </p:nvPr>
        </p:nvSpPr>
        <p:spPr>
          <a:xfrm>
            <a:off x="1206500" y="12268950"/>
            <a:ext cx="21971000" cy="660402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" name="Body Level One…"/>
          <p:cNvSpPr txBox="1"/>
          <p:nvPr>
            <p:ph type="body" sz="quarter" idx="2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13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14" name="Slide Number"/>
          <p:cNvSpPr txBox="1"/>
          <p:nvPr>
            <p:ph type="sldNum" sz="quarter" idx="2"/>
          </p:nvPr>
        </p:nvSpPr>
        <p:spPr>
          <a:xfrm>
            <a:off x="23558499" y="12460721"/>
            <a:ext cx="388621" cy="4292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10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Agenda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9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</a:lstStyle>
          <a:p>
            <a:pPr/>
            <a:r>
              <a:t>Agenda Topics</a:t>
            </a:r>
          </a:p>
        </p:txBody>
      </p:sp>
      <p:sp>
        <p:nvSpPr>
          <p:cNvPr id="110" name="Agenda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1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/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19" sz="120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/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pc="-1750" sz="350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27" name="Fact information"/>
          <p:cNvSpPr txBox="1"/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pc="-99"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dy Level One…"/>
          <p:cNvSpPr txBox="1"/>
          <p:nvPr>
            <p:ph type="body" sz="quarter" idx="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686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3258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830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40279" indent="-411479" defTabSz="825500">
              <a:spcBef>
                <a:spcPts val="0"/>
              </a:spcBef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Attribution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36" name="Body Level One…"/>
          <p:cNvSpPr txBox="1"/>
          <p:nvPr>
            <p:ph type="body" sz="quarter" idx="2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/>
          <a:p>
            <a:pPr lvl="4" marL="0" indent="1493520" defTabSz="1463040">
              <a:lnSpc>
                <a:spcPct val="90000"/>
              </a:lnSpc>
              <a:spcBef>
                <a:spcPts val="0"/>
              </a:spcBef>
              <a:buSzTx/>
              <a:buNone/>
              <a:defRPr spc="-60" sz="5580">
                <a:latin typeface="Produkt Extralight"/>
                <a:ea typeface="Produkt Extralight"/>
                <a:cs typeface="Produkt Extralight"/>
                <a:sym typeface="Produkt Extralight"/>
              </a:defRPr>
            </a:pPr>
            <a:r>
              <a:t>“Notable Quote”
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orridor of an open-air stone building under a pink and purple sky"/>
          <p:cNvSpPr/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5" name="Black and white close-up of a curved roof"/>
          <p:cNvSpPr/>
          <p:nvPr>
            <p:ph type="pic" sz="half" idx="22"/>
          </p:nvPr>
        </p:nvSpPr>
        <p:spPr>
          <a:xfrm>
            <a:off x="6577500" y="3632200"/>
            <a:ext cx="112290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6" name="Low angle view of a metal spiral staircase"/>
          <p:cNvSpPr/>
          <p:nvPr>
            <p:ph type="pic" sz="quarter" idx="23"/>
          </p:nvPr>
        </p:nvSpPr>
        <p:spPr>
          <a:xfrm>
            <a:off x="146431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Futuristic, white corridor with shadows"/>
          <p:cNvSpPr/>
          <p:nvPr>
            <p:ph type="pic" idx="21"/>
          </p:nvPr>
        </p:nvSpPr>
        <p:spPr>
          <a:xfrm>
            <a:off x="-38100" y="-520700"/>
            <a:ext cx="24447500" cy="147633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5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rved, white arches on a grey reflective floor"/>
          <p:cNvSpPr/>
          <p:nvPr>
            <p:ph type="pic" idx="21"/>
          </p:nvPr>
        </p:nvSpPr>
        <p:spPr>
          <a:xfrm>
            <a:off x="-76200" y="-558800"/>
            <a:ext cx="24574500" cy="1483951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Body Level One…"/>
          <p:cNvSpPr txBox="1"/>
          <p:nvPr>
            <p:ph type="body" sz="quarter" idx="1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8" tIns="45718" rIns="45718" bIns="45718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  <a:lvl2pPr marL="8343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2pPr>
            <a:lvl3pPr marL="12915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3pPr>
            <a:lvl4pPr marL="17487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4pPr>
            <a:lvl5pPr marL="2205989" indent="-377189" defTabSz="825500">
              <a:spcBef>
                <a:spcPts val="0"/>
              </a:spcBef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5pPr>
          </a:lstStyle>
          <a:p>
            <a:pPr/>
            <a:r>
              <a:t>Author and Date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3" name="Body Level One…"/>
          <p:cNvSpPr txBox="1"/>
          <p:nvPr>
            <p:ph type="body" sz="quarter" idx="22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</a:lstStyle>
          <a:p>
            <a:pPr/>
            <a:r>
              <a:t>Presentation Subtitle</a:t>
            </a:r>
          </a:p>
        </p:txBody>
      </p:sp>
      <p:sp>
        <p:nvSpPr>
          <p:cNvPr id="24" name="Presentation Title"/>
          <p:cNvSpPr txBox="1"/>
          <p:nvPr>
            <p:ph type="title" hasCustomPrompt="1"/>
          </p:nvPr>
        </p:nvSpPr>
        <p:spPr>
          <a:xfrm>
            <a:off x="1206500" y="2616200"/>
            <a:ext cx="21971005" cy="4648200"/>
          </a:xfrm>
          <a:prstGeom prst="rect">
            <a:avLst/>
          </a:prstGeom>
        </p:spPr>
        <p:txBody>
          <a:bodyPr anchor="b"/>
          <a:lstStyle>
            <a:lvl1pPr defTabSz="355600">
              <a:defRPr spc="-119" sz="12000"/>
            </a:lvl1pPr>
          </a:lstStyle>
          <a:p>
            <a:pPr/>
            <a:r>
              <a:t>Presentation Title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ow angle view of a tall building with mirrored glass windows"/>
          <p:cNvSpPr/>
          <p:nvPr>
            <p:ph type="pic" idx="21"/>
          </p:nvPr>
        </p:nvSpPr>
        <p:spPr>
          <a:xfrm>
            <a:off x="8140700" y="-2"/>
            <a:ext cx="20574000" cy="1371600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3335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3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4" name="Body Level One…"/>
          <p:cNvSpPr txBox="1"/>
          <p:nvPr>
            <p:ph type="body" idx="2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artial view of a ceiling with wood panelling"/>
          <p:cNvSpPr/>
          <p:nvPr>
            <p:ph type="pic" idx="21"/>
          </p:nvPr>
        </p:nvSpPr>
        <p:spPr>
          <a:xfrm>
            <a:off x="9588500" y="-482600"/>
            <a:ext cx="21513800" cy="14300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1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3" name="Body Level One…"/>
          <p:cNvSpPr txBox="1"/>
          <p:nvPr>
            <p:ph type="body" sz="half" idx="22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</p:txBody>
      </p:sp>
      <p:sp>
        <p:nvSpPr>
          <p:cNvPr id="6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72" name="Slide Title"/>
          <p:cNvSpPr txBox="1"/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73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</p:txBody>
      </p:sp>
      <p:sp>
        <p:nvSpPr>
          <p:cNvPr id="7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ody Level One…"/>
          <p:cNvSpPr txBox="1"/>
          <p:nvPr>
            <p:ph type="body" sz="quarter" idx="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8" tIns="45718" rIns="45718" bIns="45718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1pPr>
            <a:lvl2pPr marL="10858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2pPr>
            <a:lvl3pPr marL="15430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3pPr>
            <a:lvl4pPr marL="20002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4pPr>
            <a:lvl5pPr marL="2457450" indent="-628650" defTabSz="825500">
              <a:spcBef>
                <a:spcPts val="0"/>
              </a:spcBef>
              <a:defRPr sz="5500">
                <a:latin typeface="Produkt Extralight"/>
                <a:ea typeface="Produkt Extralight"/>
                <a:cs typeface="Produkt Extralight"/>
                <a:sym typeface="Produkt Extralight"/>
              </a:defRPr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82" name="Slide Title"/>
          <p:cNvSpPr txBox="1"/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3" name="Body Level One…"/>
          <p:cNvSpPr txBox="1"/>
          <p:nvPr>
            <p:ph type="body" sz="half" idx="21" hasCustomPrompt="1"/>
          </p:nvPr>
        </p:nvSpPr>
        <p:spPr>
          <a:xfrm>
            <a:off x="1206500" y="4248503"/>
            <a:ext cx="9779000" cy="8256014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</p:txBody>
      </p:sp>
      <p:sp>
        <p:nvSpPr>
          <p:cNvPr id="8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/>
          <p:nvPr>
            <p:ph type="title" hasCustomPrompt="1"/>
          </p:nvPr>
        </p:nvSpPr>
        <p:spPr>
          <a:xfrm>
            <a:off x="1206496" y="39116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pc="-119" sz="12000"/>
            </a:lvl1pPr>
          </a:lstStyle>
          <a:p>
            <a:pPr/>
            <a:r>
              <a:t>Section Title</a:t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23558499" y="12458700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solidFill>
                  <a:srgbClr val="535860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</p:sldLayoutIdLst>
  <p:transition xmlns:p14="http://schemas.microsoft.com/office/powerpoint/2010/main" spd="med" advClick="1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1pPr>
      <a:lvl2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2pPr>
      <a:lvl3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3pPr>
      <a:lvl4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4pPr>
      <a:lvl5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5pPr>
      <a:lvl6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6pPr>
      <a:lvl7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7pPr>
      <a:lvl8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8pPr>
      <a:lvl9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00" strike="noStrike" sz="10000" u="none">
          <a:solidFill>
            <a:srgbClr val="535860"/>
          </a:solidFill>
          <a:uFillTx/>
          <a:latin typeface="Produkt Extralight"/>
          <a:ea typeface="Produkt Extralight"/>
          <a:cs typeface="Produkt Extralight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4000" u="none">
          <a:solidFill>
            <a:srgbClr val="535860"/>
          </a:solidFill>
          <a:uFillTx/>
          <a:latin typeface="Graphik Light"/>
          <a:ea typeface="Graphik Light"/>
          <a:cs typeface="Graphik 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omáš Trubka, 28847"/>
          <p:cNvSpPr txBox="1"/>
          <p:nvPr>
            <p:ph type="body" sz="quarter" idx="1"/>
          </p:nvPr>
        </p:nvSpPr>
        <p:spPr>
          <a:xfrm>
            <a:off x="1206500" y="12268950"/>
            <a:ext cx="21971000" cy="660402"/>
          </a:xfrm>
          <a:prstGeom prst="rect">
            <a:avLst/>
          </a:prstGeom>
        </p:spPr>
        <p:txBody>
          <a:bodyPr/>
          <a:lstStyle/>
          <a:p>
            <a:pPr/>
            <a:r>
              <a:t>Tomáš Trubka, 28847</a:t>
            </a:r>
          </a:p>
        </p:txBody>
      </p:sp>
      <p:sp>
        <p:nvSpPr>
          <p:cNvPr id="172" name="International relationships - ISAL"/>
          <p:cNvSpPr txBox="1"/>
          <p:nvPr/>
        </p:nvSpPr>
        <p:spPr>
          <a:xfrm>
            <a:off x="1206500" y="7353300"/>
            <a:ext cx="21971000" cy="200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defTabSz="825500">
              <a:spcBef>
                <a:spcPts val="0"/>
              </a:spcBef>
              <a:defRPr sz="5500">
                <a:solidFill>
                  <a:srgbClr val="535860"/>
                </a:solidFill>
              </a:defRPr>
            </a:lvl1pPr>
          </a:lstStyle>
          <a:p>
            <a:pPr/>
            <a:r>
              <a:t>International relationships - ISAL</a:t>
            </a:r>
          </a:p>
        </p:txBody>
      </p:sp>
      <p:sp>
        <p:nvSpPr>
          <p:cNvPr id="173" name="Odborná praxe"/>
          <p:cNvSpPr txBox="1"/>
          <p:nvPr>
            <p:ph type="title"/>
          </p:nvPr>
        </p:nvSpPr>
        <p:spPr>
          <a:xfrm>
            <a:off x="1206499" y="2616200"/>
            <a:ext cx="21971006" cy="4648200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pPr/>
            <a:r>
              <a:t>Odborná praxe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ŘEDSTAVENÍ ORGANIZ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8">
              <a:defRPr sz="9500"/>
            </a:lvl1pPr>
          </a:lstStyle>
          <a:p>
            <a:pPr/>
            <a:r>
              <a:t>PŘEDSTAVENÍ ORGANIZACE</a:t>
            </a:r>
          </a:p>
        </p:txBody>
      </p:sp>
      <p:sp>
        <p:nvSpPr>
          <p:cNvPr id="176" name="Soukromá vysoká škola na Madeiře, Portugalsko…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Soukromá vysoká škola na Madeiře, Portugalsko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Zaměření na jazyky, cestovní ruch a řízení lidských zdrojů, ale také finance a účetnictví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Okolo 300 studentů</a:t>
            </a:r>
          </a:p>
        </p:txBody>
      </p:sp>
      <p:pic>
        <p:nvPicPr>
          <p:cNvPr id="177" name="Obrázek 2" descr="Obrázek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35810" y="439924"/>
            <a:ext cx="3781504" cy="30018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Náplň prax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8">
              <a:defRPr sz="9500"/>
            </a:lvl1pPr>
          </a:lstStyle>
          <a:p>
            <a:pPr/>
            <a:r>
              <a:t>Náplň praxe</a:t>
            </a:r>
          </a:p>
        </p:txBody>
      </p:sp>
      <p:sp>
        <p:nvSpPr>
          <p:cNvPr id="180" name="Administrativa - agenda spojená s Erasmus studenty…"/>
          <p:cNvSpPr txBox="1"/>
          <p:nvPr>
            <p:ph type="body" idx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Administrativa - agenda spojená s Erasmus studenty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Výpomoc Erasmus studentům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Práce v marketingovém oddělení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Příprava BIP projektu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Přednášení na středních školách</a:t>
            </a:r>
          </a:p>
          <a:p>
            <a:pPr marL="457200" indent="-457200" defTabSz="355600">
              <a:spcBef>
                <a:spcPts val="4700"/>
              </a:spcBef>
              <a:buSzPct val="100000"/>
              <a:buChar char="•"/>
              <a:defRPr sz="400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Asistence při školních akcích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Fotodokument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8">
              <a:defRPr sz="9500"/>
            </a:lvl1pPr>
          </a:lstStyle>
          <a:p>
            <a:pPr/>
            <a:r>
              <a:t>Fotodokumentace</a:t>
            </a:r>
          </a:p>
        </p:txBody>
      </p:sp>
      <p:pic>
        <p:nvPicPr>
          <p:cNvPr id="183" name="IMG_3581.JPG" descr="IMG_358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63088" y="3328489"/>
            <a:ext cx="10072653" cy="67151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3458.jpeg" descr="IMG_345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01745" y="3328489"/>
            <a:ext cx="11937959" cy="6715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Fotodokumentac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8">
              <a:defRPr sz="9500"/>
            </a:lvl1pPr>
          </a:lstStyle>
          <a:p>
            <a:pPr/>
            <a:r>
              <a:t>Fotodokumentace</a:t>
            </a:r>
          </a:p>
        </p:txBody>
      </p:sp>
      <p:pic>
        <p:nvPicPr>
          <p:cNvPr id="187" name="IMG_2188.JPG" descr="IMG_218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86966" y="2589019"/>
            <a:ext cx="12810068" cy="853796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řínosy prax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78">
              <a:defRPr sz="9500"/>
            </a:lvl1pPr>
          </a:lstStyle>
          <a:p>
            <a:pPr/>
            <a:r>
              <a:t>Přínosy praxe</a:t>
            </a:r>
          </a:p>
        </p:txBody>
      </p:sp>
      <p:sp>
        <p:nvSpPr>
          <p:cNvPr id="190" name="Zlepšení komunikačních a přednesových dovedností…"/>
          <p:cNvSpPr txBox="1"/>
          <p:nvPr>
            <p:ph type="body" sz="half" idx="1"/>
          </p:nvPr>
        </p:nvSpPr>
        <p:spPr>
          <a:xfrm>
            <a:off x="1206499" y="4248503"/>
            <a:ext cx="12801548" cy="8256014"/>
          </a:xfrm>
          <a:prstGeom prst="rect">
            <a:avLst/>
          </a:prstGeom>
        </p:spPr>
        <p:txBody>
          <a:bodyPr lIns="50800" tIns="50800" rIns="50800" bIns="50800"/>
          <a:lstStyle/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Zlepšení komunikačních a přednesových dovedností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Praktická aplikace marketingu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Kontrola nákladů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Zlepšení organizačních dovedností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Plánování a organizování vzdělávání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Adaptace studentů</a:t>
            </a:r>
          </a:p>
          <a:p>
            <a:pPr marL="448055" indent="-448055" defTabSz="348488">
              <a:spcBef>
                <a:spcPts val="4600"/>
              </a:spcBef>
              <a:buSzPct val="100000"/>
              <a:buChar char="•"/>
              <a:defRPr sz="3920">
                <a:latin typeface="Graphik Light"/>
                <a:ea typeface="Graphik Light"/>
                <a:cs typeface="Graphik Light"/>
                <a:sym typeface="Graphik Light"/>
              </a:defRPr>
            </a:pPr>
            <a:r>
              <a:t>Orientace v marketingu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Děkuji za pozornost"/>
          <p:cNvSpPr txBox="1"/>
          <p:nvPr>
            <p:ph type="title"/>
          </p:nvPr>
        </p:nvSpPr>
        <p:spPr>
          <a:xfrm>
            <a:off x="1206499" y="4561871"/>
            <a:ext cx="21971002" cy="1689102"/>
          </a:xfrm>
          <a:prstGeom prst="rect">
            <a:avLst/>
          </a:prstGeom>
        </p:spPr>
        <p:txBody>
          <a:bodyPr/>
          <a:lstStyle>
            <a:lvl1pPr algn="ctr" defTabSz="2316478">
              <a:defRPr sz="9500"/>
            </a:lvl1pPr>
          </a:lstStyle>
          <a:p>
            <a:pPr/>
            <a:r>
              <a:t>Děkuji za pozornost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36_DynamicWavesLight">
  <a:themeElements>
    <a:clrScheme name="36_DynamicWavesLight">
      <a:dk1>
        <a:srgbClr val="53585F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3E0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36_DynamicWavesLight">
  <a:themeElements>
    <a:clrScheme name="36_DynamicWaves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6_DynamicWavesLigh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36_DynamicWaves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5F3E0C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53585F"/>
            </a:solidFill>
            <a:effectLst/>
            <a:uFillTx/>
            <a:latin typeface="Produkt Extralight"/>
            <a:ea typeface="Produkt Extralight"/>
            <a:cs typeface="Produkt Extralight"/>
            <a:sym typeface="Produkt Extra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