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0" r:id="rId4"/>
    <p:sldId id="267" r:id="rId5"/>
    <p:sldId id="268" r:id="rId6"/>
    <p:sldId id="261" r:id="rId7"/>
    <p:sldId id="262" r:id="rId8"/>
    <p:sldId id="263" r:id="rId9"/>
    <p:sldId id="269" r:id="rId10"/>
    <p:sldId id="266" r:id="rId11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8AE666-829D-48E8-9FC3-85FF0D1DB2B5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B200E62-9364-4CB9-89C4-77645E764019}" type="datetime1">
              <a:rPr lang="cs-CZ" smtClean="0"/>
              <a:t>05.12.2023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D239E7-27CF-40C7-8F0A-BFE4D4394C35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79535A-A064-470E-AB26-E7F9E0FAA2CE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A97A77-74DD-4E76-8172-DB6859F6630F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CB81F3-DDE0-4DA4-BA3D-DCA17B514D85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E4E29C-9478-40CB-B885-8083C7A499E9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D01282-382C-4BEC-BF1E-B43C436AE95C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FFA001-1288-4B91-8F38-F652FDAD1948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11" name="Zástupný symbol pro zápatí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F2F52B-EF36-4385-B68C-26B683FC6FB0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2C2BC2-E937-462E-A053-77029519E0A6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AE82B159-E07C-4CB9-92A4-E7A9600AB687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3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DE121A66-A1E7-4CF3-A514-5864B0060CFE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4A0AA7D3-9C6A-469F-BADB-E9850326DE88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Obdélník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rmAutofit/>
          </a:bodyPr>
          <a:lstStyle/>
          <a:p>
            <a:pPr rtl="0"/>
            <a:r>
              <a:rPr lang="cs" sz="8000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 rtlCol="0">
            <a:normAutofit/>
          </a:bodyPr>
          <a:lstStyle/>
          <a:p>
            <a:pPr rtl="0"/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Dominika</a:t>
            </a:r>
            <a:r>
              <a:rPr lang="c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churanová </a:t>
            </a:r>
            <a:r>
              <a:rPr lang="cs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Symbol" panose="05050102010706020507" pitchFamily="18" charset="2"/>
              </a:rPr>
              <a:t> 2023</a:t>
            </a:r>
            <a:endParaRPr lang="c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 descr="Obsah obrázku stůl, interiérový design, nábytek, okno&#10;&#10;Popis byl vytvořen automaticky">
            <a:extLst>
              <a:ext uri="{FF2B5EF4-FFF2-40B4-BE49-F238E27FC236}">
                <a16:creationId xmlns:a16="http://schemas.microsoft.com/office/drawing/2014/main" id="{17173B9B-4587-B755-4C6E-A65DB1DB50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" r="43963" b="1010"/>
          <a:stretch/>
        </p:blipFill>
        <p:spPr>
          <a:xfrm>
            <a:off x="0" y="0"/>
            <a:ext cx="5061527" cy="678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AA46740-3AF6-AC38-8BF6-C5B679B91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sz="6000" dirty="0"/>
              <a:t>DĚKUJI ZA POZORNOST</a:t>
            </a:r>
            <a:endParaRPr lang="en-US" sz="6000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45C378-C56A-3187-7BE2-30950182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8779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6AE3D-E54B-A327-3548-5BCFA11A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4DE82-C252-179A-8288-4E9F66A0D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AEGAN TTEC SINGLE MEMBER PRIVATE COMPANY </a:t>
            </a:r>
          </a:p>
          <a:p>
            <a:pPr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Booking.com</a:t>
            </a:r>
          </a:p>
          <a:p>
            <a:pPr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Náplň praxe</a:t>
            </a:r>
          </a:p>
          <a:p>
            <a:pPr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Zhodnocení praxe a přínos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25484-1BDA-F3B4-68AC-0B0C5901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cs-CZ" sz="1000" dirty="0"/>
              <a:t>Churanová Dominika 27870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3908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8FE08-2A75-0972-C324-25B9D28E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cs-CZ"/>
              <a:t>AEGAN TTEC SINGLE MEMBER PRIVATE COMPANY 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4C0366C-6C93-62B5-5040-9F7E34480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Americká globální společnost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1982 Kenneth D. </a:t>
            </a:r>
            <a:r>
              <a:rPr lang="cs-CZ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Tuchman</a:t>
            </a: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Zákaznický servis a podpora technologií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Více než 40 zemí a 62 000 zaměstnanců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Zástupný obsah 18" descr="Obsah obrázku Písmo, Grafika, logo, symbol&#10;&#10;Popis byl vytvořen automaticky">
            <a:extLst>
              <a:ext uri="{FF2B5EF4-FFF2-40B4-BE49-F238E27FC236}">
                <a16:creationId xmlns:a16="http://schemas.microsoft.com/office/drawing/2014/main" id="{29F5F2EE-99A8-9E90-223B-70ADCC9948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44" y="2849402"/>
            <a:ext cx="4639736" cy="2291190"/>
          </a:xfrm>
          <a:noFill/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955CF8-0A19-38D9-A7DB-17703FBE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/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5133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CE82B-C3D3-DF58-C56F-481D120F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cs-CZ" dirty="0"/>
              <a:t>Booking.com</a:t>
            </a:r>
          </a:p>
        </p:txBody>
      </p:sp>
      <p:pic>
        <p:nvPicPr>
          <p:cNvPr id="11" name="Zástupný obsah 10" descr="Obsah obrázku logo, text, Písmo, Grafika&#10;&#10;Popis byl vytvořen automaticky">
            <a:extLst>
              <a:ext uri="{FF2B5EF4-FFF2-40B4-BE49-F238E27FC236}">
                <a16:creationId xmlns:a16="http://schemas.microsoft.com/office/drawing/2014/main" id="{2422488E-E7ED-1F70-7766-57B5145F90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255095"/>
            <a:ext cx="4639736" cy="3479802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C7B3ACC-2172-43D7-5C39-B98A1D4C4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Holandská společnost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1996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Geert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-Jan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Bruinsma</a:t>
            </a:r>
            <a:endParaRPr lang="cs-CZ" sz="20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Zprostředkovatel ubytování, atrakcí atd.</a:t>
            </a:r>
            <a:endParaRPr lang="cs-CZ" sz="20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 jazyků a více než 28 milionů evidovaných ubytování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FF846B-8656-46EE-888A-8592559160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0169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8B167F91-C0C6-1509-D896-8BFAADDF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PRAXE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CA2DACC-3B32-49A7-66A1-48F4CDEB6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První kontakt pro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česky, slovensky či anglicky mluvící partnery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Telefonická a emailová komunikace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Komunikace na profesionální úrovni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Zajištění vysoké úrovně partnerských služeb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4CCBA0-73ED-AD2B-5AA3-ED4BAB35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9982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B241F-C0DC-42C8-AF3E-EE97C5F4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/>
          <a:p>
            <a:r>
              <a:rPr lang="cs-CZ" dirty="0"/>
              <a:t>NÁPLŇ PRAXE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F3816F-BBD9-49DA-0CA5-92CEF238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Úprava cen a cenových plánů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Nastavení změn fakturačních údajů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Vysvětlování a nastavení PPB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Vysvětlování faktur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Změna měny faktury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Nastavení platby předem / v hotovosti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Změna městské daně a DPH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D8392A9-753D-B78F-88F8-9E4E9EF0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/>
          <a:lstStyle/>
          <a:p>
            <a:r>
              <a:rPr lang="cs-CZ" dirty="0"/>
              <a:t>OBLAST FINANCE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F1526E-20A3-6C5F-7BBA-54CF1DA90B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8996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08FED-E8E7-B498-B824-D14B5CAC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PRAXE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B2774A-BE27-38D2-AA86-E6F1B5956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ClrTx/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s HR (</a:t>
            </a:r>
            <a:r>
              <a:rPr lang="cs-CZ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 algn="just">
              <a:lnSpc>
                <a:spcPct val="150000"/>
              </a:lnSpc>
              <a:buClrTx/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Meetingy ohledně osobního hodnocení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80E5123-6CFC-8BD8-8257-78F92155C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OBLAST PERSONÁLNÍ MANAGEMENT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CAC578-FED0-0DA9-3817-11A5F61A8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9332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F480D-498F-4E2B-CB2C-3E082A03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PRAXE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B734C6-F8DC-FEFD-4212-30DC6DBE0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Nastavení </a:t>
            </a:r>
            <a:r>
              <a:rPr lang="cs-CZ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Visibility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Boostru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Nastavení letních slev či akčních nabídek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Nastavení programu Genius, Smart rezervace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Nastavení informací o ubytování či hostiteli, práce s Autogen popisy, překlady popisů ubytování a jejich náprava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Nastavení a úprava fotografií a jejich vizualizace na stránce pro hosty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A301E29-C95C-0EE1-7778-34C8EBE20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OBLAST MARKETING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31DB7A-569E-664B-D7A1-1C626BE4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604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1E2A6AD5-6FEC-F76A-FD32-2134C53BF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PRAXE A PŘÍNOS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8AFCB7C-E549-A720-C6A5-02DCED94F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Jazykové a komunikační dovednosti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 management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Práce ve stresovém prostředí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Poznání nové kultury</a:t>
            </a:r>
          </a:p>
          <a:p>
            <a:pPr marL="0" indent="0">
              <a:buClrTx/>
              <a:buNone/>
            </a:pP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CE8931-C80C-FFA6-A53D-F44964C9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800" dirty="0"/>
              <a:t>Churanová Dominika 27870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9986206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5_TF56160789" id="{8AF6F0AA-8C72-4967-968E-D4393B06EDB9}" vid="{ACB952D6-6656-4F55-89C5-890C0D27D2F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{FC7248EB-A9E9-418C-8033-63E4548AAAFA}tf56160789_win32</Template>
  <TotalTime>77</TotalTime>
  <Words>271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Courier New</vt:lpstr>
      <vt:lpstr>Franklin Gothic Book</vt:lpstr>
      <vt:lpstr>Symbol</vt:lpstr>
      <vt:lpstr>Times New Roman</vt:lpstr>
      <vt:lpstr>1_RetrospectVTI</vt:lpstr>
      <vt:lpstr>ODBORNÁ PRAXE</vt:lpstr>
      <vt:lpstr>OBSAH</vt:lpstr>
      <vt:lpstr>AEGAN TTEC SINGLE MEMBER PRIVATE COMPANY </vt:lpstr>
      <vt:lpstr>Booking.com</vt:lpstr>
      <vt:lpstr>NÁPLŇ PRAXE</vt:lpstr>
      <vt:lpstr>NÁPLŇ PRAXE</vt:lpstr>
      <vt:lpstr>NÁPLŇ PRAXE</vt:lpstr>
      <vt:lpstr>NÁPLŇ PRAXE</vt:lpstr>
      <vt:lpstr>HODNOCENÍ PRAXE A PŘÍNOS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Dominika Churanová</dc:creator>
  <cp:lastModifiedBy>Dominika Churanová</cp:lastModifiedBy>
  <cp:revision>8</cp:revision>
  <dcterms:created xsi:type="dcterms:W3CDTF">2023-12-04T18:07:53Z</dcterms:created>
  <dcterms:modified xsi:type="dcterms:W3CDTF">2023-12-05T17:18:34Z</dcterms:modified>
</cp:coreProperties>
</file>