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62" r:id="rId13"/>
    <p:sldId id="263" r:id="rId14"/>
    <p:sldId id="264" r:id="rId15"/>
    <p:sldId id="273" r:id="rId16"/>
    <p:sldId id="274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06.12.2023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e-cr.cz/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Odborná praxe</a:t>
            </a:r>
            <a:endParaRPr lang="cs" sz="8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Dominik dolejš 25104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70A1F-A5F9-2CBF-2C59-C61E0A08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Vazbení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57785C1-3DC1-9A74-43D7-204B2FBA1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196" y="1933633"/>
            <a:ext cx="8499694" cy="440294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17C82A-D0DB-BBA1-5150-A7554EF2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5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4FF0D-9F41-B04D-D314-F10CED96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</a:t>
            </a:r>
            <a:r>
              <a:rPr lang="cs-CZ" dirty="0" err="1"/>
              <a:t>výsleků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A81FB9-5C60-F31B-A1B7-C0F299F0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  <p:pic>
        <p:nvPicPr>
          <p:cNvPr id="8" name="Zástupný obsah 7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09CBCBF7-4360-299D-ED6F-D8FE46701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 b="7053"/>
          <a:stretch/>
        </p:blipFill>
        <p:spPr>
          <a:xfrm>
            <a:off x="6437013" y="2715708"/>
            <a:ext cx="5368774" cy="3039583"/>
          </a:xfrm>
        </p:spPr>
      </p:pic>
      <p:pic>
        <p:nvPicPr>
          <p:cNvPr id="10" name="Obrázek 9" descr="Obsah obrázku text, snímek obrazovky, diagram, Vykreslený graf&#10;&#10;Popis byl vytvořen automaticky">
            <a:extLst>
              <a:ext uri="{FF2B5EF4-FFF2-40B4-BE49-F238E27FC236}">
                <a16:creationId xmlns:a16="http://schemas.microsoft.com/office/drawing/2014/main" id="{3B58CBB2-7648-40AB-8B7D-1E17BC4AF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" b="6072"/>
          <a:stretch/>
        </p:blipFill>
        <p:spPr>
          <a:xfrm>
            <a:off x="386214" y="2708960"/>
            <a:ext cx="5368774" cy="30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0BB13-55B1-4B6E-8D0E-09C8EBED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79A22-D69D-D09E-AE1B-C28B7E7D1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77DEEE-131E-174E-1124-2D60F5D5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08666-72C7-BC66-79B2-F3BFD90F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580C6-B6BB-BE62-3B43-A14A6657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Server OTE: </a:t>
            </a:r>
            <a:r>
              <a:rPr lang="cs-CZ" dirty="0">
                <a:hlinkClick r:id="rId2"/>
              </a:rPr>
              <a:t>https://www.ote-cr.cz/cs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1D4BB0-2574-3F69-7D6A-BF416113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6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942F1-4A60-4C3F-1773-D94BDA3E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47950-2471-68F7-F80E-82B84BC2A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Holdingová společnost se sídlem v Essenu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Dvojka na trhu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Elektřina a zemní plyn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70000 zaměstnanců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50mil. Zákazníků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Distribuční síť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ADB091-A1CE-5054-319B-35BA039E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  <p:pic>
        <p:nvPicPr>
          <p:cNvPr id="6" name="Obrázek 5" descr="Obsah obrázku Grafika, Písmo, logo, typografie&#10;&#10;Popis byl vytvořen automaticky">
            <a:extLst>
              <a:ext uri="{FF2B5EF4-FFF2-40B4-BE49-F238E27FC236}">
                <a16:creationId xmlns:a16="http://schemas.microsoft.com/office/drawing/2014/main" id="{DBE7CD87-6453-B74F-C48A-51431E78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86602"/>
            <a:ext cx="4974029" cy="14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D9A2B-E22E-BDA8-B9C4-3EB51488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877A9-C7C3-7E49-AE36-8E04218DE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Pravidelné meetingy s představenstvem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Strategické cíle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Finanční zhodnocení situace a projektů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Strategická situační analýza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51BC83-AD3F-8549-4EDB-ACD96898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3E358-1C92-E93F-89BD-45DCF9A2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Marketing a vnější/vnitřní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E4CEDA-2581-5D9F-E1E3-D134CAB1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Zhodnocení konkurence na trhu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Marketingový výzkum – zákaznický výzkum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Marketingový mix  - cenotvorba, správa produktového portfolia, </a:t>
            </a:r>
            <a:r>
              <a:rPr lang="cs-CZ" dirty="0">
                <a:solidFill>
                  <a:srgbClr val="FF5B5B"/>
                </a:solidFill>
              </a:rPr>
              <a:t>propagace, distribuce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5BBDC0-D787-34B4-6A3A-B273D3E3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5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32024-A910-C712-01C7-2723A147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768771-AF44-45F9-F01A-E3D75957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Hospodářské operace v milionech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Komplexnost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Odbornost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Zodpovědnost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04AA83-56BE-2A6B-FA97-2166189B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3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8CF3B-00DB-B23E-E9C5-1F86FFAB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Vzdělávání, nábor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313AC-32EF-9C24-AF98-ABBC7F14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Organizace podnikového vzdělávání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Přijímání pracovníků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Adaptace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Výkon zaměstnanců a motivace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B81E9B-20D1-DAEA-1F1B-D4921DA1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4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538BD-1060-02CC-8F57-F2792D59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a hospodářská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E5574-E33F-6FC8-6913-52C4D764E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Optimalizace procesů-kontrola ceníků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Osobní náklady zaměstnanců – školení a kurzy – komunikace a PBI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Hospodářská situace na základě účetnictví oddělení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984FC-CE3C-6058-E7C8-78ECEC33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4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302A5-E227-3904-3004-F10BEA87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Vlatsní</a:t>
            </a:r>
            <a:r>
              <a:rPr lang="cs-CZ" dirty="0"/>
              <a:t>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BC9294-FF15-F5B4-E8F5-A97BFEAA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39" y="2116827"/>
            <a:ext cx="1111082" cy="41933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 tohoto: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1CE838-081B-232B-F4B8-D6108AA3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3266EE-68FD-C793-7F5D-EB8924CA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10" y="2607335"/>
            <a:ext cx="4486963" cy="3429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09D2F6-B3D5-F5D0-233F-30C8E1E666B7}"/>
              </a:ext>
            </a:extLst>
          </p:cNvPr>
          <p:cNvSpPr txBox="1"/>
          <p:nvPr/>
        </p:nvSpPr>
        <p:spPr>
          <a:xfrm>
            <a:off x="5999019" y="21418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Toto:</a:t>
            </a:r>
          </a:p>
        </p:txBody>
      </p:sp>
      <p:pic>
        <p:nvPicPr>
          <p:cNvPr id="9" name="Obrázek 8" descr="Obsah obrázku text, snímek obrazovky, Vykreslený graf, diagram&#10;&#10;Popis byl vytvořen automaticky">
            <a:extLst>
              <a:ext uri="{FF2B5EF4-FFF2-40B4-BE49-F238E27FC236}">
                <a16:creationId xmlns:a16="http://schemas.microsoft.com/office/drawing/2014/main" id="{CC9A1C3D-0826-3A64-C86E-3728EBBD5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" b="6242"/>
          <a:stretch/>
        </p:blipFill>
        <p:spPr>
          <a:xfrm>
            <a:off x="5652654" y="2574797"/>
            <a:ext cx="6299200" cy="354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1A327-BAEE-F49A-6F14-820FE437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dat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889EA-251F-B908-8963-26A6DA3F5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06.12.2023</a:t>
            </a:fld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FADA71-7F67-2075-8C34-BAFABD2C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102456" cy="436591"/>
          </a:xfrm>
        </p:spPr>
        <p:txBody>
          <a:bodyPr/>
          <a:lstStyle/>
          <a:p>
            <a:r>
              <a:rPr lang="cs-CZ" dirty="0"/>
              <a:t>Z tohoto:</a:t>
            </a:r>
          </a:p>
        </p:txBody>
      </p:sp>
      <p:pic>
        <p:nvPicPr>
          <p:cNvPr id="8" name="Obrázek 7" descr="Obsah obrázku text, snímek obrazovky, diagram, Vykreslený graf&#10;&#10;Popis byl vytvořen automaticky">
            <a:extLst>
              <a:ext uri="{FF2B5EF4-FFF2-40B4-BE49-F238E27FC236}">
                <a16:creationId xmlns:a16="http://schemas.microsoft.com/office/drawing/2014/main" id="{BC718E8A-554D-A642-6DEF-1B5FF860B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7" b="7070"/>
          <a:stretch/>
        </p:blipFill>
        <p:spPr>
          <a:xfrm>
            <a:off x="5464034" y="2872510"/>
            <a:ext cx="6026002" cy="33805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E5F5D8A-958C-5734-74E7-93290279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64" y="2544792"/>
            <a:ext cx="3821499" cy="362527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E4FA9F-FDD7-04E7-598E-9094788C7EF5}"/>
              </a:ext>
            </a:extLst>
          </p:cNvPr>
          <p:cNvSpPr txBox="1"/>
          <p:nvPr/>
        </p:nvSpPr>
        <p:spPr>
          <a:xfrm>
            <a:off x="5320145" y="2108201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Toto:</a:t>
            </a:r>
          </a:p>
        </p:txBody>
      </p:sp>
    </p:spTree>
    <p:extLst>
      <p:ext uri="{BB962C8B-B14F-4D97-AF65-F5344CB8AC3E}">
        <p14:creationId xmlns:p14="http://schemas.microsoft.com/office/powerpoint/2010/main" val="23750040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D5546239E176499181E7733D50B514" ma:contentTypeVersion="10" ma:contentTypeDescription="Vytvoří nový dokument" ma:contentTypeScope="" ma:versionID="c743244f5ba00a516938365244949229">
  <xsd:schema xmlns:xsd="http://www.w3.org/2001/XMLSchema" xmlns:xs="http://www.w3.org/2001/XMLSchema" xmlns:p="http://schemas.microsoft.com/office/2006/metadata/properties" xmlns:ns3="e3c9a44a-46f5-4a72-ae5b-837000e1c16e" xmlns:ns4="0909ce23-4da8-4776-a549-565a8eb21f57" targetNamespace="http://schemas.microsoft.com/office/2006/metadata/properties" ma:root="true" ma:fieldsID="5b8d5a71e0ce80e75096d331738e48b2" ns3:_="" ns4:_="">
    <xsd:import namespace="e3c9a44a-46f5-4a72-ae5b-837000e1c16e"/>
    <xsd:import namespace="0909ce23-4da8-4776-a549-565a8eb21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9a44a-46f5-4a72-ae5b-837000e1c1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9ce23-4da8-4776-a549-565a8eb21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C95044-B50D-4AE5-9907-6D0F3D360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9a44a-46f5-4a72-ae5b-837000e1c16e"/>
    <ds:schemaRef ds:uri="0909ce23-4da8-4776-a549-565a8eb21f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AB6CF8-3EA6-4A01-92CB-B2FE6C2AF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E117F0-6E62-44A0-A811-535C0B5EBF0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e3c9a44a-46f5-4a72-ae5b-837000e1c16e"/>
    <ds:schemaRef ds:uri="http://purl.org/dc/dcmitype/"/>
    <ds:schemaRef ds:uri="http://schemas.microsoft.com/office/2006/metadata/properties"/>
    <ds:schemaRef ds:uri="0909ce23-4da8-4776-a549-565a8eb21f5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{4A42047B-87CF-4075-8A02-7A305279CF09}tf56160789_win32</Template>
  <TotalTime>88</TotalTime>
  <Words>158</Words>
  <Application>Microsoft Office PowerPoint</Application>
  <PresentationFormat>Širokoúhlá obrazovka</PresentationFormat>
  <Paragraphs>54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1_RetrospectVTI</vt:lpstr>
      <vt:lpstr>Odborná praxe</vt:lpstr>
      <vt:lpstr>Prezentace aplikace PowerPoint</vt:lpstr>
      <vt:lpstr>Strategický management</vt:lpstr>
      <vt:lpstr>Marketing a vnější/vnitřní prostředí</vt:lpstr>
      <vt:lpstr>Účetnictví</vt:lpstr>
      <vt:lpstr>Vzdělávání, nábor</vt:lpstr>
      <vt:lpstr>Náklady a hospodářská situace</vt:lpstr>
      <vt:lpstr>Vlatsní projekt</vt:lpstr>
      <vt:lpstr>Zpracování dat</vt:lpstr>
      <vt:lpstr>Vazbení</vt:lpstr>
      <vt:lpstr>Příklady výsleků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Dominik Dolejš</dc:creator>
  <cp:lastModifiedBy>Dominik Dolejš</cp:lastModifiedBy>
  <cp:revision>3</cp:revision>
  <dcterms:created xsi:type="dcterms:W3CDTF">2023-12-05T19:48:03Z</dcterms:created>
  <dcterms:modified xsi:type="dcterms:W3CDTF">2023-12-06T21:39:07Z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0x0101006DD5546239E176499181E7733D50B514</vt:lpwstr>
  </property>
</Properties>
</file>