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482635"/>
          </a:xfrm>
        </p:spPr>
        <p:txBody>
          <a:bodyPr>
            <a:normAutofit/>
          </a:bodyPr>
          <a:lstStyle/>
          <a:p>
            <a:pPr algn="ctr"/>
            <a:r>
              <a:rPr lang="cs-CZ" sz="6600" dirty="0" smtClean="0"/>
              <a:t>Obhajoba praxe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4563291"/>
            <a:ext cx="3452359" cy="1227909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Zuzana Sobotíková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České Budějovice, 2023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18903" y="2307771"/>
            <a:ext cx="721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85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322218"/>
            <a:ext cx="8534401" cy="1341120"/>
          </a:xfrm>
        </p:spPr>
        <p:txBody>
          <a:bodyPr/>
          <a:lstStyle/>
          <a:p>
            <a:pPr algn="ctr"/>
            <a:r>
              <a:rPr lang="cs-CZ" dirty="0" smtClean="0"/>
              <a:t>Historie a charakteristika zaměstnavatele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3" y="1820091"/>
            <a:ext cx="8534400" cy="4174309"/>
          </a:xfrm>
        </p:spPr>
        <p:txBody>
          <a:bodyPr/>
          <a:lstStyle/>
          <a:p>
            <a:pPr algn="just"/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→ </a:t>
            </a:r>
            <a:r>
              <a:rPr lang="cs-CZ" b="1" dirty="0" smtClean="0">
                <a:solidFill>
                  <a:schemeClr val="bg1"/>
                </a:solidFill>
              </a:rPr>
              <a:t>Sdružení automobilových dopravců ČESMAD BOHEMIA, </a:t>
            </a:r>
            <a:r>
              <a:rPr lang="cs-CZ" b="1" dirty="0" err="1" smtClean="0">
                <a:solidFill>
                  <a:schemeClr val="bg1"/>
                </a:solidFill>
              </a:rPr>
              <a:t>z.s</a:t>
            </a:r>
            <a:r>
              <a:rPr lang="cs-CZ" b="1" dirty="0" smtClean="0">
                <a:solidFill>
                  <a:schemeClr val="bg1"/>
                </a:solidFill>
              </a:rPr>
              <a:t>. 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bylo </a:t>
            </a:r>
            <a:r>
              <a:rPr lang="cs-CZ" b="1" dirty="0" smtClean="0">
                <a:solidFill>
                  <a:schemeClr val="bg1"/>
                </a:solidFill>
              </a:rPr>
              <a:t>založeno v roce 1966 tehdejšími státními podniky ČSAD.</a:t>
            </a:r>
          </a:p>
          <a:p>
            <a:pPr algn="just"/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→ cílem Sdružení </a:t>
            </a:r>
            <a:r>
              <a:rPr lang="cs-CZ" b="1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převzetí některých agend od Ministerstva dopravy</a:t>
            </a:r>
          </a:p>
          <a:p>
            <a:pPr algn="just"/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→ 1.1.1993 rozděleno na ČESMAD BOHEMIA a ČESMAD SLOVAKIA</a:t>
            </a:r>
          </a:p>
          <a:p>
            <a:pPr algn="just"/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→ 1.5.2004 – vstup ČR do EU – Sdružení přestává vydávat zahraniční povolení do států EU a zaměřuje se na komerční služby v oblasti dopravy</a:t>
            </a:r>
          </a:p>
          <a:p>
            <a:pPr algn="just"/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→ 7 regionálních pracovišť</a:t>
            </a:r>
          </a:p>
          <a:p>
            <a:pPr algn="just"/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→ na regionálním pracovišti </a:t>
            </a:r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 Českých Budějovicích pracuji </a:t>
            </a:r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od </a:t>
            </a:r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září </a:t>
            </a:r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2000, v současné době na pozici zástupkyně ředitele regionálního pracoviště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65463"/>
            <a:ext cx="8778240" cy="65836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09806" y="426720"/>
            <a:ext cx="351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Regionální pracoviště </a:t>
            </a:r>
            <a:br>
              <a:rPr lang="cs-CZ" dirty="0" smtClean="0"/>
            </a:br>
            <a:r>
              <a:rPr lang="cs-CZ" dirty="0" smtClean="0"/>
              <a:t>České Budějovice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15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391886"/>
            <a:ext cx="8534401" cy="766354"/>
          </a:xfrm>
        </p:spPr>
        <p:txBody>
          <a:bodyPr/>
          <a:lstStyle/>
          <a:p>
            <a:pPr algn="ctr"/>
            <a:r>
              <a:rPr lang="cs-CZ" dirty="0" smtClean="0"/>
              <a:t>Náplň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3" y="1323703"/>
            <a:ext cx="8534400" cy="5320937"/>
          </a:xfrm>
        </p:spPr>
        <p:txBody>
          <a:bodyPr>
            <a:normAutofit/>
          </a:bodyPr>
          <a:lstStyle/>
          <a:p>
            <a:r>
              <a:rPr lang="cs-CZ" sz="1600" b="1" u="sng" dirty="0" smtClean="0">
                <a:solidFill>
                  <a:schemeClr val="bg1"/>
                </a:solidFill>
              </a:rPr>
              <a:t>1. Marketing, péče o klienty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propagace materiálů – prodej zboží, nabídka služeb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webové stránky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oslovení klienta (e-mail, telefonicky, osobní jednání)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získání klienta, následná aktivní spolupráce a péče o něj</a:t>
            </a:r>
          </a:p>
          <a:p>
            <a:r>
              <a:rPr lang="cs-CZ" sz="1600" b="1" u="sng" dirty="0">
                <a:solidFill>
                  <a:schemeClr val="bg1"/>
                </a:solidFill>
              </a:rPr>
              <a:t>2. </a:t>
            </a:r>
            <a:r>
              <a:rPr lang="cs-CZ" sz="1600" b="1" u="sng" dirty="0" smtClean="0">
                <a:solidFill>
                  <a:schemeClr val="bg1"/>
                </a:solidFill>
              </a:rPr>
              <a:t>Účetnictví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 - Faktury vydané (v Kč i v EUR)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vyúčtování zálohových faktur (v Kč i v EUR)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vystavení dobropisu k vydaným fakturám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příjemky zboží na sklad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výdejky zboží ze skladu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příjmový doklad v hotovosti – prodej zboží či služeb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výdajový doklad v hotovosti 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inventura fyzická, inventura pokladny (v Kč i v EUR)</a:t>
            </a:r>
            <a:endParaRPr lang="cs-CZ" sz="1600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2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391886"/>
            <a:ext cx="8534401" cy="766354"/>
          </a:xfrm>
        </p:spPr>
        <p:txBody>
          <a:bodyPr/>
          <a:lstStyle/>
          <a:p>
            <a:pPr algn="ctr"/>
            <a:r>
              <a:rPr lang="cs-CZ" dirty="0" smtClean="0"/>
              <a:t>Náplň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3" y="1323704"/>
            <a:ext cx="8534400" cy="4572000"/>
          </a:xfrm>
        </p:spPr>
        <p:txBody>
          <a:bodyPr>
            <a:normAutofit/>
          </a:bodyPr>
          <a:lstStyle/>
          <a:p>
            <a:r>
              <a:rPr lang="cs-CZ" sz="1600" b="1" u="sng" dirty="0" smtClean="0">
                <a:solidFill>
                  <a:schemeClr val="bg1"/>
                </a:solidFill>
              </a:rPr>
              <a:t>3. Personální management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účast při výběrovém řízení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zaškolení nového pracovníka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zajištění bezproblémového chodu regionálního pracoviště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organizace dovolených, onemocnění zaměstnanců, pracovních schůzek či porad</a:t>
            </a:r>
          </a:p>
          <a:p>
            <a:r>
              <a:rPr lang="cs-CZ" sz="1600" b="1" u="sng" dirty="0" smtClean="0">
                <a:solidFill>
                  <a:schemeClr val="bg1"/>
                </a:solidFill>
              </a:rPr>
              <a:t>4. Logistika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 - příprava zboží obchodnímu zástupci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objednávání zboží, naskladňování, prodej</a:t>
            </a:r>
          </a:p>
          <a:p>
            <a:r>
              <a:rPr lang="cs-CZ" sz="1600" b="1" u="sng" dirty="0" smtClean="0">
                <a:solidFill>
                  <a:schemeClr val="bg1"/>
                </a:solidFill>
              </a:rPr>
              <a:t>5</a:t>
            </a:r>
            <a:r>
              <a:rPr lang="cs-CZ" sz="1600" b="1" u="sng" dirty="0">
                <a:solidFill>
                  <a:schemeClr val="bg1"/>
                </a:solidFill>
              </a:rPr>
              <a:t>. </a:t>
            </a:r>
            <a:r>
              <a:rPr lang="cs-CZ" sz="1600" b="1" u="sng" dirty="0">
                <a:solidFill>
                  <a:schemeClr val="bg1"/>
                </a:solidFill>
              </a:rPr>
              <a:t>Finance podniku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hospodaření regionálního pracoviště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vyhodnocení výsledků hospodaření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návrhy na zlepšení – dosažení stanoveného plánu</a:t>
            </a:r>
          </a:p>
        </p:txBody>
      </p:sp>
    </p:spTree>
    <p:extLst>
      <p:ext uri="{BB962C8B-B14F-4D97-AF65-F5344CB8AC3E}">
        <p14:creationId xmlns:p14="http://schemas.microsoft.com/office/powerpoint/2010/main" val="150765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391886"/>
            <a:ext cx="8534401" cy="766354"/>
          </a:xfrm>
        </p:spPr>
        <p:txBody>
          <a:bodyPr/>
          <a:lstStyle/>
          <a:p>
            <a:pPr algn="ctr"/>
            <a:r>
              <a:rPr lang="cs-CZ" dirty="0" smtClean="0"/>
              <a:t>Náplň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3" y="1323704"/>
            <a:ext cx="8534400" cy="4572000"/>
          </a:xfrm>
        </p:spPr>
        <p:txBody>
          <a:bodyPr>
            <a:normAutofit/>
          </a:bodyPr>
          <a:lstStyle/>
          <a:p>
            <a:r>
              <a:rPr lang="cs-CZ" sz="1600" b="1" u="sng" dirty="0">
                <a:solidFill>
                  <a:schemeClr val="bg1"/>
                </a:solidFill>
              </a:rPr>
              <a:t>6</a:t>
            </a:r>
            <a:r>
              <a:rPr lang="cs-CZ" sz="1600" b="1" u="sng" dirty="0" smtClean="0">
                <a:solidFill>
                  <a:schemeClr val="bg1"/>
                </a:solidFill>
              </a:rPr>
              <a:t>. Plánování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pořádání školení, seminářů, </a:t>
            </a:r>
            <a:r>
              <a:rPr lang="cs-CZ" sz="1600" dirty="0" err="1" smtClean="0">
                <a:solidFill>
                  <a:schemeClr val="bg1"/>
                </a:solidFill>
              </a:rPr>
              <a:t>webinářů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plánování data uskutečnění školení, zajištění odpovídající učebny (akreditace)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zajištění lektora, materiálů, občerstvení, na některá školení zkušebního komisaře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- získání potřebného počtu účastníků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6" y="3135086"/>
            <a:ext cx="6731725" cy="36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4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58537" y="1811383"/>
            <a:ext cx="9196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30793903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239</TotalTime>
  <Words>363</Words>
  <Application>Microsoft Office PowerPoint</Application>
  <PresentationFormat>Širokoúhlá obrazovka</PresentationFormat>
  <Paragraphs>48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Řez</vt:lpstr>
      <vt:lpstr>Obhajoba praxe</vt:lpstr>
      <vt:lpstr>Historie a charakteristika zaměstnavatele</vt:lpstr>
      <vt:lpstr>Prezentace aplikace PowerPoint</vt:lpstr>
      <vt:lpstr>Náplň práce</vt:lpstr>
      <vt:lpstr>Náplň práce</vt:lpstr>
      <vt:lpstr>Náplň práce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zpráva o průběhu semestrální praxe</dc:title>
  <dc:creator>Zuzana Sobotíková</dc:creator>
  <cp:lastModifiedBy>Zuzana Sobotíková</cp:lastModifiedBy>
  <cp:revision>12</cp:revision>
  <dcterms:created xsi:type="dcterms:W3CDTF">2023-11-30T15:02:07Z</dcterms:created>
  <dcterms:modified xsi:type="dcterms:W3CDTF">2023-12-01T13:28:04Z</dcterms:modified>
</cp:coreProperties>
</file>