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32F349-83D4-0542-A6A7-05981B340403}" v="13" dt="2024-01-11T22:13:08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5"/>
    <p:restoredTop sz="94691"/>
  </p:normalViewPr>
  <p:slideViewPr>
    <p:cSldViewPr snapToGrid="0">
      <p:cViewPr varScale="1">
        <p:scale>
          <a:sx n="103" d="100"/>
          <a:sy n="103" d="100"/>
        </p:scale>
        <p:origin x="11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ek Scheschy" userId="90cde812-8c48-44c0-ac74-b31dc135e996" providerId="ADAL" clId="{6932F349-83D4-0542-A6A7-05981B340403}"/>
    <pc:docChg chg="undo custSel addSld modSld">
      <pc:chgData name="Radek Scheschy" userId="90cde812-8c48-44c0-ac74-b31dc135e996" providerId="ADAL" clId="{6932F349-83D4-0542-A6A7-05981B340403}" dt="2024-01-11T22:13:08.906" v="635"/>
      <pc:docMkLst>
        <pc:docMk/>
      </pc:docMkLst>
      <pc:sldChg chg="addSp modSp mod setBg">
        <pc:chgData name="Radek Scheschy" userId="90cde812-8c48-44c0-ac74-b31dc135e996" providerId="ADAL" clId="{6932F349-83D4-0542-A6A7-05981B340403}" dt="2024-01-11T22:09:18.808" v="624" actId="26606"/>
        <pc:sldMkLst>
          <pc:docMk/>
          <pc:sldMk cId="2692989390" sldId="256"/>
        </pc:sldMkLst>
        <pc:spChg chg="mod">
          <ac:chgData name="Radek Scheschy" userId="90cde812-8c48-44c0-ac74-b31dc135e996" providerId="ADAL" clId="{6932F349-83D4-0542-A6A7-05981B340403}" dt="2024-01-11T22:09:18.808" v="624" actId="26606"/>
          <ac:spMkLst>
            <pc:docMk/>
            <pc:sldMk cId="2692989390" sldId="256"/>
            <ac:spMk id="2" creationId="{30809927-E3D1-32E9-D074-51BB93B1980D}"/>
          </ac:spMkLst>
        </pc:spChg>
        <pc:spChg chg="mod">
          <ac:chgData name="Radek Scheschy" userId="90cde812-8c48-44c0-ac74-b31dc135e996" providerId="ADAL" clId="{6932F349-83D4-0542-A6A7-05981B340403}" dt="2024-01-11T22:09:18.808" v="624" actId="26606"/>
          <ac:spMkLst>
            <pc:docMk/>
            <pc:sldMk cId="2692989390" sldId="256"/>
            <ac:spMk id="3" creationId="{4E989CFD-5AE6-3DAC-A516-C7E669654540}"/>
          </ac:spMkLst>
        </pc:spChg>
        <pc:spChg chg="add">
          <ac:chgData name="Radek Scheschy" userId="90cde812-8c48-44c0-ac74-b31dc135e996" providerId="ADAL" clId="{6932F349-83D4-0542-A6A7-05981B340403}" dt="2024-01-11T22:09:18.808" v="624" actId="26606"/>
          <ac:spMkLst>
            <pc:docMk/>
            <pc:sldMk cId="2692989390" sldId="256"/>
            <ac:spMk id="8" creationId="{6F5A5072-7B47-4D32-B52A-4EBBF590B8A5}"/>
          </ac:spMkLst>
        </pc:spChg>
        <pc:spChg chg="add">
          <ac:chgData name="Radek Scheschy" userId="90cde812-8c48-44c0-ac74-b31dc135e996" providerId="ADAL" clId="{6932F349-83D4-0542-A6A7-05981B340403}" dt="2024-01-11T22:09:18.808" v="624" actId="26606"/>
          <ac:spMkLst>
            <pc:docMk/>
            <pc:sldMk cId="2692989390" sldId="256"/>
            <ac:spMk id="10" creationId="{9715DAF0-AE1B-46C9-8A6B-DB2AA05AB91D}"/>
          </ac:spMkLst>
        </pc:spChg>
        <pc:spChg chg="add">
          <ac:chgData name="Radek Scheschy" userId="90cde812-8c48-44c0-ac74-b31dc135e996" providerId="ADAL" clId="{6932F349-83D4-0542-A6A7-05981B340403}" dt="2024-01-11T22:09:18.808" v="624" actId="26606"/>
          <ac:spMkLst>
            <pc:docMk/>
            <pc:sldMk cId="2692989390" sldId="256"/>
            <ac:spMk id="12" creationId="{6016219D-510E-4184-9090-6D5578A87BD1}"/>
          </ac:spMkLst>
        </pc:spChg>
        <pc:spChg chg="add">
          <ac:chgData name="Radek Scheschy" userId="90cde812-8c48-44c0-ac74-b31dc135e996" providerId="ADAL" clId="{6932F349-83D4-0542-A6A7-05981B340403}" dt="2024-01-11T22:09:18.808" v="624" actId="26606"/>
          <ac:spMkLst>
            <pc:docMk/>
            <pc:sldMk cId="2692989390" sldId="256"/>
            <ac:spMk id="14" creationId="{AFF4A713-7B75-4B21-90D7-5AB19547C728}"/>
          </ac:spMkLst>
        </pc:spChg>
        <pc:spChg chg="add">
          <ac:chgData name="Radek Scheschy" userId="90cde812-8c48-44c0-ac74-b31dc135e996" providerId="ADAL" clId="{6932F349-83D4-0542-A6A7-05981B340403}" dt="2024-01-11T22:09:18.808" v="624" actId="26606"/>
          <ac:spMkLst>
            <pc:docMk/>
            <pc:sldMk cId="2692989390" sldId="256"/>
            <ac:spMk id="16" creationId="{DC631C0B-6DA6-4E57-8231-CE32B3434A7E}"/>
          </ac:spMkLst>
        </pc:spChg>
        <pc:spChg chg="add">
          <ac:chgData name="Radek Scheschy" userId="90cde812-8c48-44c0-ac74-b31dc135e996" providerId="ADAL" clId="{6932F349-83D4-0542-A6A7-05981B340403}" dt="2024-01-11T22:09:18.808" v="624" actId="26606"/>
          <ac:spMkLst>
            <pc:docMk/>
            <pc:sldMk cId="2692989390" sldId="256"/>
            <ac:spMk id="18" creationId="{C29501E6-A978-4A61-9689-9085AF97A53A}"/>
          </ac:spMkLst>
        </pc:spChg>
      </pc:sldChg>
      <pc:sldChg chg="addSp delSp modSp new mod setBg">
        <pc:chgData name="Radek Scheschy" userId="90cde812-8c48-44c0-ac74-b31dc135e996" providerId="ADAL" clId="{6932F349-83D4-0542-A6A7-05981B340403}" dt="2024-01-11T22:13:08.906" v="635"/>
        <pc:sldMkLst>
          <pc:docMk/>
          <pc:sldMk cId="2505314906" sldId="257"/>
        </pc:sldMkLst>
        <pc:spChg chg="mod">
          <ac:chgData name="Radek Scheschy" userId="90cde812-8c48-44c0-ac74-b31dc135e996" providerId="ADAL" clId="{6932F349-83D4-0542-A6A7-05981B340403}" dt="2024-01-11T21:55:07.302" v="426" actId="26606"/>
          <ac:spMkLst>
            <pc:docMk/>
            <pc:sldMk cId="2505314906" sldId="257"/>
            <ac:spMk id="2" creationId="{21677357-1DD4-0F01-1577-4D3C52E0844B}"/>
          </ac:spMkLst>
        </pc:spChg>
        <pc:spChg chg="add del mod">
          <ac:chgData name="Radek Scheschy" userId="90cde812-8c48-44c0-ac74-b31dc135e996" providerId="ADAL" clId="{6932F349-83D4-0542-A6A7-05981B340403}" dt="2024-01-11T21:54:11.781" v="417" actId="26606"/>
          <ac:spMkLst>
            <pc:docMk/>
            <pc:sldMk cId="2505314906" sldId="257"/>
            <ac:spMk id="3" creationId="{355EEF4A-7086-9379-B5CE-D61BBCCEBCF8}"/>
          </ac:spMkLst>
        </pc:spChg>
        <pc:spChg chg="add del">
          <ac:chgData name="Radek Scheschy" userId="90cde812-8c48-44c0-ac74-b31dc135e996" providerId="ADAL" clId="{6932F349-83D4-0542-A6A7-05981B340403}" dt="2024-01-11T21:54:11.757" v="416" actId="26606"/>
          <ac:spMkLst>
            <pc:docMk/>
            <pc:sldMk cId="2505314906" sldId="257"/>
            <ac:spMk id="9" creationId="{0C541B88-1AE9-40C3-AFD5-967787C1979F}"/>
          </ac:spMkLst>
        </pc:spChg>
        <pc:spChg chg="add del">
          <ac:chgData name="Radek Scheschy" userId="90cde812-8c48-44c0-ac74-b31dc135e996" providerId="ADAL" clId="{6932F349-83D4-0542-A6A7-05981B340403}" dt="2024-01-11T21:54:11.757" v="416" actId="26606"/>
          <ac:spMkLst>
            <pc:docMk/>
            <pc:sldMk cId="2505314906" sldId="257"/>
            <ac:spMk id="11" creationId="{E5F17139-31EE-46AC-B04F-DBBD852DD6CB}"/>
          </ac:spMkLst>
        </pc:spChg>
        <pc:spChg chg="add del">
          <ac:chgData name="Radek Scheschy" userId="90cde812-8c48-44c0-ac74-b31dc135e996" providerId="ADAL" clId="{6932F349-83D4-0542-A6A7-05981B340403}" dt="2024-01-11T21:54:11.757" v="416" actId="26606"/>
          <ac:spMkLst>
            <pc:docMk/>
            <pc:sldMk cId="2505314906" sldId="257"/>
            <ac:spMk id="17" creationId="{89D16701-DA76-4F72-BB63-E2C3FFBDFE0F}"/>
          </ac:spMkLst>
        </pc:spChg>
        <pc:spChg chg="add del">
          <ac:chgData name="Radek Scheschy" userId="90cde812-8c48-44c0-ac74-b31dc135e996" providerId="ADAL" clId="{6932F349-83D4-0542-A6A7-05981B340403}" dt="2024-01-11T21:54:11.757" v="416" actId="26606"/>
          <ac:spMkLst>
            <pc:docMk/>
            <pc:sldMk cId="2505314906" sldId="257"/>
            <ac:spMk id="19" creationId="{1CC28BE1-9DC6-43FE-9582-39F091098D77}"/>
          </ac:spMkLst>
        </pc:spChg>
        <pc:spChg chg="add">
          <ac:chgData name="Radek Scheschy" userId="90cde812-8c48-44c0-ac74-b31dc135e996" providerId="ADAL" clId="{6932F349-83D4-0542-A6A7-05981B340403}" dt="2024-01-11T21:55:07.302" v="426" actId="26606"/>
          <ac:spMkLst>
            <pc:docMk/>
            <pc:sldMk cId="2505314906" sldId="257"/>
            <ac:spMk id="38" creationId="{955A2079-FA98-4876-80F0-72364A7D2EA4}"/>
          </ac:spMkLst>
        </pc:spChg>
        <pc:spChg chg="add del">
          <ac:chgData name="Radek Scheschy" userId="90cde812-8c48-44c0-ac74-b31dc135e996" providerId="ADAL" clId="{6932F349-83D4-0542-A6A7-05981B340403}" dt="2024-01-11T21:54:54.153" v="421" actId="26606"/>
          <ac:spMkLst>
            <pc:docMk/>
            <pc:sldMk cId="2505314906" sldId="257"/>
            <ac:spMk id="41" creationId="{955A2079-FA98-4876-80F0-72364A7D2EA4}"/>
          </ac:spMkLst>
        </pc:spChg>
        <pc:grpChg chg="add del">
          <ac:chgData name="Radek Scheschy" userId="90cde812-8c48-44c0-ac74-b31dc135e996" providerId="ADAL" clId="{6932F349-83D4-0542-A6A7-05981B340403}" dt="2024-01-11T21:54:11.757" v="416" actId="26606"/>
          <ac:grpSpMkLst>
            <pc:docMk/>
            <pc:sldMk cId="2505314906" sldId="257"/>
            <ac:grpSpMk id="13" creationId="{7CF625D3-71A3-4F30-A096-8EF334E959D0}"/>
          </ac:grpSpMkLst>
        </pc:grpChg>
        <pc:grpChg chg="add del">
          <ac:chgData name="Radek Scheschy" userId="90cde812-8c48-44c0-ac74-b31dc135e996" providerId="ADAL" clId="{6932F349-83D4-0542-A6A7-05981B340403}" dt="2024-01-11T21:54:11.757" v="416" actId="26606"/>
          <ac:grpSpMkLst>
            <pc:docMk/>
            <pc:sldMk cId="2505314906" sldId="257"/>
            <ac:grpSpMk id="21" creationId="{AF9AF3F3-CE0C-4125-BDD7-346487FA0B40}"/>
          </ac:grpSpMkLst>
        </pc:grpChg>
        <pc:graphicFrameChg chg="add del">
          <ac:chgData name="Radek Scheschy" userId="90cde812-8c48-44c0-ac74-b31dc135e996" providerId="ADAL" clId="{6932F349-83D4-0542-A6A7-05981B340403}" dt="2024-01-11T21:54:11.757" v="416" actId="26606"/>
          <ac:graphicFrameMkLst>
            <pc:docMk/>
            <pc:sldMk cId="2505314906" sldId="257"/>
            <ac:graphicFrameMk id="5" creationId="{4EEEE6FA-51A9-5C9D-783B-ED1C9D572D7E}"/>
          </ac:graphicFrameMkLst>
        </pc:graphicFrameChg>
        <pc:graphicFrameChg chg="add mod modGraphic">
          <ac:chgData name="Radek Scheschy" userId="90cde812-8c48-44c0-ac74-b31dc135e996" providerId="ADAL" clId="{6932F349-83D4-0542-A6A7-05981B340403}" dt="2024-01-11T22:13:08.906" v="635"/>
          <ac:graphicFrameMkLst>
            <pc:docMk/>
            <pc:sldMk cId="2505314906" sldId="257"/>
            <ac:graphicFrameMk id="36" creationId="{CEF5D52B-6C06-0CEC-19E7-DA452D53E76B}"/>
          </ac:graphicFrameMkLst>
        </pc:graphicFrameChg>
      </pc:sldChg>
      <pc:sldChg chg="addSp modSp new mod setBg">
        <pc:chgData name="Radek Scheschy" userId="90cde812-8c48-44c0-ac74-b31dc135e996" providerId="ADAL" clId="{6932F349-83D4-0542-A6A7-05981B340403}" dt="2024-01-11T22:07:54.242" v="617" actId="26606"/>
        <pc:sldMkLst>
          <pc:docMk/>
          <pc:sldMk cId="2218634341" sldId="258"/>
        </pc:sldMkLst>
        <pc:spChg chg="mod">
          <ac:chgData name="Radek Scheschy" userId="90cde812-8c48-44c0-ac74-b31dc135e996" providerId="ADAL" clId="{6932F349-83D4-0542-A6A7-05981B340403}" dt="2024-01-11T22:07:54.242" v="617" actId="26606"/>
          <ac:spMkLst>
            <pc:docMk/>
            <pc:sldMk cId="2218634341" sldId="258"/>
            <ac:spMk id="2" creationId="{D5B78E0F-D8A8-68D6-ED74-5E5E56F3F9E4}"/>
          </ac:spMkLst>
        </pc:spChg>
        <pc:spChg chg="mod">
          <ac:chgData name="Radek Scheschy" userId="90cde812-8c48-44c0-ac74-b31dc135e996" providerId="ADAL" clId="{6932F349-83D4-0542-A6A7-05981B340403}" dt="2024-01-11T22:07:54.242" v="617" actId="26606"/>
          <ac:spMkLst>
            <pc:docMk/>
            <pc:sldMk cId="2218634341" sldId="258"/>
            <ac:spMk id="3" creationId="{108A942E-4A58-761C-BB23-CC3EA4A64C00}"/>
          </ac:spMkLst>
        </pc:spChg>
        <pc:spChg chg="add">
          <ac:chgData name="Radek Scheschy" userId="90cde812-8c48-44c0-ac74-b31dc135e996" providerId="ADAL" clId="{6932F349-83D4-0542-A6A7-05981B340403}" dt="2024-01-11T22:07:54.242" v="617" actId="26606"/>
          <ac:spMkLst>
            <pc:docMk/>
            <pc:sldMk cId="2218634341" sldId="258"/>
            <ac:spMk id="8" creationId="{09588DA8-065E-4F6F-8EFD-43104AB2E0CF}"/>
          </ac:spMkLst>
        </pc:spChg>
        <pc:spChg chg="add">
          <ac:chgData name="Radek Scheschy" userId="90cde812-8c48-44c0-ac74-b31dc135e996" providerId="ADAL" clId="{6932F349-83D4-0542-A6A7-05981B340403}" dt="2024-01-11T22:07:54.242" v="617" actId="26606"/>
          <ac:spMkLst>
            <pc:docMk/>
            <pc:sldMk cId="2218634341" sldId="258"/>
            <ac:spMk id="10" creationId="{C4285719-470E-454C-AF62-8323075F1F5B}"/>
          </ac:spMkLst>
        </pc:spChg>
        <pc:spChg chg="add">
          <ac:chgData name="Radek Scheschy" userId="90cde812-8c48-44c0-ac74-b31dc135e996" providerId="ADAL" clId="{6932F349-83D4-0542-A6A7-05981B340403}" dt="2024-01-11T22:07:54.242" v="617" actId="26606"/>
          <ac:spMkLst>
            <pc:docMk/>
            <pc:sldMk cId="2218634341" sldId="258"/>
            <ac:spMk id="12" creationId="{CD9FE4EF-C4D8-49A0-B2FF-81D8DB7D8A24}"/>
          </ac:spMkLst>
        </pc:spChg>
        <pc:spChg chg="add">
          <ac:chgData name="Radek Scheschy" userId="90cde812-8c48-44c0-ac74-b31dc135e996" providerId="ADAL" clId="{6932F349-83D4-0542-A6A7-05981B340403}" dt="2024-01-11T22:07:54.242" v="617" actId="26606"/>
          <ac:spMkLst>
            <pc:docMk/>
            <pc:sldMk cId="2218634341" sldId="258"/>
            <ac:spMk id="14" creationId="{4300840D-0A0B-4512-BACA-B439D5B9C57C}"/>
          </ac:spMkLst>
        </pc:spChg>
        <pc:spChg chg="add">
          <ac:chgData name="Radek Scheschy" userId="90cde812-8c48-44c0-ac74-b31dc135e996" providerId="ADAL" clId="{6932F349-83D4-0542-A6A7-05981B340403}" dt="2024-01-11T22:07:54.242" v="617" actId="26606"/>
          <ac:spMkLst>
            <pc:docMk/>
            <pc:sldMk cId="2218634341" sldId="258"/>
            <ac:spMk id="16" creationId="{D2B78728-A580-49A7-84F9-6EF6F583ADE0}"/>
          </ac:spMkLst>
        </pc:spChg>
        <pc:spChg chg="add">
          <ac:chgData name="Radek Scheschy" userId="90cde812-8c48-44c0-ac74-b31dc135e996" providerId="ADAL" clId="{6932F349-83D4-0542-A6A7-05981B340403}" dt="2024-01-11T22:07:54.242" v="617" actId="26606"/>
          <ac:spMkLst>
            <pc:docMk/>
            <pc:sldMk cId="2218634341" sldId="258"/>
            <ac:spMk id="18" creationId="{38FAA1A1-D861-433F-88FA-1E9D6FD31D11}"/>
          </ac:spMkLst>
        </pc:spChg>
        <pc:spChg chg="add">
          <ac:chgData name="Radek Scheschy" userId="90cde812-8c48-44c0-ac74-b31dc135e996" providerId="ADAL" clId="{6932F349-83D4-0542-A6A7-05981B340403}" dt="2024-01-11T22:07:54.242" v="617" actId="26606"/>
          <ac:spMkLst>
            <pc:docMk/>
            <pc:sldMk cId="2218634341" sldId="258"/>
            <ac:spMk id="20" creationId="{8D71EDA1-87BF-4D5D-AB79-F346FD19278A}"/>
          </ac:spMkLst>
        </pc:spChg>
      </pc:sldChg>
      <pc:sldChg chg="addSp modSp new mod setBg">
        <pc:chgData name="Radek Scheschy" userId="90cde812-8c48-44c0-ac74-b31dc135e996" providerId="ADAL" clId="{6932F349-83D4-0542-A6A7-05981B340403}" dt="2024-01-11T22:08:07.657" v="618" actId="26606"/>
        <pc:sldMkLst>
          <pc:docMk/>
          <pc:sldMk cId="2402902291" sldId="259"/>
        </pc:sldMkLst>
        <pc:spChg chg="mod">
          <ac:chgData name="Radek Scheschy" userId="90cde812-8c48-44c0-ac74-b31dc135e996" providerId="ADAL" clId="{6932F349-83D4-0542-A6A7-05981B340403}" dt="2024-01-11T22:08:07.657" v="618" actId="26606"/>
          <ac:spMkLst>
            <pc:docMk/>
            <pc:sldMk cId="2402902291" sldId="259"/>
            <ac:spMk id="2" creationId="{3C095D3D-A333-0CAE-CCF4-9F2F3ED71D12}"/>
          </ac:spMkLst>
        </pc:spChg>
        <pc:spChg chg="mod">
          <ac:chgData name="Radek Scheschy" userId="90cde812-8c48-44c0-ac74-b31dc135e996" providerId="ADAL" clId="{6932F349-83D4-0542-A6A7-05981B340403}" dt="2024-01-11T22:08:07.657" v="618" actId="26606"/>
          <ac:spMkLst>
            <pc:docMk/>
            <pc:sldMk cId="2402902291" sldId="259"/>
            <ac:spMk id="3" creationId="{7DBF87E6-AC32-3937-5A3C-CA70B61E51EC}"/>
          </ac:spMkLst>
        </pc:spChg>
        <pc:spChg chg="add">
          <ac:chgData name="Radek Scheschy" userId="90cde812-8c48-44c0-ac74-b31dc135e996" providerId="ADAL" clId="{6932F349-83D4-0542-A6A7-05981B340403}" dt="2024-01-11T22:08:07.657" v="618" actId="26606"/>
          <ac:spMkLst>
            <pc:docMk/>
            <pc:sldMk cId="2402902291" sldId="259"/>
            <ac:spMk id="8" creationId="{09588DA8-065E-4F6F-8EFD-43104AB2E0CF}"/>
          </ac:spMkLst>
        </pc:spChg>
        <pc:spChg chg="add">
          <ac:chgData name="Radek Scheschy" userId="90cde812-8c48-44c0-ac74-b31dc135e996" providerId="ADAL" clId="{6932F349-83D4-0542-A6A7-05981B340403}" dt="2024-01-11T22:08:07.657" v="618" actId="26606"/>
          <ac:spMkLst>
            <pc:docMk/>
            <pc:sldMk cId="2402902291" sldId="259"/>
            <ac:spMk id="10" creationId="{C4285719-470E-454C-AF62-8323075F1F5B}"/>
          </ac:spMkLst>
        </pc:spChg>
        <pc:spChg chg="add">
          <ac:chgData name="Radek Scheschy" userId="90cde812-8c48-44c0-ac74-b31dc135e996" providerId="ADAL" clId="{6932F349-83D4-0542-A6A7-05981B340403}" dt="2024-01-11T22:08:07.657" v="618" actId="26606"/>
          <ac:spMkLst>
            <pc:docMk/>
            <pc:sldMk cId="2402902291" sldId="259"/>
            <ac:spMk id="12" creationId="{CD9FE4EF-C4D8-49A0-B2FF-81D8DB7D8A24}"/>
          </ac:spMkLst>
        </pc:spChg>
        <pc:spChg chg="add">
          <ac:chgData name="Radek Scheschy" userId="90cde812-8c48-44c0-ac74-b31dc135e996" providerId="ADAL" clId="{6932F349-83D4-0542-A6A7-05981B340403}" dt="2024-01-11T22:08:07.657" v="618" actId="26606"/>
          <ac:spMkLst>
            <pc:docMk/>
            <pc:sldMk cId="2402902291" sldId="259"/>
            <ac:spMk id="14" creationId="{4300840D-0A0B-4512-BACA-B439D5B9C57C}"/>
          </ac:spMkLst>
        </pc:spChg>
        <pc:spChg chg="add">
          <ac:chgData name="Radek Scheschy" userId="90cde812-8c48-44c0-ac74-b31dc135e996" providerId="ADAL" clId="{6932F349-83D4-0542-A6A7-05981B340403}" dt="2024-01-11T22:08:07.657" v="618" actId="26606"/>
          <ac:spMkLst>
            <pc:docMk/>
            <pc:sldMk cId="2402902291" sldId="259"/>
            <ac:spMk id="16" creationId="{D2B78728-A580-49A7-84F9-6EF6F583ADE0}"/>
          </ac:spMkLst>
        </pc:spChg>
        <pc:spChg chg="add">
          <ac:chgData name="Radek Scheschy" userId="90cde812-8c48-44c0-ac74-b31dc135e996" providerId="ADAL" clId="{6932F349-83D4-0542-A6A7-05981B340403}" dt="2024-01-11T22:08:07.657" v="618" actId="26606"/>
          <ac:spMkLst>
            <pc:docMk/>
            <pc:sldMk cId="2402902291" sldId="259"/>
            <ac:spMk id="18" creationId="{38FAA1A1-D861-433F-88FA-1E9D6FD31D11}"/>
          </ac:spMkLst>
        </pc:spChg>
        <pc:spChg chg="add">
          <ac:chgData name="Radek Scheschy" userId="90cde812-8c48-44c0-ac74-b31dc135e996" providerId="ADAL" clId="{6932F349-83D4-0542-A6A7-05981B340403}" dt="2024-01-11T22:08:07.657" v="618" actId="26606"/>
          <ac:spMkLst>
            <pc:docMk/>
            <pc:sldMk cId="2402902291" sldId="259"/>
            <ac:spMk id="20" creationId="{8D71EDA1-87BF-4D5D-AB79-F346FD19278A}"/>
          </ac:spMkLst>
        </pc:spChg>
      </pc:sldChg>
      <pc:sldChg chg="addSp modSp new mod setBg">
        <pc:chgData name="Radek Scheschy" userId="90cde812-8c48-44c0-ac74-b31dc135e996" providerId="ADAL" clId="{6932F349-83D4-0542-A6A7-05981B340403}" dt="2024-01-11T22:08:17.808" v="619" actId="26606"/>
        <pc:sldMkLst>
          <pc:docMk/>
          <pc:sldMk cId="1139295395" sldId="260"/>
        </pc:sldMkLst>
        <pc:spChg chg="mod">
          <ac:chgData name="Radek Scheschy" userId="90cde812-8c48-44c0-ac74-b31dc135e996" providerId="ADAL" clId="{6932F349-83D4-0542-A6A7-05981B340403}" dt="2024-01-11T22:08:17.808" v="619" actId="26606"/>
          <ac:spMkLst>
            <pc:docMk/>
            <pc:sldMk cId="1139295395" sldId="260"/>
            <ac:spMk id="2" creationId="{F963BC9F-0C85-05EE-9419-8A5DB1367973}"/>
          </ac:spMkLst>
        </pc:spChg>
        <pc:spChg chg="mod">
          <ac:chgData name="Radek Scheschy" userId="90cde812-8c48-44c0-ac74-b31dc135e996" providerId="ADAL" clId="{6932F349-83D4-0542-A6A7-05981B340403}" dt="2024-01-11T22:08:17.808" v="619" actId="26606"/>
          <ac:spMkLst>
            <pc:docMk/>
            <pc:sldMk cId="1139295395" sldId="260"/>
            <ac:spMk id="3" creationId="{3E2BC536-1FF1-440F-F716-63632C144066}"/>
          </ac:spMkLst>
        </pc:spChg>
        <pc:spChg chg="add">
          <ac:chgData name="Radek Scheschy" userId="90cde812-8c48-44c0-ac74-b31dc135e996" providerId="ADAL" clId="{6932F349-83D4-0542-A6A7-05981B340403}" dt="2024-01-11T22:08:17.808" v="619" actId="26606"/>
          <ac:spMkLst>
            <pc:docMk/>
            <pc:sldMk cId="1139295395" sldId="260"/>
            <ac:spMk id="8" creationId="{09588DA8-065E-4F6F-8EFD-43104AB2E0CF}"/>
          </ac:spMkLst>
        </pc:spChg>
        <pc:spChg chg="add">
          <ac:chgData name="Radek Scheschy" userId="90cde812-8c48-44c0-ac74-b31dc135e996" providerId="ADAL" clId="{6932F349-83D4-0542-A6A7-05981B340403}" dt="2024-01-11T22:08:17.808" v="619" actId="26606"/>
          <ac:spMkLst>
            <pc:docMk/>
            <pc:sldMk cId="1139295395" sldId="260"/>
            <ac:spMk id="10" creationId="{C4285719-470E-454C-AF62-8323075F1F5B}"/>
          </ac:spMkLst>
        </pc:spChg>
        <pc:spChg chg="add">
          <ac:chgData name="Radek Scheschy" userId="90cde812-8c48-44c0-ac74-b31dc135e996" providerId="ADAL" clId="{6932F349-83D4-0542-A6A7-05981B340403}" dt="2024-01-11T22:08:17.808" v="619" actId="26606"/>
          <ac:spMkLst>
            <pc:docMk/>
            <pc:sldMk cId="1139295395" sldId="260"/>
            <ac:spMk id="12" creationId="{CD9FE4EF-C4D8-49A0-B2FF-81D8DB7D8A24}"/>
          </ac:spMkLst>
        </pc:spChg>
        <pc:spChg chg="add">
          <ac:chgData name="Radek Scheschy" userId="90cde812-8c48-44c0-ac74-b31dc135e996" providerId="ADAL" clId="{6932F349-83D4-0542-A6A7-05981B340403}" dt="2024-01-11T22:08:17.808" v="619" actId="26606"/>
          <ac:spMkLst>
            <pc:docMk/>
            <pc:sldMk cId="1139295395" sldId="260"/>
            <ac:spMk id="14" creationId="{4300840D-0A0B-4512-BACA-B439D5B9C57C}"/>
          </ac:spMkLst>
        </pc:spChg>
        <pc:spChg chg="add">
          <ac:chgData name="Radek Scheschy" userId="90cde812-8c48-44c0-ac74-b31dc135e996" providerId="ADAL" clId="{6932F349-83D4-0542-A6A7-05981B340403}" dt="2024-01-11T22:08:17.808" v="619" actId="26606"/>
          <ac:spMkLst>
            <pc:docMk/>
            <pc:sldMk cId="1139295395" sldId="260"/>
            <ac:spMk id="16" creationId="{D2B78728-A580-49A7-84F9-6EF6F583ADE0}"/>
          </ac:spMkLst>
        </pc:spChg>
        <pc:spChg chg="add">
          <ac:chgData name="Radek Scheschy" userId="90cde812-8c48-44c0-ac74-b31dc135e996" providerId="ADAL" clId="{6932F349-83D4-0542-A6A7-05981B340403}" dt="2024-01-11T22:08:17.808" v="619" actId="26606"/>
          <ac:spMkLst>
            <pc:docMk/>
            <pc:sldMk cId="1139295395" sldId="260"/>
            <ac:spMk id="18" creationId="{38FAA1A1-D861-433F-88FA-1E9D6FD31D11}"/>
          </ac:spMkLst>
        </pc:spChg>
        <pc:spChg chg="add">
          <ac:chgData name="Radek Scheschy" userId="90cde812-8c48-44c0-ac74-b31dc135e996" providerId="ADAL" clId="{6932F349-83D4-0542-A6A7-05981B340403}" dt="2024-01-11T22:08:17.808" v="619" actId="26606"/>
          <ac:spMkLst>
            <pc:docMk/>
            <pc:sldMk cId="1139295395" sldId="260"/>
            <ac:spMk id="20" creationId="{8D71EDA1-87BF-4D5D-AB79-F346FD19278A}"/>
          </ac:spMkLst>
        </pc:spChg>
      </pc:sldChg>
      <pc:sldChg chg="addSp delSp modSp new mod setBg">
        <pc:chgData name="Radek Scheschy" userId="90cde812-8c48-44c0-ac74-b31dc135e996" providerId="ADAL" clId="{6932F349-83D4-0542-A6A7-05981B340403}" dt="2024-01-11T22:09:04.559" v="623" actId="26606"/>
        <pc:sldMkLst>
          <pc:docMk/>
          <pc:sldMk cId="2768678138" sldId="261"/>
        </pc:sldMkLst>
        <pc:spChg chg="mod">
          <ac:chgData name="Radek Scheschy" userId="90cde812-8c48-44c0-ac74-b31dc135e996" providerId="ADAL" clId="{6932F349-83D4-0542-A6A7-05981B340403}" dt="2024-01-11T22:09:04.559" v="623" actId="26606"/>
          <ac:spMkLst>
            <pc:docMk/>
            <pc:sldMk cId="2768678138" sldId="261"/>
            <ac:spMk id="2" creationId="{B0A8F92E-27D0-D2A2-E319-4270D154C01D}"/>
          </ac:spMkLst>
        </pc:spChg>
        <pc:spChg chg="del mod">
          <ac:chgData name="Radek Scheschy" userId="90cde812-8c48-44c0-ac74-b31dc135e996" providerId="ADAL" clId="{6932F349-83D4-0542-A6A7-05981B340403}" dt="2024-01-11T22:09:04.559" v="623" actId="26606"/>
          <ac:spMkLst>
            <pc:docMk/>
            <pc:sldMk cId="2768678138" sldId="261"/>
            <ac:spMk id="3" creationId="{025795F3-8E2A-B932-3549-72FCDB6A1AA3}"/>
          </ac:spMkLst>
        </pc:spChg>
        <pc:spChg chg="add">
          <ac:chgData name="Radek Scheschy" userId="90cde812-8c48-44c0-ac74-b31dc135e996" providerId="ADAL" clId="{6932F349-83D4-0542-A6A7-05981B340403}" dt="2024-01-11T22:09:04.559" v="623" actId="26606"/>
          <ac:spMkLst>
            <pc:docMk/>
            <pc:sldMk cId="2768678138" sldId="261"/>
            <ac:spMk id="8" creationId="{6F5A5072-7B47-4D32-B52A-4EBBF590B8A5}"/>
          </ac:spMkLst>
        </pc:spChg>
        <pc:spChg chg="add">
          <ac:chgData name="Radek Scheschy" userId="90cde812-8c48-44c0-ac74-b31dc135e996" providerId="ADAL" clId="{6932F349-83D4-0542-A6A7-05981B340403}" dt="2024-01-11T22:09:04.559" v="623" actId="26606"/>
          <ac:spMkLst>
            <pc:docMk/>
            <pc:sldMk cId="2768678138" sldId="261"/>
            <ac:spMk id="10" creationId="{9715DAF0-AE1B-46C9-8A6B-DB2AA05AB91D}"/>
          </ac:spMkLst>
        </pc:spChg>
        <pc:spChg chg="add">
          <ac:chgData name="Radek Scheschy" userId="90cde812-8c48-44c0-ac74-b31dc135e996" providerId="ADAL" clId="{6932F349-83D4-0542-A6A7-05981B340403}" dt="2024-01-11T22:09:04.559" v="623" actId="26606"/>
          <ac:spMkLst>
            <pc:docMk/>
            <pc:sldMk cId="2768678138" sldId="261"/>
            <ac:spMk id="12" creationId="{6016219D-510E-4184-9090-6D5578A87BD1}"/>
          </ac:spMkLst>
        </pc:spChg>
        <pc:spChg chg="add">
          <ac:chgData name="Radek Scheschy" userId="90cde812-8c48-44c0-ac74-b31dc135e996" providerId="ADAL" clId="{6932F349-83D4-0542-A6A7-05981B340403}" dt="2024-01-11T22:09:04.559" v="623" actId="26606"/>
          <ac:spMkLst>
            <pc:docMk/>
            <pc:sldMk cId="2768678138" sldId="261"/>
            <ac:spMk id="14" creationId="{AFF4A713-7B75-4B21-90D7-5AB19547C728}"/>
          </ac:spMkLst>
        </pc:spChg>
        <pc:spChg chg="add">
          <ac:chgData name="Radek Scheschy" userId="90cde812-8c48-44c0-ac74-b31dc135e996" providerId="ADAL" clId="{6932F349-83D4-0542-A6A7-05981B340403}" dt="2024-01-11T22:09:04.559" v="623" actId="26606"/>
          <ac:spMkLst>
            <pc:docMk/>
            <pc:sldMk cId="2768678138" sldId="261"/>
            <ac:spMk id="16" creationId="{DC631C0B-6DA6-4E57-8231-CE32B3434A7E}"/>
          </ac:spMkLst>
        </pc:spChg>
        <pc:spChg chg="add">
          <ac:chgData name="Radek Scheschy" userId="90cde812-8c48-44c0-ac74-b31dc135e996" providerId="ADAL" clId="{6932F349-83D4-0542-A6A7-05981B340403}" dt="2024-01-11T22:09:04.559" v="623" actId="26606"/>
          <ac:spMkLst>
            <pc:docMk/>
            <pc:sldMk cId="2768678138" sldId="261"/>
            <ac:spMk id="18" creationId="{C29501E6-A978-4A61-9689-9085AF97A53A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237BC-FF28-4DFC-9245-E4283F4154A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EBE5BFCB-4FDB-4F71-B8AB-3B6953365445}">
      <dgm:prSet/>
      <dgm:spPr/>
      <dgm:t>
        <a:bodyPr/>
        <a:lstStyle/>
        <a:p>
          <a:r>
            <a:rPr lang="cs-CZ" dirty="0"/>
            <a:t>Mezinárodní maloobchodní společnost se zaměřením na prodej potravin, drogistického zboží a dalších spotřebních produktů</a:t>
          </a:r>
          <a:endParaRPr lang="en-US" dirty="0"/>
        </a:p>
      </dgm:t>
    </dgm:pt>
    <dgm:pt modelId="{D98A0571-105D-4931-A04F-1261E0E2036E}" type="parTrans" cxnId="{8879AE8B-50F4-4A73-B932-893BA6F6F768}">
      <dgm:prSet/>
      <dgm:spPr/>
      <dgm:t>
        <a:bodyPr/>
        <a:lstStyle/>
        <a:p>
          <a:endParaRPr lang="en-US"/>
        </a:p>
      </dgm:t>
    </dgm:pt>
    <dgm:pt modelId="{08F2AD06-17F7-46F5-B97B-7F9280846DBE}" type="sibTrans" cxnId="{8879AE8B-50F4-4A73-B932-893BA6F6F768}">
      <dgm:prSet/>
      <dgm:spPr/>
      <dgm:t>
        <a:bodyPr/>
        <a:lstStyle/>
        <a:p>
          <a:endParaRPr lang="en-US"/>
        </a:p>
      </dgm:t>
    </dgm:pt>
    <dgm:pt modelId="{794D5C95-9384-4B36-82D0-CF6EE00CD81A}">
      <dgm:prSet/>
      <dgm:spPr/>
      <dgm:t>
        <a:bodyPr/>
        <a:lstStyle/>
        <a:p>
          <a:r>
            <a:rPr lang="cs-CZ"/>
            <a:t>rozsáhlá síť prodejen </a:t>
          </a:r>
          <a:endParaRPr lang="en-US"/>
        </a:p>
      </dgm:t>
    </dgm:pt>
    <dgm:pt modelId="{6A1CD560-FB6C-4061-A5AE-78FA8FF03517}" type="parTrans" cxnId="{79FDC2EA-779B-4A83-A616-6211D7CEE0B5}">
      <dgm:prSet/>
      <dgm:spPr/>
      <dgm:t>
        <a:bodyPr/>
        <a:lstStyle/>
        <a:p>
          <a:endParaRPr lang="en-US"/>
        </a:p>
      </dgm:t>
    </dgm:pt>
    <dgm:pt modelId="{64897CBF-D987-4F28-A90A-B0D8524A942F}" type="sibTrans" cxnId="{79FDC2EA-779B-4A83-A616-6211D7CEE0B5}">
      <dgm:prSet/>
      <dgm:spPr/>
      <dgm:t>
        <a:bodyPr/>
        <a:lstStyle/>
        <a:p>
          <a:endParaRPr lang="en-US"/>
        </a:p>
      </dgm:t>
    </dgm:pt>
    <dgm:pt modelId="{3B0D8877-E1B5-4B9F-93AF-ED553D2A1013}">
      <dgm:prSet/>
      <dgm:spPr/>
      <dgm:t>
        <a:bodyPr/>
        <a:lstStyle/>
        <a:p>
          <a:r>
            <a:rPr lang="cs-CZ"/>
            <a:t>Součást skupiny REWE Group</a:t>
          </a:r>
          <a:endParaRPr lang="en-US"/>
        </a:p>
      </dgm:t>
    </dgm:pt>
    <dgm:pt modelId="{B2ED1965-7DBD-406A-911B-1C2FD4D2A6BD}" type="parTrans" cxnId="{8687F9F1-F882-4C46-8BBD-FDDB892995EF}">
      <dgm:prSet/>
      <dgm:spPr/>
      <dgm:t>
        <a:bodyPr/>
        <a:lstStyle/>
        <a:p>
          <a:endParaRPr lang="en-US"/>
        </a:p>
      </dgm:t>
    </dgm:pt>
    <dgm:pt modelId="{18F4AC26-21DB-43A5-8620-DB8492ADDD23}" type="sibTrans" cxnId="{8687F9F1-F882-4C46-8BBD-FDDB892995EF}">
      <dgm:prSet/>
      <dgm:spPr/>
      <dgm:t>
        <a:bodyPr/>
        <a:lstStyle/>
        <a:p>
          <a:endParaRPr lang="en-US"/>
        </a:p>
      </dgm:t>
    </dgm:pt>
    <dgm:pt modelId="{43214A1C-5130-4F6B-955F-9B76D5A7C45C}">
      <dgm:prSet/>
      <dgm:spPr/>
      <dgm:t>
        <a:bodyPr/>
        <a:lstStyle/>
        <a:p>
          <a:r>
            <a:rPr lang="cs-CZ" dirty="0"/>
            <a:t>Jednatel pro Českou republiku: </a:t>
          </a:r>
          <a:r>
            <a:rPr lang="cs-CZ" dirty="0" err="1"/>
            <a:t>Draško</a:t>
          </a:r>
          <a:r>
            <a:rPr lang="cs-CZ" dirty="0"/>
            <a:t> </a:t>
          </a:r>
          <a:r>
            <a:rPr lang="cs-CZ" dirty="0" err="1"/>
            <a:t>Lazovic</a:t>
          </a:r>
          <a:endParaRPr lang="en-US" dirty="0"/>
        </a:p>
      </dgm:t>
    </dgm:pt>
    <dgm:pt modelId="{0B372FB3-67C0-484D-BA6E-9BBF83AE428B}" type="parTrans" cxnId="{A357B1C3-C1E6-4553-9B2A-B08B2DF6B8E2}">
      <dgm:prSet/>
      <dgm:spPr/>
      <dgm:t>
        <a:bodyPr/>
        <a:lstStyle/>
        <a:p>
          <a:endParaRPr lang="en-US"/>
        </a:p>
      </dgm:t>
    </dgm:pt>
    <dgm:pt modelId="{E203F3A7-5056-433D-8BD6-8B93994F5729}" type="sibTrans" cxnId="{A357B1C3-C1E6-4553-9B2A-B08B2DF6B8E2}">
      <dgm:prSet/>
      <dgm:spPr/>
      <dgm:t>
        <a:bodyPr/>
        <a:lstStyle/>
        <a:p>
          <a:endParaRPr lang="en-US"/>
        </a:p>
      </dgm:t>
    </dgm:pt>
    <dgm:pt modelId="{65309FE7-F872-4DD6-AA24-F88195735434}">
      <dgm:prSet/>
      <dgm:spPr/>
      <dgm:t>
        <a:bodyPr/>
        <a:lstStyle/>
        <a:p>
          <a:r>
            <a:rPr lang="cs-CZ"/>
            <a:t>Zaměstnává v České republice přes 6000 zaměstnanců</a:t>
          </a:r>
          <a:endParaRPr lang="en-US"/>
        </a:p>
      </dgm:t>
    </dgm:pt>
    <dgm:pt modelId="{9B7BBE50-08EB-4651-B651-7C0B1F0B735D}" type="parTrans" cxnId="{739361AB-5B6F-4781-9D11-CB20DE0DA12B}">
      <dgm:prSet/>
      <dgm:spPr/>
      <dgm:t>
        <a:bodyPr/>
        <a:lstStyle/>
        <a:p>
          <a:endParaRPr lang="en-US"/>
        </a:p>
      </dgm:t>
    </dgm:pt>
    <dgm:pt modelId="{C3538CB3-7891-4819-BB32-4399C0DD2BA1}" type="sibTrans" cxnId="{739361AB-5B6F-4781-9D11-CB20DE0DA12B}">
      <dgm:prSet/>
      <dgm:spPr/>
      <dgm:t>
        <a:bodyPr/>
        <a:lstStyle/>
        <a:p>
          <a:endParaRPr lang="en-US"/>
        </a:p>
      </dgm:t>
    </dgm:pt>
    <dgm:pt modelId="{67304C93-32FF-4CE3-83A4-F3ABD7A06E1A}" type="pres">
      <dgm:prSet presAssocID="{8DC237BC-FF28-4DFC-9245-E4283F4154AB}" presName="root" presStyleCnt="0">
        <dgm:presLayoutVars>
          <dgm:dir/>
          <dgm:resizeHandles val="exact"/>
        </dgm:presLayoutVars>
      </dgm:prSet>
      <dgm:spPr/>
    </dgm:pt>
    <dgm:pt modelId="{F19749C3-DA05-47E4-81F3-C0BB21C9339B}" type="pres">
      <dgm:prSet presAssocID="{EBE5BFCB-4FDB-4F71-B8AB-3B6953365445}" presName="compNode" presStyleCnt="0"/>
      <dgm:spPr/>
    </dgm:pt>
    <dgm:pt modelId="{1043BC8C-2BB1-44E5-8CE7-FBF91AB3EFC1}" type="pres">
      <dgm:prSet presAssocID="{EBE5BFCB-4FDB-4F71-B8AB-3B6953365445}" presName="bgRect" presStyleLbl="bgShp" presStyleIdx="0" presStyleCnt="5"/>
      <dgm:spPr/>
    </dgm:pt>
    <dgm:pt modelId="{6CB89A30-FCC2-47FD-8F9B-637AAF50F2E7}" type="pres">
      <dgm:prSet presAssocID="{EBE5BFCB-4FDB-4F71-B8AB-3B695336544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ánek"/>
        </a:ext>
      </dgm:extLst>
    </dgm:pt>
    <dgm:pt modelId="{A656692B-8361-4B5B-A6AA-73E249ED71E3}" type="pres">
      <dgm:prSet presAssocID="{EBE5BFCB-4FDB-4F71-B8AB-3B6953365445}" presName="spaceRect" presStyleCnt="0"/>
      <dgm:spPr/>
    </dgm:pt>
    <dgm:pt modelId="{DCE85429-F752-4BCC-85C0-DE9A0DBE41C0}" type="pres">
      <dgm:prSet presAssocID="{EBE5BFCB-4FDB-4F71-B8AB-3B6953365445}" presName="parTx" presStyleLbl="revTx" presStyleIdx="0" presStyleCnt="5">
        <dgm:presLayoutVars>
          <dgm:chMax val="0"/>
          <dgm:chPref val="0"/>
        </dgm:presLayoutVars>
      </dgm:prSet>
      <dgm:spPr/>
    </dgm:pt>
    <dgm:pt modelId="{03745124-B62E-4D07-B47C-03A4C9FEC47A}" type="pres">
      <dgm:prSet presAssocID="{08F2AD06-17F7-46F5-B97B-7F9280846DBE}" presName="sibTrans" presStyleCnt="0"/>
      <dgm:spPr/>
    </dgm:pt>
    <dgm:pt modelId="{F737C533-77FA-453B-ADF7-9F896C9AEB33}" type="pres">
      <dgm:prSet presAssocID="{794D5C95-9384-4B36-82D0-CF6EE00CD81A}" presName="compNode" presStyleCnt="0"/>
      <dgm:spPr/>
    </dgm:pt>
    <dgm:pt modelId="{D3C26527-8A08-4A91-A573-8D39508DB2C7}" type="pres">
      <dgm:prSet presAssocID="{794D5C95-9384-4B36-82D0-CF6EE00CD81A}" presName="bgRect" presStyleLbl="bgShp" presStyleIdx="1" presStyleCnt="5"/>
      <dgm:spPr/>
    </dgm:pt>
    <dgm:pt modelId="{35D3AD66-20C2-4B94-B471-3E7099AF4FA9}" type="pres">
      <dgm:prSet presAssocID="{794D5C95-9384-4B36-82D0-CF6EE00CD81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dova"/>
        </a:ext>
      </dgm:extLst>
    </dgm:pt>
    <dgm:pt modelId="{59351F58-37E0-46D3-89F7-7B132CCC8DB3}" type="pres">
      <dgm:prSet presAssocID="{794D5C95-9384-4B36-82D0-CF6EE00CD81A}" presName="spaceRect" presStyleCnt="0"/>
      <dgm:spPr/>
    </dgm:pt>
    <dgm:pt modelId="{E9789460-93EE-42F2-8C2A-D8BA9DB2377E}" type="pres">
      <dgm:prSet presAssocID="{794D5C95-9384-4B36-82D0-CF6EE00CD81A}" presName="parTx" presStyleLbl="revTx" presStyleIdx="1" presStyleCnt="5">
        <dgm:presLayoutVars>
          <dgm:chMax val="0"/>
          <dgm:chPref val="0"/>
        </dgm:presLayoutVars>
      </dgm:prSet>
      <dgm:spPr/>
    </dgm:pt>
    <dgm:pt modelId="{94F953C7-35E7-40E1-9121-9007D6A6780F}" type="pres">
      <dgm:prSet presAssocID="{64897CBF-D987-4F28-A90A-B0D8524A942F}" presName="sibTrans" presStyleCnt="0"/>
      <dgm:spPr/>
    </dgm:pt>
    <dgm:pt modelId="{20624D31-A415-45A3-B89F-7BE79D21EB01}" type="pres">
      <dgm:prSet presAssocID="{3B0D8877-E1B5-4B9F-93AF-ED553D2A1013}" presName="compNode" presStyleCnt="0"/>
      <dgm:spPr/>
    </dgm:pt>
    <dgm:pt modelId="{87AAF705-CC31-416F-A33A-9EB326AB40BB}" type="pres">
      <dgm:prSet presAssocID="{3B0D8877-E1B5-4B9F-93AF-ED553D2A1013}" presName="bgRect" presStyleLbl="bgShp" presStyleIdx="2" presStyleCnt="5"/>
      <dgm:spPr/>
    </dgm:pt>
    <dgm:pt modelId="{6048A101-DF92-4D90-941F-27185BD0D6FA}" type="pres">
      <dgm:prSet presAssocID="{3B0D8877-E1B5-4B9F-93AF-ED553D2A101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C4242153-B73A-42D1-A6B0-8011C932677C}" type="pres">
      <dgm:prSet presAssocID="{3B0D8877-E1B5-4B9F-93AF-ED553D2A1013}" presName="spaceRect" presStyleCnt="0"/>
      <dgm:spPr/>
    </dgm:pt>
    <dgm:pt modelId="{0AD9D195-D285-4C18-A2C5-D883E228EE54}" type="pres">
      <dgm:prSet presAssocID="{3B0D8877-E1B5-4B9F-93AF-ED553D2A1013}" presName="parTx" presStyleLbl="revTx" presStyleIdx="2" presStyleCnt="5">
        <dgm:presLayoutVars>
          <dgm:chMax val="0"/>
          <dgm:chPref val="0"/>
        </dgm:presLayoutVars>
      </dgm:prSet>
      <dgm:spPr/>
    </dgm:pt>
    <dgm:pt modelId="{2C5B2E14-9FB7-40C3-8B48-F2B1C74E27E7}" type="pres">
      <dgm:prSet presAssocID="{18F4AC26-21DB-43A5-8620-DB8492ADDD23}" presName="sibTrans" presStyleCnt="0"/>
      <dgm:spPr/>
    </dgm:pt>
    <dgm:pt modelId="{1C24BCFE-AC23-4888-9461-4C613B585D9B}" type="pres">
      <dgm:prSet presAssocID="{43214A1C-5130-4F6B-955F-9B76D5A7C45C}" presName="compNode" presStyleCnt="0"/>
      <dgm:spPr/>
    </dgm:pt>
    <dgm:pt modelId="{EC3CCEF3-159F-4771-8566-D08750CD280B}" type="pres">
      <dgm:prSet presAssocID="{43214A1C-5130-4F6B-955F-9B76D5A7C45C}" presName="bgRect" presStyleLbl="bgShp" presStyleIdx="3" presStyleCnt="5"/>
      <dgm:spPr/>
    </dgm:pt>
    <dgm:pt modelId="{6151CD7C-AECA-4CF4-812A-476801718C99}" type="pres">
      <dgm:prSet presAssocID="{43214A1C-5130-4F6B-955F-9B76D5A7C45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tulky"/>
        </a:ext>
      </dgm:extLst>
    </dgm:pt>
    <dgm:pt modelId="{8849A2E0-CEBA-4E51-B6E2-540428FC354B}" type="pres">
      <dgm:prSet presAssocID="{43214A1C-5130-4F6B-955F-9B76D5A7C45C}" presName="spaceRect" presStyleCnt="0"/>
      <dgm:spPr/>
    </dgm:pt>
    <dgm:pt modelId="{772F8EDC-4AAE-4727-A41F-F0DA9DD859B7}" type="pres">
      <dgm:prSet presAssocID="{43214A1C-5130-4F6B-955F-9B76D5A7C45C}" presName="parTx" presStyleLbl="revTx" presStyleIdx="3" presStyleCnt="5">
        <dgm:presLayoutVars>
          <dgm:chMax val="0"/>
          <dgm:chPref val="0"/>
        </dgm:presLayoutVars>
      </dgm:prSet>
      <dgm:spPr/>
    </dgm:pt>
    <dgm:pt modelId="{66F9A2C2-F50E-4C23-B66B-72E6E6E3BD78}" type="pres">
      <dgm:prSet presAssocID="{E203F3A7-5056-433D-8BD6-8B93994F5729}" presName="sibTrans" presStyleCnt="0"/>
      <dgm:spPr/>
    </dgm:pt>
    <dgm:pt modelId="{19680C0F-44A2-4E70-B87A-1A319F372905}" type="pres">
      <dgm:prSet presAssocID="{65309FE7-F872-4DD6-AA24-F88195735434}" presName="compNode" presStyleCnt="0"/>
      <dgm:spPr/>
    </dgm:pt>
    <dgm:pt modelId="{DA1FCFB0-6910-4076-BC71-43633E084EC7}" type="pres">
      <dgm:prSet presAssocID="{65309FE7-F872-4DD6-AA24-F88195735434}" presName="bgRect" presStyleLbl="bgShp" presStyleIdx="4" presStyleCnt="5" custLinFactNeighborY="2176"/>
      <dgm:spPr/>
    </dgm:pt>
    <dgm:pt modelId="{06EBCF33-2982-4D7A-AF7B-D87E3B901D9A}" type="pres">
      <dgm:prSet presAssocID="{65309FE7-F872-4DD6-AA24-F8819573543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 mužů"/>
        </a:ext>
      </dgm:extLst>
    </dgm:pt>
    <dgm:pt modelId="{1CC7F802-7E12-408B-8DAF-DDC076197BC9}" type="pres">
      <dgm:prSet presAssocID="{65309FE7-F872-4DD6-AA24-F88195735434}" presName="spaceRect" presStyleCnt="0"/>
      <dgm:spPr/>
    </dgm:pt>
    <dgm:pt modelId="{93168BAA-D50A-41CB-A8BA-F4F103568DFD}" type="pres">
      <dgm:prSet presAssocID="{65309FE7-F872-4DD6-AA24-F8819573543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3B0E9407-ECA1-BA4E-8A4A-5EDA1EA7F9EE}" type="presOf" srcId="{3B0D8877-E1B5-4B9F-93AF-ED553D2A1013}" destId="{0AD9D195-D285-4C18-A2C5-D883E228EE54}" srcOrd="0" destOrd="0" presId="urn:microsoft.com/office/officeart/2018/2/layout/IconVerticalSolidList"/>
    <dgm:cxn modelId="{274A4143-B20F-3B4E-96FB-873CF488B6BA}" type="presOf" srcId="{65309FE7-F872-4DD6-AA24-F88195735434}" destId="{93168BAA-D50A-41CB-A8BA-F4F103568DFD}" srcOrd="0" destOrd="0" presId="urn:microsoft.com/office/officeart/2018/2/layout/IconVerticalSolidList"/>
    <dgm:cxn modelId="{67773A47-1A13-8F40-985E-4F0E2729EDE0}" type="presOf" srcId="{EBE5BFCB-4FDB-4F71-B8AB-3B6953365445}" destId="{DCE85429-F752-4BCC-85C0-DE9A0DBE41C0}" srcOrd="0" destOrd="0" presId="urn:microsoft.com/office/officeart/2018/2/layout/IconVerticalSolidList"/>
    <dgm:cxn modelId="{8879AE8B-50F4-4A73-B932-893BA6F6F768}" srcId="{8DC237BC-FF28-4DFC-9245-E4283F4154AB}" destId="{EBE5BFCB-4FDB-4F71-B8AB-3B6953365445}" srcOrd="0" destOrd="0" parTransId="{D98A0571-105D-4931-A04F-1261E0E2036E}" sibTransId="{08F2AD06-17F7-46F5-B97B-7F9280846DBE}"/>
    <dgm:cxn modelId="{739361AB-5B6F-4781-9D11-CB20DE0DA12B}" srcId="{8DC237BC-FF28-4DFC-9245-E4283F4154AB}" destId="{65309FE7-F872-4DD6-AA24-F88195735434}" srcOrd="4" destOrd="0" parTransId="{9B7BBE50-08EB-4651-B651-7C0B1F0B735D}" sibTransId="{C3538CB3-7891-4819-BB32-4399C0DD2BA1}"/>
    <dgm:cxn modelId="{D8A0E2B3-73DA-2247-ADE8-8F5901D33F0B}" type="presOf" srcId="{8DC237BC-FF28-4DFC-9245-E4283F4154AB}" destId="{67304C93-32FF-4CE3-83A4-F3ABD7A06E1A}" srcOrd="0" destOrd="0" presId="urn:microsoft.com/office/officeart/2018/2/layout/IconVerticalSolidList"/>
    <dgm:cxn modelId="{4051DAB8-117E-404B-8116-343106FE696C}" type="presOf" srcId="{43214A1C-5130-4F6B-955F-9B76D5A7C45C}" destId="{772F8EDC-4AAE-4727-A41F-F0DA9DD859B7}" srcOrd="0" destOrd="0" presId="urn:microsoft.com/office/officeart/2018/2/layout/IconVerticalSolidList"/>
    <dgm:cxn modelId="{A357B1C3-C1E6-4553-9B2A-B08B2DF6B8E2}" srcId="{8DC237BC-FF28-4DFC-9245-E4283F4154AB}" destId="{43214A1C-5130-4F6B-955F-9B76D5A7C45C}" srcOrd="3" destOrd="0" parTransId="{0B372FB3-67C0-484D-BA6E-9BBF83AE428B}" sibTransId="{E203F3A7-5056-433D-8BD6-8B93994F5729}"/>
    <dgm:cxn modelId="{79FDC2EA-779B-4A83-A616-6211D7CEE0B5}" srcId="{8DC237BC-FF28-4DFC-9245-E4283F4154AB}" destId="{794D5C95-9384-4B36-82D0-CF6EE00CD81A}" srcOrd="1" destOrd="0" parTransId="{6A1CD560-FB6C-4061-A5AE-78FA8FF03517}" sibTransId="{64897CBF-D987-4F28-A90A-B0D8524A942F}"/>
    <dgm:cxn modelId="{8687F9F1-F882-4C46-8BBD-FDDB892995EF}" srcId="{8DC237BC-FF28-4DFC-9245-E4283F4154AB}" destId="{3B0D8877-E1B5-4B9F-93AF-ED553D2A1013}" srcOrd="2" destOrd="0" parTransId="{B2ED1965-7DBD-406A-911B-1C2FD4D2A6BD}" sibTransId="{18F4AC26-21DB-43A5-8620-DB8492ADDD23}"/>
    <dgm:cxn modelId="{FD072BF9-2FB0-B448-8370-D9158151AF91}" type="presOf" srcId="{794D5C95-9384-4B36-82D0-CF6EE00CD81A}" destId="{E9789460-93EE-42F2-8C2A-D8BA9DB2377E}" srcOrd="0" destOrd="0" presId="urn:microsoft.com/office/officeart/2018/2/layout/IconVerticalSolidList"/>
    <dgm:cxn modelId="{47E69A49-F8F3-314E-9847-A0489548643B}" type="presParOf" srcId="{67304C93-32FF-4CE3-83A4-F3ABD7A06E1A}" destId="{F19749C3-DA05-47E4-81F3-C0BB21C9339B}" srcOrd="0" destOrd="0" presId="urn:microsoft.com/office/officeart/2018/2/layout/IconVerticalSolidList"/>
    <dgm:cxn modelId="{20F97D50-D4F1-4B46-82DC-BA8E88E17697}" type="presParOf" srcId="{F19749C3-DA05-47E4-81F3-C0BB21C9339B}" destId="{1043BC8C-2BB1-44E5-8CE7-FBF91AB3EFC1}" srcOrd="0" destOrd="0" presId="urn:microsoft.com/office/officeart/2018/2/layout/IconVerticalSolidList"/>
    <dgm:cxn modelId="{58539D82-F446-6A49-9248-CCAC6DF4BBA2}" type="presParOf" srcId="{F19749C3-DA05-47E4-81F3-C0BB21C9339B}" destId="{6CB89A30-FCC2-47FD-8F9B-637AAF50F2E7}" srcOrd="1" destOrd="0" presId="urn:microsoft.com/office/officeart/2018/2/layout/IconVerticalSolidList"/>
    <dgm:cxn modelId="{CDEE60F8-8E14-1043-84D8-8E7539FE2150}" type="presParOf" srcId="{F19749C3-DA05-47E4-81F3-C0BB21C9339B}" destId="{A656692B-8361-4B5B-A6AA-73E249ED71E3}" srcOrd="2" destOrd="0" presId="urn:microsoft.com/office/officeart/2018/2/layout/IconVerticalSolidList"/>
    <dgm:cxn modelId="{C1DD7C20-E8F7-AE42-9A90-02A484630690}" type="presParOf" srcId="{F19749C3-DA05-47E4-81F3-C0BB21C9339B}" destId="{DCE85429-F752-4BCC-85C0-DE9A0DBE41C0}" srcOrd="3" destOrd="0" presId="urn:microsoft.com/office/officeart/2018/2/layout/IconVerticalSolidList"/>
    <dgm:cxn modelId="{42C6DA6B-61B3-A749-85F8-BE7607261596}" type="presParOf" srcId="{67304C93-32FF-4CE3-83A4-F3ABD7A06E1A}" destId="{03745124-B62E-4D07-B47C-03A4C9FEC47A}" srcOrd="1" destOrd="0" presId="urn:microsoft.com/office/officeart/2018/2/layout/IconVerticalSolidList"/>
    <dgm:cxn modelId="{4740B914-CAEB-664B-9384-E2AC47A82B91}" type="presParOf" srcId="{67304C93-32FF-4CE3-83A4-F3ABD7A06E1A}" destId="{F737C533-77FA-453B-ADF7-9F896C9AEB33}" srcOrd="2" destOrd="0" presId="urn:microsoft.com/office/officeart/2018/2/layout/IconVerticalSolidList"/>
    <dgm:cxn modelId="{49B07EE2-CD0C-9141-A44F-904C55A8196A}" type="presParOf" srcId="{F737C533-77FA-453B-ADF7-9F896C9AEB33}" destId="{D3C26527-8A08-4A91-A573-8D39508DB2C7}" srcOrd="0" destOrd="0" presId="urn:microsoft.com/office/officeart/2018/2/layout/IconVerticalSolidList"/>
    <dgm:cxn modelId="{8EE1D96E-A620-3149-B0A2-C6FC58D41E0E}" type="presParOf" srcId="{F737C533-77FA-453B-ADF7-9F896C9AEB33}" destId="{35D3AD66-20C2-4B94-B471-3E7099AF4FA9}" srcOrd="1" destOrd="0" presId="urn:microsoft.com/office/officeart/2018/2/layout/IconVerticalSolidList"/>
    <dgm:cxn modelId="{0CE31490-DB4B-5041-91DD-69FE047FEE81}" type="presParOf" srcId="{F737C533-77FA-453B-ADF7-9F896C9AEB33}" destId="{59351F58-37E0-46D3-89F7-7B132CCC8DB3}" srcOrd="2" destOrd="0" presId="urn:microsoft.com/office/officeart/2018/2/layout/IconVerticalSolidList"/>
    <dgm:cxn modelId="{BD22FAFC-2272-C742-A418-DB07F9178AB3}" type="presParOf" srcId="{F737C533-77FA-453B-ADF7-9F896C9AEB33}" destId="{E9789460-93EE-42F2-8C2A-D8BA9DB2377E}" srcOrd="3" destOrd="0" presId="urn:microsoft.com/office/officeart/2018/2/layout/IconVerticalSolidList"/>
    <dgm:cxn modelId="{DFE7063C-DAC4-F54D-B719-B5988A521A26}" type="presParOf" srcId="{67304C93-32FF-4CE3-83A4-F3ABD7A06E1A}" destId="{94F953C7-35E7-40E1-9121-9007D6A6780F}" srcOrd="3" destOrd="0" presId="urn:microsoft.com/office/officeart/2018/2/layout/IconVerticalSolidList"/>
    <dgm:cxn modelId="{201CEC64-9DA5-E842-A3A9-F1850D140CCB}" type="presParOf" srcId="{67304C93-32FF-4CE3-83A4-F3ABD7A06E1A}" destId="{20624D31-A415-45A3-B89F-7BE79D21EB01}" srcOrd="4" destOrd="0" presId="urn:microsoft.com/office/officeart/2018/2/layout/IconVerticalSolidList"/>
    <dgm:cxn modelId="{1BF85958-C6D8-9246-B016-19225F81526B}" type="presParOf" srcId="{20624D31-A415-45A3-B89F-7BE79D21EB01}" destId="{87AAF705-CC31-416F-A33A-9EB326AB40BB}" srcOrd="0" destOrd="0" presId="urn:microsoft.com/office/officeart/2018/2/layout/IconVerticalSolidList"/>
    <dgm:cxn modelId="{C6D1BCE1-E44F-DD44-882D-C5892A98FCD3}" type="presParOf" srcId="{20624D31-A415-45A3-B89F-7BE79D21EB01}" destId="{6048A101-DF92-4D90-941F-27185BD0D6FA}" srcOrd="1" destOrd="0" presId="urn:microsoft.com/office/officeart/2018/2/layout/IconVerticalSolidList"/>
    <dgm:cxn modelId="{8F24CCEE-DADE-5E46-B5D7-1991113626E6}" type="presParOf" srcId="{20624D31-A415-45A3-B89F-7BE79D21EB01}" destId="{C4242153-B73A-42D1-A6B0-8011C932677C}" srcOrd="2" destOrd="0" presId="urn:microsoft.com/office/officeart/2018/2/layout/IconVerticalSolidList"/>
    <dgm:cxn modelId="{D0D82DAC-4906-9E46-90CB-1F7B3D9102DF}" type="presParOf" srcId="{20624D31-A415-45A3-B89F-7BE79D21EB01}" destId="{0AD9D195-D285-4C18-A2C5-D883E228EE54}" srcOrd="3" destOrd="0" presId="urn:microsoft.com/office/officeart/2018/2/layout/IconVerticalSolidList"/>
    <dgm:cxn modelId="{41298779-F65F-244D-8D00-C19E53B5CD0F}" type="presParOf" srcId="{67304C93-32FF-4CE3-83A4-F3ABD7A06E1A}" destId="{2C5B2E14-9FB7-40C3-8B48-F2B1C74E27E7}" srcOrd="5" destOrd="0" presId="urn:microsoft.com/office/officeart/2018/2/layout/IconVerticalSolidList"/>
    <dgm:cxn modelId="{BDA4DDB5-9149-F847-8077-B7B63E9C4458}" type="presParOf" srcId="{67304C93-32FF-4CE3-83A4-F3ABD7A06E1A}" destId="{1C24BCFE-AC23-4888-9461-4C613B585D9B}" srcOrd="6" destOrd="0" presId="urn:microsoft.com/office/officeart/2018/2/layout/IconVerticalSolidList"/>
    <dgm:cxn modelId="{C71684EC-5503-B242-BE4E-693251CD4308}" type="presParOf" srcId="{1C24BCFE-AC23-4888-9461-4C613B585D9B}" destId="{EC3CCEF3-159F-4771-8566-D08750CD280B}" srcOrd="0" destOrd="0" presId="urn:microsoft.com/office/officeart/2018/2/layout/IconVerticalSolidList"/>
    <dgm:cxn modelId="{9E98E875-B66D-A74D-A93E-F309DF746840}" type="presParOf" srcId="{1C24BCFE-AC23-4888-9461-4C613B585D9B}" destId="{6151CD7C-AECA-4CF4-812A-476801718C99}" srcOrd="1" destOrd="0" presId="urn:microsoft.com/office/officeart/2018/2/layout/IconVerticalSolidList"/>
    <dgm:cxn modelId="{E1A3C25E-4322-7546-A03F-054CE3B19AC8}" type="presParOf" srcId="{1C24BCFE-AC23-4888-9461-4C613B585D9B}" destId="{8849A2E0-CEBA-4E51-B6E2-540428FC354B}" srcOrd="2" destOrd="0" presId="urn:microsoft.com/office/officeart/2018/2/layout/IconVerticalSolidList"/>
    <dgm:cxn modelId="{04FDCEB0-7AFF-5B42-A92F-24F9DEDD65B3}" type="presParOf" srcId="{1C24BCFE-AC23-4888-9461-4C613B585D9B}" destId="{772F8EDC-4AAE-4727-A41F-F0DA9DD859B7}" srcOrd="3" destOrd="0" presId="urn:microsoft.com/office/officeart/2018/2/layout/IconVerticalSolidList"/>
    <dgm:cxn modelId="{46046379-00C7-1B4A-859D-DA654AE1F8E2}" type="presParOf" srcId="{67304C93-32FF-4CE3-83A4-F3ABD7A06E1A}" destId="{66F9A2C2-F50E-4C23-B66B-72E6E6E3BD78}" srcOrd="7" destOrd="0" presId="urn:microsoft.com/office/officeart/2018/2/layout/IconVerticalSolidList"/>
    <dgm:cxn modelId="{E797E782-BCE7-DC4F-9798-68D2EF249637}" type="presParOf" srcId="{67304C93-32FF-4CE3-83A4-F3ABD7A06E1A}" destId="{19680C0F-44A2-4E70-B87A-1A319F372905}" srcOrd="8" destOrd="0" presId="urn:microsoft.com/office/officeart/2018/2/layout/IconVerticalSolidList"/>
    <dgm:cxn modelId="{EB57D484-751B-B44E-B4A9-08CC90D9A4DD}" type="presParOf" srcId="{19680C0F-44A2-4E70-B87A-1A319F372905}" destId="{DA1FCFB0-6910-4076-BC71-43633E084EC7}" srcOrd="0" destOrd="0" presId="urn:microsoft.com/office/officeart/2018/2/layout/IconVerticalSolidList"/>
    <dgm:cxn modelId="{0F3B0656-8DC2-614E-A8B8-4D7EFBBCCD53}" type="presParOf" srcId="{19680C0F-44A2-4E70-B87A-1A319F372905}" destId="{06EBCF33-2982-4D7A-AF7B-D87E3B901D9A}" srcOrd="1" destOrd="0" presId="urn:microsoft.com/office/officeart/2018/2/layout/IconVerticalSolidList"/>
    <dgm:cxn modelId="{58E32727-D073-974E-9A6A-117208A1E5F3}" type="presParOf" srcId="{19680C0F-44A2-4E70-B87A-1A319F372905}" destId="{1CC7F802-7E12-408B-8DAF-DDC076197BC9}" srcOrd="2" destOrd="0" presId="urn:microsoft.com/office/officeart/2018/2/layout/IconVerticalSolidList"/>
    <dgm:cxn modelId="{A8D6E616-8B1D-FB4B-AA57-F49624B4F7F7}" type="presParOf" srcId="{19680C0F-44A2-4E70-B87A-1A319F372905}" destId="{93168BAA-D50A-41CB-A8BA-F4F103568DF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43BC8C-2BB1-44E5-8CE7-FBF91AB3EFC1}">
      <dsp:nvSpPr>
        <dsp:cNvPr id="0" name=""/>
        <dsp:cNvSpPr/>
      </dsp:nvSpPr>
      <dsp:spPr>
        <a:xfrm>
          <a:off x="0" y="3400"/>
          <a:ext cx="10515600" cy="7242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89A30-FCC2-47FD-8F9B-637AAF50F2E7}">
      <dsp:nvSpPr>
        <dsp:cNvPr id="0" name=""/>
        <dsp:cNvSpPr/>
      </dsp:nvSpPr>
      <dsp:spPr>
        <a:xfrm>
          <a:off x="219097" y="166365"/>
          <a:ext cx="398359" cy="3983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E85429-F752-4BCC-85C0-DE9A0DBE41C0}">
      <dsp:nvSpPr>
        <dsp:cNvPr id="0" name=""/>
        <dsp:cNvSpPr/>
      </dsp:nvSpPr>
      <dsp:spPr>
        <a:xfrm>
          <a:off x="836555" y="3400"/>
          <a:ext cx="9679044" cy="724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54" tIns="76654" rIns="76654" bIns="7665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Mezinárodní maloobchodní společnost se zaměřením na prodej potravin, drogistického zboží a dalších spotřebních produktů</a:t>
          </a:r>
          <a:endParaRPr lang="en-US" sz="1900" kern="1200" dirty="0"/>
        </a:p>
      </dsp:txBody>
      <dsp:txXfrm>
        <a:off x="836555" y="3400"/>
        <a:ext cx="9679044" cy="724290"/>
      </dsp:txXfrm>
    </dsp:sp>
    <dsp:sp modelId="{D3C26527-8A08-4A91-A573-8D39508DB2C7}">
      <dsp:nvSpPr>
        <dsp:cNvPr id="0" name=""/>
        <dsp:cNvSpPr/>
      </dsp:nvSpPr>
      <dsp:spPr>
        <a:xfrm>
          <a:off x="0" y="908763"/>
          <a:ext cx="10515600" cy="7242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D3AD66-20C2-4B94-B471-3E7099AF4FA9}">
      <dsp:nvSpPr>
        <dsp:cNvPr id="0" name=""/>
        <dsp:cNvSpPr/>
      </dsp:nvSpPr>
      <dsp:spPr>
        <a:xfrm>
          <a:off x="219097" y="1071728"/>
          <a:ext cx="398359" cy="3983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89460-93EE-42F2-8C2A-D8BA9DB2377E}">
      <dsp:nvSpPr>
        <dsp:cNvPr id="0" name=""/>
        <dsp:cNvSpPr/>
      </dsp:nvSpPr>
      <dsp:spPr>
        <a:xfrm>
          <a:off x="836555" y="908763"/>
          <a:ext cx="9679044" cy="724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54" tIns="76654" rIns="76654" bIns="7665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rozsáhlá síť prodejen </a:t>
          </a:r>
          <a:endParaRPr lang="en-US" sz="1900" kern="1200"/>
        </a:p>
      </dsp:txBody>
      <dsp:txXfrm>
        <a:off x="836555" y="908763"/>
        <a:ext cx="9679044" cy="724290"/>
      </dsp:txXfrm>
    </dsp:sp>
    <dsp:sp modelId="{87AAF705-CC31-416F-A33A-9EB326AB40BB}">
      <dsp:nvSpPr>
        <dsp:cNvPr id="0" name=""/>
        <dsp:cNvSpPr/>
      </dsp:nvSpPr>
      <dsp:spPr>
        <a:xfrm>
          <a:off x="0" y="1814126"/>
          <a:ext cx="10515600" cy="7242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48A101-DF92-4D90-941F-27185BD0D6FA}">
      <dsp:nvSpPr>
        <dsp:cNvPr id="0" name=""/>
        <dsp:cNvSpPr/>
      </dsp:nvSpPr>
      <dsp:spPr>
        <a:xfrm>
          <a:off x="219097" y="1977092"/>
          <a:ext cx="398359" cy="3983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D9D195-D285-4C18-A2C5-D883E228EE54}">
      <dsp:nvSpPr>
        <dsp:cNvPr id="0" name=""/>
        <dsp:cNvSpPr/>
      </dsp:nvSpPr>
      <dsp:spPr>
        <a:xfrm>
          <a:off x="836555" y="1814126"/>
          <a:ext cx="9679044" cy="724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54" tIns="76654" rIns="76654" bIns="7665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Součást skupiny REWE Group</a:t>
          </a:r>
          <a:endParaRPr lang="en-US" sz="1900" kern="1200"/>
        </a:p>
      </dsp:txBody>
      <dsp:txXfrm>
        <a:off x="836555" y="1814126"/>
        <a:ext cx="9679044" cy="724290"/>
      </dsp:txXfrm>
    </dsp:sp>
    <dsp:sp modelId="{EC3CCEF3-159F-4771-8566-D08750CD280B}">
      <dsp:nvSpPr>
        <dsp:cNvPr id="0" name=""/>
        <dsp:cNvSpPr/>
      </dsp:nvSpPr>
      <dsp:spPr>
        <a:xfrm>
          <a:off x="0" y="2719489"/>
          <a:ext cx="10515600" cy="7242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1CD7C-AECA-4CF4-812A-476801718C99}">
      <dsp:nvSpPr>
        <dsp:cNvPr id="0" name=""/>
        <dsp:cNvSpPr/>
      </dsp:nvSpPr>
      <dsp:spPr>
        <a:xfrm>
          <a:off x="219097" y="2882455"/>
          <a:ext cx="398359" cy="39835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F8EDC-4AAE-4727-A41F-F0DA9DD859B7}">
      <dsp:nvSpPr>
        <dsp:cNvPr id="0" name=""/>
        <dsp:cNvSpPr/>
      </dsp:nvSpPr>
      <dsp:spPr>
        <a:xfrm>
          <a:off x="836555" y="2719489"/>
          <a:ext cx="9679044" cy="724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54" tIns="76654" rIns="76654" bIns="7665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Jednatel pro Českou republiku: </a:t>
          </a:r>
          <a:r>
            <a:rPr lang="cs-CZ" sz="1900" kern="1200" dirty="0" err="1"/>
            <a:t>Draško</a:t>
          </a:r>
          <a:r>
            <a:rPr lang="cs-CZ" sz="1900" kern="1200" dirty="0"/>
            <a:t> </a:t>
          </a:r>
          <a:r>
            <a:rPr lang="cs-CZ" sz="1900" kern="1200" dirty="0" err="1"/>
            <a:t>Lazovic</a:t>
          </a:r>
          <a:endParaRPr lang="en-US" sz="1900" kern="1200" dirty="0"/>
        </a:p>
      </dsp:txBody>
      <dsp:txXfrm>
        <a:off x="836555" y="2719489"/>
        <a:ext cx="9679044" cy="724290"/>
      </dsp:txXfrm>
    </dsp:sp>
    <dsp:sp modelId="{DA1FCFB0-6910-4076-BC71-43633E084EC7}">
      <dsp:nvSpPr>
        <dsp:cNvPr id="0" name=""/>
        <dsp:cNvSpPr/>
      </dsp:nvSpPr>
      <dsp:spPr>
        <a:xfrm>
          <a:off x="0" y="3628253"/>
          <a:ext cx="10515600" cy="7242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EBCF33-2982-4D7A-AF7B-D87E3B901D9A}">
      <dsp:nvSpPr>
        <dsp:cNvPr id="0" name=""/>
        <dsp:cNvSpPr/>
      </dsp:nvSpPr>
      <dsp:spPr>
        <a:xfrm>
          <a:off x="219097" y="3787818"/>
          <a:ext cx="398359" cy="39835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68BAA-D50A-41CB-A8BA-F4F103568DFD}">
      <dsp:nvSpPr>
        <dsp:cNvPr id="0" name=""/>
        <dsp:cNvSpPr/>
      </dsp:nvSpPr>
      <dsp:spPr>
        <a:xfrm>
          <a:off x="836555" y="3624853"/>
          <a:ext cx="9679044" cy="724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54" tIns="76654" rIns="76654" bIns="7665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Zaměstnává v České republice přes 6000 zaměstnanců</a:t>
          </a:r>
          <a:endParaRPr lang="en-US" sz="1900" kern="1200"/>
        </a:p>
      </dsp:txBody>
      <dsp:txXfrm>
        <a:off x="836555" y="3624853"/>
        <a:ext cx="9679044" cy="724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089FC-0412-9AD6-6A94-A56BDE94F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BBA30C-E02B-63CF-16DD-534894B54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068D8D-EEDE-9326-64F4-2A3755040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A1466E-5E85-6B0F-E6F9-C0807B76B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FF39A0-65F1-3EE0-96AB-E05F1250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65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92412D-8489-465E-68A7-4B77E866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F694A3-140D-D89B-0D0F-5DBFBEDC9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2EEEBA-11AC-DE67-583B-E18E88D67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C72B45-0BFC-B46B-06D5-6503A2F9F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B55C8B-FCCC-72CE-EDF7-3BD54B8B1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9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7E896D-06E1-43FD-3A7F-DE70C7A990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EB4134-68C8-B961-55DE-DE363EA55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BEBEE6-384C-B5EA-EB20-6A0E9749F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75D7A7-9970-DE35-41CB-EF2F77F1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3A28CF-D5BC-39FA-E4EA-00528C9B3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62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FFF85-0675-BDFB-76DC-19094330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988C9-ADE5-1D6B-A4FE-196A1092C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F58A5C-D153-EAD7-4CDF-E43BEF4A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7590C9-5863-A91C-BEAA-7464A11A1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99BB9C-706F-C6B0-C6E3-07F154D0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9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F6AB2-AE8D-8E3D-EF7D-3D8F6603F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CC24A6-E6AE-708D-A902-704539DC2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B6FCDA-443E-D863-158B-60E83DC42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A06930-CD30-3195-17F5-F0CA2E9E5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221C2C-D554-4FAA-A202-23C477C7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37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CB9E7-3AF8-E49E-BFEA-40F88C907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E81621-B438-6030-5826-7432959F84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716DA8-FD0F-2C14-DC80-5364310AC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BAA8B7-E17F-6F29-8016-E84AEE691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A52B9F-6593-A7D3-0D54-FA3F80E2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AEBDAE-1943-65A1-149A-C477477A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97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84646-AE34-0480-AC0D-06BF162D3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2A1DDD-42E9-02AC-A2C6-42016378F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215F13-6627-2E9A-8C80-BFEBA0FA0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9FB1EDF-0FDB-A0F3-0B26-8F3E7C753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A86E41D-7ADE-1CE1-494D-C5A095148C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EEB916-C47F-1270-9222-8A63C5B1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559926B-1C6B-B99B-A84D-E837CCD47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181412-C15A-90DB-AE4B-00BA651B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2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82446-D69B-5ABA-2271-06B50CD75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880ACFD-AF9E-2743-A75F-686803F61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E530DB-BB83-C21B-7DD6-910F6585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C7BE28-C55E-C55E-73A5-F4009170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108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9DEE39B-87D6-6E61-6B14-AF83F431E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4634AEB-DA7F-CE27-0F0D-86267AE5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728485-B416-E86F-FE68-34BFE03BD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8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E3FC3-2C80-C8F8-F746-28B573D8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E44DA7-EC82-5127-912A-6E9872226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7368DC-C97E-C3FF-4984-88EE8DE20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AA7A73-5CF6-05F1-3CF4-28CD1E608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839D66-EECE-8138-3797-86AC7749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95AD67-B830-E9BB-7537-3DB846FC9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85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9BE7B5-1E6A-49F3-9F94-5006F38A1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7D66A2E-4634-C2C0-9245-ADA428678D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59B92E-E8FF-5ADF-4145-32E2C36E7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A8E803-3E05-FC53-864F-AEF0188C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5A88EF-BF21-7888-2C04-FC3975FC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0A81876-0939-DE19-CB9B-06F981DEA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38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B5A4C75-426C-E09E-3E25-1D1010C97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926029-632D-C24E-3656-90809E526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B6DA2D-CB60-8504-B753-FEF377CE0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3EB11-20CC-B145-A9CB-60E4F3F3A01D}" type="datetimeFigureOut">
              <a:rPr lang="cs-CZ" smtClean="0"/>
              <a:t>11.01.2024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946F79-FEB8-C805-EA75-87CB027CB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FADC83-DB41-AA7C-9F78-1D9B5F596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A5CB3-1B23-694D-BAA8-B39E6E165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809927-E3D1-32E9-D074-51BB93B19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4800">
                <a:solidFill>
                  <a:srgbClr val="FFFFFF"/>
                </a:solidFill>
              </a:rPr>
              <a:t>Semestrální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989CFD-5AE6-3DAC-A516-C7E669654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cs-CZ" sz="1700"/>
              <a:t>Radek Scheschy</a:t>
            </a:r>
          </a:p>
          <a:p>
            <a:pPr algn="l"/>
            <a:r>
              <a:rPr lang="cs-CZ" sz="1700"/>
              <a:t>VŠTE</a:t>
            </a:r>
          </a:p>
          <a:p>
            <a:pPr algn="l"/>
            <a:r>
              <a:rPr lang="cs-CZ" sz="1700"/>
              <a:t>Podniková ekonomie</a:t>
            </a:r>
          </a:p>
          <a:p>
            <a:pPr algn="l"/>
            <a:r>
              <a:rPr lang="cs-CZ" sz="1700"/>
              <a:t>28602</a:t>
            </a:r>
          </a:p>
        </p:txBody>
      </p:sp>
    </p:spTree>
    <p:extLst>
      <p:ext uri="{BB962C8B-B14F-4D97-AF65-F5344CB8AC3E}">
        <p14:creationId xmlns:p14="http://schemas.microsoft.com/office/powerpoint/2010/main" val="269298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40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677357-1DD4-0F01-1577-4D3C52E08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O Společnosti</a:t>
            </a:r>
          </a:p>
        </p:txBody>
      </p:sp>
      <p:graphicFrame>
        <p:nvGraphicFramePr>
          <p:cNvPr id="36" name="Zástupný obsah 2">
            <a:extLst>
              <a:ext uri="{FF2B5EF4-FFF2-40B4-BE49-F238E27FC236}">
                <a16:creationId xmlns:a16="http://schemas.microsoft.com/office/drawing/2014/main" id="{CEF5D52B-6C06-0CEC-19E7-DA452D53E7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2891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531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B78E0F-D8A8-68D6-ED74-5E5E56F3F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8A942E-4A58-761C-BB23-CC3EA4A64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Účast na náborových pohovorech a zapojení do onboardingového procesu pro nové zaměstnance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Schopnost prezentovat firemní vizi a pracovní náplň pozice.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Personální Řízení: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Zkušenost s vedením týmu a organizací směn.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Spolupráce na rozvoji a zaškolení zaměstnanců.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Orientace v oblasti personálních nákladů a práce s ukazateli pro dosažení firemních cílů.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Komunikace a Spolupráce: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Spolupráce s různými odděleními firmy, včetně mzdových účetních, personalistů a oddělení kvality.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Aktivní komunikace a spolupráce s Oblastní vedoucí na propagaci sortimentu.</a:t>
            </a:r>
          </a:p>
          <a:p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221863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095D3D-A333-0CAE-CCF4-9F2F3ED71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BF87E6-AC32-3937-5A3C-CA70B61E5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Finanční Management: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Práce s finančními náklady firmy a odpovědnost za finanční prostředky ve své prodejně.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Zkušenost s objednávkami zboží, dodržováním platzierung a aktualizací.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Daňové Poradenství: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Poskytování asistence zaměstnancům při ročním zúčtování daní.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Školení zaměstnanců v oblasti zpracování daňových dokumentů.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Inventury a Analýza: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Osobní účast na inventurách a následná analýza výsledků.</a:t>
            </a:r>
          </a:p>
          <a:p>
            <a:pPr>
              <a:spcAft>
                <a:spcPts val="1000"/>
              </a:spcAft>
            </a:pPr>
            <a:r>
              <a:rPr lang="cs-CZ" sz="17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Schopnost definovat opatření vedoucí ke zlepšení inventurních výsledků.</a:t>
            </a:r>
          </a:p>
          <a:p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240290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63BC9F-0C85-05EE-9419-8A5DB1367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2BC536-1FF1-440F-F716-63632C144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 b="0" i="0" u="none" strike="noStrike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Celkově lze konstatovat, že absolvování praxe v rámci mého stávajícího zaměstnání bylo pro mou profesní kariéru klíčovým mezníkem. Získané dovednosti v oblasti náboru, personálního řízení, finančního managementu, daňového poradenství a inventur představují neocenitelný přínos. Praxe mě nejen posílila v technických a odborných dovednostech, ale také rozvinula mé schopnosti v komunikaci a spolupráci v firemním prostředí.</a:t>
            </a:r>
            <a:endParaRPr lang="cs-CZ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295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A8F92E-27D0-D2A2-E319-4270D154C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768678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272</Words>
  <Application>Microsoft Macintosh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Semestrální praxe</vt:lpstr>
      <vt:lpstr>O Společnosti</vt:lpstr>
      <vt:lpstr>Náplň a průběh praxe</vt:lpstr>
      <vt:lpstr>Náplň a průběh praxe</vt:lpstr>
      <vt:lpstr>Závěr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Scheschy</dc:creator>
  <cp:lastModifiedBy>Radek Scheschy</cp:lastModifiedBy>
  <cp:revision>1</cp:revision>
  <dcterms:created xsi:type="dcterms:W3CDTF">2024-01-11T21:43:04Z</dcterms:created>
  <dcterms:modified xsi:type="dcterms:W3CDTF">2024-01-11T22:13:18Z</dcterms:modified>
</cp:coreProperties>
</file>