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E96EB75-484A-47D8-9749-CE19ACADF731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68941CD1-6FD5-435F-9658-C799F5212E32}">
      <dgm:prSet/>
      <dgm:spPr>
        <a:solidFill>
          <a:srgbClr val="FF6600"/>
        </a:solidFill>
      </dgm:spPr>
      <dgm:t>
        <a:bodyPr/>
        <a:lstStyle/>
        <a:p>
          <a:r>
            <a:rPr lang="cs-CZ" b="1" dirty="0"/>
            <a:t>Pochopení výrobního procesu a strategického rozhodování.</a:t>
          </a:r>
          <a:endParaRPr lang="en-US" dirty="0"/>
        </a:p>
      </dgm:t>
    </dgm:pt>
    <dgm:pt modelId="{DA181086-4084-4CFE-9BFB-F2BD2B4AFD7C}" type="parTrans" cxnId="{7ADCF65D-4C40-4EB1-80C7-A2BB825969E9}">
      <dgm:prSet/>
      <dgm:spPr/>
      <dgm:t>
        <a:bodyPr/>
        <a:lstStyle/>
        <a:p>
          <a:endParaRPr lang="en-US"/>
        </a:p>
      </dgm:t>
    </dgm:pt>
    <dgm:pt modelId="{A5130A44-A6DE-467D-919A-53424AC657FF}" type="sibTrans" cxnId="{7ADCF65D-4C40-4EB1-80C7-A2BB825969E9}">
      <dgm:prSet/>
      <dgm:spPr/>
      <dgm:t>
        <a:bodyPr/>
        <a:lstStyle/>
        <a:p>
          <a:endParaRPr lang="en-US"/>
        </a:p>
      </dgm:t>
    </dgm:pt>
    <dgm:pt modelId="{CC1F8556-5D04-4002-AE16-1A2587B19A8F}">
      <dgm:prSet/>
      <dgm:spPr>
        <a:solidFill>
          <a:srgbClr val="FF6600"/>
        </a:solidFill>
      </dgm:spPr>
      <dgm:t>
        <a:bodyPr/>
        <a:lstStyle/>
        <a:p>
          <a:r>
            <a:rPr lang="cs-CZ" b="1" dirty="0"/>
            <a:t>Pochopení obchodní činnosti podniku a marketingového mixu.</a:t>
          </a:r>
          <a:endParaRPr lang="en-US" dirty="0"/>
        </a:p>
      </dgm:t>
    </dgm:pt>
    <dgm:pt modelId="{52FE4B38-7EAF-4106-944B-13EB0B67B0FF}" type="parTrans" cxnId="{C0C4CDEB-CC9C-449B-84D5-8C94E0262AFC}">
      <dgm:prSet/>
      <dgm:spPr/>
      <dgm:t>
        <a:bodyPr/>
        <a:lstStyle/>
        <a:p>
          <a:endParaRPr lang="en-US"/>
        </a:p>
      </dgm:t>
    </dgm:pt>
    <dgm:pt modelId="{548F8F24-B994-44D6-A4E0-0884D1E56B2E}" type="sibTrans" cxnId="{C0C4CDEB-CC9C-449B-84D5-8C94E0262AFC}">
      <dgm:prSet/>
      <dgm:spPr/>
      <dgm:t>
        <a:bodyPr/>
        <a:lstStyle/>
        <a:p>
          <a:endParaRPr lang="en-US"/>
        </a:p>
      </dgm:t>
    </dgm:pt>
    <dgm:pt modelId="{B925881B-66AE-4DBC-AA7D-E8223F74D03E}">
      <dgm:prSet/>
      <dgm:spPr>
        <a:solidFill>
          <a:srgbClr val="FF6600"/>
        </a:solidFill>
      </dgm:spPr>
      <dgm:t>
        <a:bodyPr/>
        <a:lstStyle/>
        <a:p>
          <a:r>
            <a:rPr lang="cs-CZ" b="1" dirty="0"/>
            <a:t>Pohled na personální management a práce s ekonomickým systémem</a:t>
          </a:r>
          <a:endParaRPr lang="en-US" dirty="0"/>
        </a:p>
      </dgm:t>
    </dgm:pt>
    <dgm:pt modelId="{FDF50BB9-9F20-4377-A38C-7FBFB42DDE34}" type="parTrans" cxnId="{28F82283-654A-4687-95AA-AD86102E2899}">
      <dgm:prSet/>
      <dgm:spPr/>
      <dgm:t>
        <a:bodyPr/>
        <a:lstStyle/>
        <a:p>
          <a:endParaRPr lang="en-US"/>
        </a:p>
      </dgm:t>
    </dgm:pt>
    <dgm:pt modelId="{094689C0-5CD9-4119-9CD4-E28FBA10E20C}" type="sibTrans" cxnId="{28F82283-654A-4687-95AA-AD86102E2899}">
      <dgm:prSet/>
      <dgm:spPr/>
      <dgm:t>
        <a:bodyPr/>
        <a:lstStyle/>
        <a:p>
          <a:endParaRPr lang="en-US"/>
        </a:p>
      </dgm:t>
    </dgm:pt>
    <dgm:pt modelId="{C4382EF6-EE75-406F-B426-97C211796EAC}">
      <dgm:prSet/>
      <dgm:spPr>
        <a:solidFill>
          <a:srgbClr val="C00000"/>
        </a:solidFill>
      </dgm:spPr>
      <dgm:t>
        <a:bodyPr/>
        <a:lstStyle/>
        <a:p>
          <a:r>
            <a:rPr lang="cs-CZ" b="1" dirty="0"/>
            <a:t>Mé Návrhy na Zlepšení:</a:t>
          </a:r>
          <a:endParaRPr lang="en-US" dirty="0"/>
        </a:p>
      </dgm:t>
    </dgm:pt>
    <dgm:pt modelId="{905092F5-071C-4009-8689-6D759CB673FE}" type="parTrans" cxnId="{9BE9B0DC-A2CE-462B-A0EA-D8A3C639F5B8}">
      <dgm:prSet/>
      <dgm:spPr/>
      <dgm:t>
        <a:bodyPr/>
        <a:lstStyle/>
        <a:p>
          <a:endParaRPr lang="en-US"/>
        </a:p>
      </dgm:t>
    </dgm:pt>
    <dgm:pt modelId="{ECE28A1C-1F64-4E15-801D-D2732A4DA78A}" type="sibTrans" cxnId="{9BE9B0DC-A2CE-462B-A0EA-D8A3C639F5B8}">
      <dgm:prSet/>
      <dgm:spPr/>
      <dgm:t>
        <a:bodyPr/>
        <a:lstStyle/>
        <a:p>
          <a:endParaRPr lang="en-US"/>
        </a:p>
      </dgm:t>
    </dgm:pt>
    <dgm:pt modelId="{05AF312D-D4F1-4345-8E82-9C2B97A99A0F}">
      <dgm:prSet/>
      <dgm:spPr>
        <a:solidFill>
          <a:schemeClr val="tx2">
            <a:lumMod val="75000"/>
            <a:lumOff val="25000"/>
          </a:schemeClr>
        </a:solidFill>
      </dgm:spPr>
      <dgm:t>
        <a:bodyPr/>
        <a:lstStyle/>
        <a:p>
          <a:r>
            <a:rPr lang="cs-CZ" b="1"/>
            <a:t>Školení, certifikace pro zvýšení kvalifikace a motivace zaměstnanců.</a:t>
          </a:r>
          <a:endParaRPr lang="en-US"/>
        </a:p>
      </dgm:t>
    </dgm:pt>
    <dgm:pt modelId="{33679FFC-BB95-4F4D-B9EC-2E360630FDAB}" type="parTrans" cxnId="{02C44A2F-A681-44AA-8D4B-4CD8FFE722BE}">
      <dgm:prSet/>
      <dgm:spPr/>
      <dgm:t>
        <a:bodyPr/>
        <a:lstStyle/>
        <a:p>
          <a:endParaRPr lang="en-US"/>
        </a:p>
      </dgm:t>
    </dgm:pt>
    <dgm:pt modelId="{7525F9E9-E5E3-4C4A-9F17-096D7A9419DB}" type="sibTrans" cxnId="{02C44A2F-A681-44AA-8D4B-4CD8FFE722BE}">
      <dgm:prSet/>
      <dgm:spPr/>
      <dgm:t>
        <a:bodyPr/>
        <a:lstStyle/>
        <a:p>
          <a:endParaRPr lang="en-US"/>
        </a:p>
      </dgm:t>
    </dgm:pt>
    <dgm:pt modelId="{3DFEE0A0-156E-4951-8634-78D446C850F2}">
      <dgm:prSet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cs-CZ" b="1"/>
            <a:t>Účast na odborných školeních a konferencích pro nové perspektivy.</a:t>
          </a:r>
          <a:endParaRPr lang="en-US"/>
        </a:p>
      </dgm:t>
    </dgm:pt>
    <dgm:pt modelId="{B3AE45B9-8029-4CD4-AC88-3CD5C6916EDC}" type="parTrans" cxnId="{E1AF56EC-65E1-46AE-AEF7-644908CAC17C}">
      <dgm:prSet/>
      <dgm:spPr/>
      <dgm:t>
        <a:bodyPr/>
        <a:lstStyle/>
        <a:p>
          <a:endParaRPr lang="en-US"/>
        </a:p>
      </dgm:t>
    </dgm:pt>
    <dgm:pt modelId="{EE490916-A537-4043-B064-E6613421B228}" type="sibTrans" cxnId="{E1AF56EC-65E1-46AE-AEF7-644908CAC17C}">
      <dgm:prSet/>
      <dgm:spPr/>
      <dgm:t>
        <a:bodyPr/>
        <a:lstStyle/>
        <a:p>
          <a:endParaRPr lang="en-US"/>
        </a:p>
      </dgm:t>
    </dgm:pt>
    <dgm:pt modelId="{47E6A6F5-E5AB-4191-9322-67A234310842}">
      <dgm:prSet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cs-CZ" b="1"/>
            <a:t>Pravidelná analýza výkonnosti pro optimalizaci procesů.</a:t>
          </a:r>
          <a:endParaRPr lang="en-US"/>
        </a:p>
      </dgm:t>
    </dgm:pt>
    <dgm:pt modelId="{257A50BC-F8C1-4762-B498-10251A0F3B33}" type="parTrans" cxnId="{1DFD9BA5-7FCC-45DB-BCE4-DC4D2E829CAC}">
      <dgm:prSet/>
      <dgm:spPr/>
      <dgm:t>
        <a:bodyPr/>
        <a:lstStyle/>
        <a:p>
          <a:endParaRPr lang="en-US"/>
        </a:p>
      </dgm:t>
    </dgm:pt>
    <dgm:pt modelId="{C5F6927C-AB4F-4AAC-A8E6-F55EC968D838}" type="sibTrans" cxnId="{1DFD9BA5-7FCC-45DB-BCE4-DC4D2E829CAC}">
      <dgm:prSet/>
      <dgm:spPr/>
      <dgm:t>
        <a:bodyPr/>
        <a:lstStyle/>
        <a:p>
          <a:endParaRPr lang="en-US"/>
        </a:p>
      </dgm:t>
    </dgm:pt>
    <dgm:pt modelId="{09144BE8-5CE6-4575-940D-5F65A0477456}">
      <dgm:prSet/>
      <dgm:spPr>
        <a:solidFill>
          <a:schemeClr val="tx1">
            <a:lumMod val="65000"/>
            <a:lumOff val="35000"/>
          </a:schemeClr>
        </a:solidFill>
      </dgm:spPr>
      <dgm:t>
        <a:bodyPr/>
        <a:lstStyle/>
        <a:p>
          <a:r>
            <a:rPr lang="cs-CZ" b="1" dirty="0"/>
            <a:t>Zlepšení sdílení informací mezi odděleními pro efektivnější koordinaci.</a:t>
          </a:r>
          <a:endParaRPr lang="en-US" dirty="0"/>
        </a:p>
      </dgm:t>
    </dgm:pt>
    <dgm:pt modelId="{F278A851-0026-4E99-83AE-CF1BD7239DD5}" type="parTrans" cxnId="{1B725231-AE57-4684-9893-4FBF94DE6729}">
      <dgm:prSet/>
      <dgm:spPr/>
      <dgm:t>
        <a:bodyPr/>
        <a:lstStyle/>
        <a:p>
          <a:endParaRPr lang="en-US"/>
        </a:p>
      </dgm:t>
    </dgm:pt>
    <dgm:pt modelId="{550A90B3-DE97-472C-B36A-A4E57C4AC713}" type="sibTrans" cxnId="{1B725231-AE57-4684-9893-4FBF94DE6729}">
      <dgm:prSet/>
      <dgm:spPr/>
      <dgm:t>
        <a:bodyPr/>
        <a:lstStyle/>
        <a:p>
          <a:endParaRPr lang="en-US"/>
        </a:p>
      </dgm:t>
    </dgm:pt>
    <dgm:pt modelId="{D62FBC90-A325-4EF5-BA38-A8630CF4ECD6}" type="pres">
      <dgm:prSet presAssocID="{DE96EB75-484A-47D8-9749-CE19ACADF731}" presName="Name0" presStyleCnt="0">
        <dgm:presLayoutVars>
          <dgm:dir/>
          <dgm:resizeHandles val="exact"/>
        </dgm:presLayoutVars>
      </dgm:prSet>
      <dgm:spPr/>
    </dgm:pt>
    <dgm:pt modelId="{B4563CA4-F212-4CD7-B1D8-2223532B4FB9}" type="pres">
      <dgm:prSet presAssocID="{68941CD1-6FD5-435F-9658-C799F5212E32}" presName="node" presStyleLbl="node1" presStyleIdx="0" presStyleCnt="8" custLinFactNeighborX="8248" custLinFactNeighborY="-63272">
        <dgm:presLayoutVars>
          <dgm:bulletEnabled val="1"/>
        </dgm:presLayoutVars>
      </dgm:prSet>
      <dgm:spPr/>
    </dgm:pt>
    <dgm:pt modelId="{CE892CBE-09B6-4DE7-A1FE-B2D647E0F6FE}" type="pres">
      <dgm:prSet presAssocID="{A5130A44-A6DE-467D-919A-53424AC657FF}" presName="sibTrans" presStyleLbl="sibTrans1D1" presStyleIdx="0" presStyleCnt="7"/>
      <dgm:spPr/>
    </dgm:pt>
    <dgm:pt modelId="{6F992E26-C8FC-46C1-AA09-24E040FF9D78}" type="pres">
      <dgm:prSet presAssocID="{A5130A44-A6DE-467D-919A-53424AC657FF}" presName="connectorText" presStyleLbl="sibTrans1D1" presStyleIdx="0" presStyleCnt="7"/>
      <dgm:spPr/>
    </dgm:pt>
    <dgm:pt modelId="{E0EC12DA-7E2B-406A-8132-56F7639EBD29}" type="pres">
      <dgm:prSet presAssocID="{CC1F8556-5D04-4002-AE16-1A2587B19A8F}" presName="node" presStyleLbl="node1" presStyleIdx="1" presStyleCnt="8" custLinFactNeighborX="45172" custLinFactNeighborY="-64808">
        <dgm:presLayoutVars>
          <dgm:bulletEnabled val="1"/>
        </dgm:presLayoutVars>
      </dgm:prSet>
      <dgm:spPr/>
    </dgm:pt>
    <dgm:pt modelId="{FCC1ACE8-1C37-4A92-BF81-0A810BCD4865}" type="pres">
      <dgm:prSet presAssocID="{548F8F24-B994-44D6-A4E0-0884D1E56B2E}" presName="sibTrans" presStyleLbl="sibTrans1D1" presStyleIdx="1" presStyleCnt="7"/>
      <dgm:spPr/>
    </dgm:pt>
    <dgm:pt modelId="{9834F0A3-85FE-4E01-9634-454D957C2A3B}" type="pres">
      <dgm:prSet presAssocID="{548F8F24-B994-44D6-A4E0-0884D1E56B2E}" presName="connectorText" presStyleLbl="sibTrans1D1" presStyleIdx="1" presStyleCnt="7"/>
      <dgm:spPr/>
    </dgm:pt>
    <dgm:pt modelId="{4E2CB203-8494-42E4-A264-E65A4886CA9D}" type="pres">
      <dgm:prSet presAssocID="{B925881B-66AE-4DBC-AA7D-E8223F74D03E}" presName="node" presStyleLbl="node1" presStyleIdx="2" presStyleCnt="8" custLinFactNeighborX="91825" custLinFactNeighborY="-63270">
        <dgm:presLayoutVars>
          <dgm:bulletEnabled val="1"/>
        </dgm:presLayoutVars>
      </dgm:prSet>
      <dgm:spPr/>
    </dgm:pt>
    <dgm:pt modelId="{FFC85783-E0BC-43B3-8744-49C934509DAF}" type="pres">
      <dgm:prSet presAssocID="{094689C0-5CD9-4119-9CD4-E28FBA10E20C}" presName="sibTrans" presStyleLbl="sibTrans1D1" presStyleIdx="2" presStyleCnt="7"/>
      <dgm:spPr/>
    </dgm:pt>
    <dgm:pt modelId="{1A2D1585-369D-43E0-A66E-4B823E70B64E}" type="pres">
      <dgm:prSet presAssocID="{094689C0-5CD9-4119-9CD4-E28FBA10E20C}" presName="connectorText" presStyleLbl="sibTrans1D1" presStyleIdx="2" presStyleCnt="7"/>
      <dgm:spPr/>
    </dgm:pt>
    <dgm:pt modelId="{4041BABB-9130-4401-9C03-7DCE05B9B3EF}" type="pres">
      <dgm:prSet presAssocID="{C4382EF6-EE75-406F-B426-97C211796EAC}" presName="node" presStyleLbl="node1" presStyleIdx="3" presStyleCnt="8" custLinFactX="-97149" custLinFactNeighborX="-100000" custLinFactNeighborY="71645">
        <dgm:presLayoutVars>
          <dgm:bulletEnabled val="1"/>
        </dgm:presLayoutVars>
      </dgm:prSet>
      <dgm:spPr/>
    </dgm:pt>
    <dgm:pt modelId="{56994D7F-4D48-4B04-AB48-BFC4C45B1AD1}" type="pres">
      <dgm:prSet presAssocID="{ECE28A1C-1F64-4E15-801D-D2732A4DA78A}" presName="sibTrans" presStyleLbl="sibTrans1D1" presStyleIdx="3" presStyleCnt="7"/>
      <dgm:spPr/>
    </dgm:pt>
    <dgm:pt modelId="{FABF82CC-A8F9-4FAA-8A72-D1E1A46A06B6}" type="pres">
      <dgm:prSet presAssocID="{ECE28A1C-1F64-4E15-801D-D2732A4DA78A}" presName="connectorText" presStyleLbl="sibTrans1D1" presStyleIdx="3" presStyleCnt="7"/>
      <dgm:spPr/>
    </dgm:pt>
    <dgm:pt modelId="{65E51770-41BF-4C0C-A478-79B1C3408A24}" type="pres">
      <dgm:prSet presAssocID="{05AF312D-D4F1-4345-8E82-9C2B97A99A0F}" presName="node" presStyleLbl="node1" presStyleIdx="4" presStyleCnt="8" custLinFactNeighborX="-93" custLinFactNeighborY="63410">
        <dgm:presLayoutVars>
          <dgm:bulletEnabled val="1"/>
        </dgm:presLayoutVars>
      </dgm:prSet>
      <dgm:spPr/>
    </dgm:pt>
    <dgm:pt modelId="{2F5D9C18-38C5-46D8-986E-DAF3F9DC13DC}" type="pres">
      <dgm:prSet presAssocID="{7525F9E9-E5E3-4C4A-9F17-096D7A9419DB}" presName="sibTrans" presStyleLbl="sibTrans1D1" presStyleIdx="4" presStyleCnt="7"/>
      <dgm:spPr/>
    </dgm:pt>
    <dgm:pt modelId="{F85B104D-47EA-4AE0-8B0E-4D230F2A7200}" type="pres">
      <dgm:prSet presAssocID="{7525F9E9-E5E3-4C4A-9F17-096D7A9419DB}" presName="connectorText" presStyleLbl="sibTrans1D1" presStyleIdx="4" presStyleCnt="7"/>
      <dgm:spPr/>
    </dgm:pt>
    <dgm:pt modelId="{55D2E535-D8EB-4983-AEC3-B159C1F8AE12}" type="pres">
      <dgm:prSet presAssocID="{3DFEE0A0-156E-4951-8634-78D446C850F2}" presName="node" presStyleLbl="node1" presStyleIdx="5" presStyleCnt="8" custLinFactNeighborX="2980" custLinFactNeighborY="69175">
        <dgm:presLayoutVars>
          <dgm:bulletEnabled val="1"/>
        </dgm:presLayoutVars>
      </dgm:prSet>
      <dgm:spPr/>
    </dgm:pt>
    <dgm:pt modelId="{13F22687-0B72-4D48-A4C8-9BA6F76B2FFB}" type="pres">
      <dgm:prSet presAssocID="{EE490916-A537-4043-B064-E6613421B228}" presName="sibTrans" presStyleLbl="sibTrans1D1" presStyleIdx="5" presStyleCnt="7"/>
      <dgm:spPr/>
    </dgm:pt>
    <dgm:pt modelId="{97BE43B7-C3D6-4ACB-B22D-C4CF918BD178}" type="pres">
      <dgm:prSet presAssocID="{EE490916-A537-4043-B064-E6613421B228}" presName="connectorText" presStyleLbl="sibTrans1D1" presStyleIdx="5" presStyleCnt="7"/>
      <dgm:spPr/>
    </dgm:pt>
    <dgm:pt modelId="{D7A38D17-B2AC-46DE-B73B-3755C8B1E952}" type="pres">
      <dgm:prSet presAssocID="{47E6A6F5-E5AB-4191-9322-67A234310842}" presName="node" presStyleLbl="node1" presStyleIdx="6" presStyleCnt="8" custLinFactNeighborX="4832" custLinFactNeighborY="64517">
        <dgm:presLayoutVars>
          <dgm:bulletEnabled val="1"/>
        </dgm:presLayoutVars>
      </dgm:prSet>
      <dgm:spPr/>
    </dgm:pt>
    <dgm:pt modelId="{96B0ACEC-D777-4E3B-BA9E-1B1C8CCA317D}" type="pres">
      <dgm:prSet presAssocID="{C5F6927C-AB4F-4AAC-A8E6-F55EC968D838}" presName="sibTrans" presStyleLbl="sibTrans1D1" presStyleIdx="6" presStyleCnt="7"/>
      <dgm:spPr/>
    </dgm:pt>
    <dgm:pt modelId="{4FEB2A6E-4837-4870-A320-8BDF6DF45904}" type="pres">
      <dgm:prSet presAssocID="{C5F6927C-AB4F-4AAC-A8E6-F55EC968D838}" presName="connectorText" presStyleLbl="sibTrans1D1" presStyleIdx="6" presStyleCnt="7"/>
      <dgm:spPr/>
    </dgm:pt>
    <dgm:pt modelId="{61FA5DDB-EF58-4BE0-80D4-921CB5556A34}" type="pres">
      <dgm:prSet presAssocID="{09144BE8-5CE6-4575-940D-5F65A0477456}" presName="node" presStyleLbl="node1" presStyleIdx="7" presStyleCnt="8" custLinFactNeighborX="-4425" custLinFactNeighborY="70040">
        <dgm:presLayoutVars>
          <dgm:bulletEnabled val="1"/>
        </dgm:presLayoutVars>
      </dgm:prSet>
      <dgm:spPr/>
    </dgm:pt>
  </dgm:ptLst>
  <dgm:cxnLst>
    <dgm:cxn modelId="{772B9304-E3A8-4A3B-BFA6-56922B28E3A2}" type="presOf" srcId="{C5F6927C-AB4F-4AAC-A8E6-F55EC968D838}" destId="{96B0ACEC-D777-4E3B-BA9E-1B1C8CCA317D}" srcOrd="0" destOrd="0" presId="urn:microsoft.com/office/officeart/2016/7/layout/RepeatingBendingProcessNew"/>
    <dgm:cxn modelId="{55946306-3955-4637-AF1A-4A7A797A869B}" type="presOf" srcId="{B925881B-66AE-4DBC-AA7D-E8223F74D03E}" destId="{4E2CB203-8494-42E4-A264-E65A4886CA9D}" srcOrd="0" destOrd="0" presId="urn:microsoft.com/office/officeart/2016/7/layout/RepeatingBendingProcessNew"/>
    <dgm:cxn modelId="{CBAD0221-771C-43A6-AF87-4706FD98CA15}" type="presOf" srcId="{DE96EB75-484A-47D8-9749-CE19ACADF731}" destId="{D62FBC90-A325-4EF5-BA38-A8630CF4ECD6}" srcOrd="0" destOrd="0" presId="urn:microsoft.com/office/officeart/2016/7/layout/RepeatingBendingProcessNew"/>
    <dgm:cxn modelId="{F3CE4F23-B92B-4BEF-90EC-5CAEDCA5433C}" type="presOf" srcId="{7525F9E9-E5E3-4C4A-9F17-096D7A9419DB}" destId="{F85B104D-47EA-4AE0-8B0E-4D230F2A7200}" srcOrd="1" destOrd="0" presId="urn:microsoft.com/office/officeart/2016/7/layout/RepeatingBendingProcessNew"/>
    <dgm:cxn modelId="{02C44A2F-A681-44AA-8D4B-4CD8FFE722BE}" srcId="{DE96EB75-484A-47D8-9749-CE19ACADF731}" destId="{05AF312D-D4F1-4345-8E82-9C2B97A99A0F}" srcOrd="4" destOrd="0" parTransId="{33679FFC-BB95-4F4D-B9EC-2E360630FDAB}" sibTransId="{7525F9E9-E5E3-4C4A-9F17-096D7A9419DB}"/>
    <dgm:cxn modelId="{1B725231-AE57-4684-9893-4FBF94DE6729}" srcId="{DE96EB75-484A-47D8-9749-CE19ACADF731}" destId="{09144BE8-5CE6-4575-940D-5F65A0477456}" srcOrd="7" destOrd="0" parTransId="{F278A851-0026-4E99-83AE-CF1BD7239DD5}" sibTransId="{550A90B3-DE97-472C-B36A-A4E57C4AC713}"/>
    <dgm:cxn modelId="{4D89625C-69F4-4ABE-90CD-6BC95F6A1C6A}" type="presOf" srcId="{ECE28A1C-1F64-4E15-801D-D2732A4DA78A}" destId="{56994D7F-4D48-4B04-AB48-BFC4C45B1AD1}" srcOrd="0" destOrd="0" presId="urn:microsoft.com/office/officeart/2016/7/layout/RepeatingBendingProcessNew"/>
    <dgm:cxn modelId="{7ADCF65D-4C40-4EB1-80C7-A2BB825969E9}" srcId="{DE96EB75-484A-47D8-9749-CE19ACADF731}" destId="{68941CD1-6FD5-435F-9658-C799F5212E32}" srcOrd="0" destOrd="0" parTransId="{DA181086-4084-4CFE-9BFB-F2BD2B4AFD7C}" sibTransId="{A5130A44-A6DE-467D-919A-53424AC657FF}"/>
    <dgm:cxn modelId="{F7327C45-149C-4D2B-80EA-A30FEAE7FB90}" type="presOf" srcId="{7525F9E9-E5E3-4C4A-9F17-096D7A9419DB}" destId="{2F5D9C18-38C5-46D8-986E-DAF3F9DC13DC}" srcOrd="0" destOrd="0" presId="urn:microsoft.com/office/officeart/2016/7/layout/RepeatingBendingProcessNew"/>
    <dgm:cxn modelId="{31C01A6A-28E4-4A31-A8D9-CA5588C4C8A0}" type="presOf" srcId="{A5130A44-A6DE-467D-919A-53424AC657FF}" destId="{6F992E26-C8FC-46C1-AA09-24E040FF9D78}" srcOrd="1" destOrd="0" presId="urn:microsoft.com/office/officeart/2016/7/layout/RepeatingBendingProcessNew"/>
    <dgm:cxn modelId="{5467776A-4070-4B20-86E2-67F5576F5373}" type="presOf" srcId="{548F8F24-B994-44D6-A4E0-0884D1E56B2E}" destId="{9834F0A3-85FE-4E01-9634-454D957C2A3B}" srcOrd="1" destOrd="0" presId="urn:microsoft.com/office/officeart/2016/7/layout/RepeatingBendingProcessNew"/>
    <dgm:cxn modelId="{1105A96B-A789-46DD-A557-5B0DC36FDD58}" type="presOf" srcId="{ECE28A1C-1F64-4E15-801D-D2732A4DA78A}" destId="{FABF82CC-A8F9-4FAA-8A72-D1E1A46A06B6}" srcOrd="1" destOrd="0" presId="urn:microsoft.com/office/officeart/2016/7/layout/RepeatingBendingProcessNew"/>
    <dgm:cxn modelId="{0479F86E-42C6-4186-BAE7-3B94DA5D5512}" type="presOf" srcId="{CC1F8556-5D04-4002-AE16-1A2587B19A8F}" destId="{E0EC12DA-7E2B-406A-8132-56F7639EBD29}" srcOrd="0" destOrd="0" presId="urn:microsoft.com/office/officeart/2016/7/layout/RepeatingBendingProcessNew"/>
    <dgm:cxn modelId="{DB067150-2F70-4D47-962D-957AF4872A2D}" type="presOf" srcId="{094689C0-5CD9-4119-9CD4-E28FBA10E20C}" destId="{1A2D1585-369D-43E0-A66E-4B823E70B64E}" srcOrd="1" destOrd="0" presId="urn:microsoft.com/office/officeart/2016/7/layout/RepeatingBendingProcessNew"/>
    <dgm:cxn modelId="{D6A41F78-5A8C-415B-94B0-B91161938330}" type="presOf" srcId="{05AF312D-D4F1-4345-8E82-9C2B97A99A0F}" destId="{65E51770-41BF-4C0C-A478-79B1C3408A24}" srcOrd="0" destOrd="0" presId="urn:microsoft.com/office/officeart/2016/7/layout/RepeatingBendingProcessNew"/>
    <dgm:cxn modelId="{28F82283-654A-4687-95AA-AD86102E2899}" srcId="{DE96EB75-484A-47D8-9749-CE19ACADF731}" destId="{B925881B-66AE-4DBC-AA7D-E8223F74D03E}" srcOrd="2" destOrd="0" parTransId="{FDF50BB9-9F20-4377-A38C-7FBFB42DDE34}" sibTransId="{094689C0-5CD9-4119-9CD4-E28FBA10E20C}"/>
    <dgm:cxn modelId="{BC1C2488-B449-47C9-8862-104B6634A98F}" type="presOf" srcId="{68941CD1-6FD5-435F-9658-C799F5212E32}" destId="{B4563CA4-F212-4CD7-B1D8-2223532B4FB9}" srcOrd="0" destOrd="0" presId="urn:microsoft.com/office/officeart/2016/7/layout/RepeatingBendingProcessNew"/>
    <dgm:cxn modelId="{77252894-7883-45F7-BCD1-0731FAC7934A}" type="presOf" srcId="{C5F6927C-AB4F-4AAC-A8E6-F55EC968D838}" destId="{4FEB2A6E-4837-4870-A320-8BDF6DF45904}" srcOrd="1" destOrd="0" presId="urn:microsoft.com/office/officeart/2016/7/layout/RepeatingBendingProcessNew"/>
    <dgm:cxn modelId="{1C6911A4-5447-4E98-907B-E3C6076012EC}" type="presOf" srcId="{47E6A6F5-E5AB-4191-9322-67A234310842}" destId="{D7A38D17-B2AC-46DE-B73B-3755C8B1E952}" srcOrd="0" destOrd="0" presId="urn:microsoft.com/office/officeart/2016/7/layout/RepeatingBendingProcessNew"/>
    <dgm:cxn modelId="{F9A246A4-9FFC-4F21-A0DF-AA61B307BCD4}" type="presOf" srcId="{C4382EF6-EE75-406F-B426-97C211796EAC}" destId="{4041BABB-9130-4401-9C03-7DCE05B9B3EF}" srcOrd="0" destOrd="0" presId="urn:microsoft.com/office/officeart/2016/7/layout/RepeatingBendingProcessNew"/>
    <dgm:cxn modelId="{1DFD9BA5-7FCC-45DB-BCE4-DC4D2E829CAC}" srcId="{DE96EB75-484A-47D8-9749-CE19ACADF731}" destId="{47E6A6F5-E5AB-4191-9322-67A234310842}" srcOrd="6" destOrd="0" parTransId="{257A50BC-F8C1-4762-B498-10251A0F3B33}" sibTransId="{C5F6927C-AB4F-4AAC-A8E6-F55EC968D838}"/>
    <dgm:cxn modelId="{E4B405A9-46F5-44A8-A1C6-37DB4627F012}" type="presOf" srcId="{548F8F24-B994-44D6-A4E0-0884D1E56B2E}" destId="{FCC1ACE8-1C37-4A92-BF81-0A810BCD4865}" srcOrd="0" destOrd="0" presId="urn:microsoft.com/office/officeart/2016/7/layout/RepeatingBendingProcessNew"/>
    <dgm:cxn modelId="{61AA7BBA-5A49-4E41-9367-54F45A9F9F88}" type="presOf" srcId="{EE490916-A537-4043-B064-E6613421B228}" destId="{97BE43B7-C3D6-4ACB-B22D-C4CF918BD178}" srcOrd="1" destOrd="0" presId="urn:microsoft.com/office/officeart/2016/7/layout/RepeatingBendingProcessNew"/>
    <dgm:cxn modelId="{8BE409C4-7265-41F9-BFFF-FAF9F002E2B2}" type="presOf" srcId="{3DFEE0A0-156E-4951-8634-78D446C850F2}" destId="{55D2E535-D8EB-4983-AEC3-B159C1F8AE12}" srcOrd="0" destOrd="0" presId="urn:microsoft.com/office/officeart/2016/7/layout/RepeatingBendingProcessNew"/>
    <dgm:cxn modelId="{62FB9FC8-6D46-4750-AA8A-20C788ED253C}" type="presOf" srcId="{EE490916-A537-4043-B064-E6613421B228}" destId="{13F22687-0B72-4D48-A4C8-9BA6F76B2FFB}" srcOrd="0" destOrd="0" presId="urn:microsoft.com/office/officeart/2016/7/layout/RepeatingBendingProcessNew"/>
    <dgm:cxn modelId="{D97361D1-CD81-4C1B-9371-BAFB4305CE5D}" type="presOf" srcId="{094689C0-5CD9-4119-9CD4-E28FBA10E20C}" destId="{FFC85783-E0BC-43B3-8744-49C934509DAF}" srcOrd="0" destOrd="0" presId="urn:microsoft.com/office/officeart/2016/7/layout/RepeatingBendingProcessNew"/>
    <dgm:cxn modelId="{9BE9B0DC-A2CE-462B-A0EA-D8A3C639F5B8}" srcId="{DE96EB75-484A-47D8-9749-CE19ACADF731}" destId="{C4382EF6-EE75-406F-B426-97C211796EAC}" srcOrd="3" destOrd="0" parTransId="{905092F5-071C-4009-8689-6D759CB673FE}" sibTransId="{ECE28A1C-1F64-4E15-801D-D2732A4DA78A}"/>
    <dgm:cxn modelId="{A52E3AE9-18D0-4B8E-A99E-104A5D2F2820}" type="presOf" srcId="{09144BE8-5CE6-4575-940D-5F65A0477456}" destId="{61FA5DDB-EF58-4BE0-80D4-921CB5556A34}" srcOrd="0" destOrd="0" presId="urn:microsoft.com/office/officeart/2016/7/layout/RepeatingBendingProcessNew"/>
    <dgm:cxn modelId="{C0C4CDEB-CC9C-449B-84D5-8C94E0262AFC}" srcId="{DE96EB75-484A-47D8-9749-CE19ACADF731}" destId="{CC1F8556-5D04-4002-AE16-1A2587B19A8F}" srcOrd="1" destOrd="0" parTransId="{52FE4B38-7EAF-4106-944B-13EB0B67B0FF}" sibTransId="{548F8F24-B994-44D6-A4E0-0884D1E56B2E}"/>
    <dgm:cxn modelId="{E1AF56EC-65E1-46AE-AEF7-644908CAC17C}" srcId="{DE96EB75-484A-47D8-9749-CE19ACADF731}" destId="{3DFEE0A0-156E-4951-8634-78D446C850F2}" srcOrd="5" destOrd="0" parTransId="{B3AE45B9-8029-4CD4-AC88-3CD5C6916EDC}" sibTransId="{EE490916-A537-4043-B064-E6613421B228}"/>
    <dgm:cxn modelId="{4B77CEF2-A730-4D8B-B42B-96EDFF184BEA}" type="presOf" srcId="{A5130A44-A6DE-467D-919A-53424AC657FF}" destId="{CE892CBE-09B6-4DE7-A1FE-B2D647E0F6FE}" srcOrd="0" destOrd="0" presId="urn:microsoft.com/office/officeart/2016/7/layout/RepeatingBendingProcessNew"/>
    <dgm:cxn modelId="{87496B05-CBD5-413B-9233-A1299972BDB4}" type="presParOf" srcId="{D62FBC90-A325-4EF5-BA38-A8630CF4ECD6}" destId="{B4563CA4-F212-4CD7-B1D8-2223532B4FB9}" srcOrd="0" destOrd="0" presId="urn:microsoft.com/office/officeart/2016/7/layout/RepeatingBendingProcessNew"/>
    <dgm:cxn modelId="{B3E1AFD0-1224-4C26-8D2A-26E68FF4CA67}" type="presParOf" srcId="{D62FBC90-A325-4EF5-BA38-A8630CF4ECD6}" destId="{CE892CBE-09B6-4DE7-A1FE-B2D647E0F6FE}" srcOrd="1" destOrd="0" presId="urn:microsoft.com/office/officeart/2016/7/layout/RepeatingBendingProcessNew"/>
    <dgm:cxn modelId="{E264889E-9BF9-427D-BD59-7EC609D95603}" type="presParOf" srcId="{CE892CBE-09B6-4DE7-A1FE-B2D647E0F6FE}" destId="{6F992E26-C8FC-46C1-AA09-24E040FF9D78}" srcOrd="0" destOrd="0" presId="urn:microsoft.com/office/officeart/2016/7/layout/RepeatingBendingProcessNew"/>
    <dgm:cxn modelId="{A7275E00-9D4E-4003-A9B2-1BAF9C74903F}" type="presParOf" srcId="{D62FBC90-A325-4EF5-BA38-A8630CF4ECD6}" destId="{E0EC12DA-7E2B-406A-8132-56F7639EBD29}" srcOrd="2" destOrd="0" presId="urn:microsoft.com/office/officeart/2016/7/layout/RepeatingBendingProcessNew"/>
    <dgm:cxn modelId="{177F84B5-550E-4308-9D8F-CAF6D291D669}" type="presParOf" srcId="{D62FBC90-A325-4EF5-BA38-A8630CF4ECD6}" destId="{FCC1ACE8-1C37-4A92-BF81-0A810BCD4865}" srcOrd="3" destOrd="0" presId="urn:microsoft.com/office/officeart/2016/7/layout/RepeatingBendingProcessNew"/>
    <dgm:cxn modelId="{DCFBB498-9C51-4461-B66C-00E72579FD28}" type="presParOf" srcId="{FCC1ACE8-1C37-4A92-BF81-0A810BCD4865}" destId="{9834F0A3-85FE-4E01-9634-454D957C2A3B}" srcOrd="0" destOrd="0" presId="urn:microsoft.com/office/officeart/2016/7/layout/RepeatingBendingProcessNew"/>
    <dgm:cxn modelId="{B20600A9-8DE9-4634-9B3F-C05861BCEFB8}" type="presParOf" srcId="{D62FBC90-A325-4EF5-BA38-A8630CF4ECD6}" destId="{4E2CB203-8494-42E4-A264-E65A4886CA9D}" srcOrd="4" destOrd="0" presId="urn:microsoft.com/office/officeart/2016/7/layout/RepeatingBendingProcessNew"/>
    <dgm:cxn modelId="{306C991B-B38F-493A-B357-4D1CB5F41FD2}" type="presParOf" srcId="{D62FBC90-A325-4EF5-BA38-A8630CF4ECD6}" destId="{FFC85783-E0BC-43B3-8744-49C934509DAF}" srcOrd="5" destOrd="0" presId="urn:microsoft.com/office/officeart/2016/7/layout/RepeatingBendingProcessNew"/>
    <dgm:cxn modelId="{6DB85697-A8B2-42C7-8F6A-005180C42584}" type="presParOf" srcId="{FFC85783-E0BC-43B3-8744-49C934509DAF}" destId="{1A2D1585-369D-43E0-A66E-4B823E70B64E}" srcOrd="0" destOrd="0" presId="urn:microsoft.com/office/officeart/2016/7/layout/RepeatingBendingProcessNew"/>
    <dgm:cxn modelId="{13B72034-A8DE-46DB-89CC-D4EF86E262B7}" type="presParOf" srcId="{D62FBC90-A325-4EF5-BA38-A8630CF4ECD6}" destId="{4041BABB-9130-4401-9C03-7DCE05B9B3EF}" srcOrd="6" destOrd="0" presId="urn:microsoft.com/office/officeart/2016/7/layout/RepeatingBendingProcessNew"/>
    <dgm:cxn modelId="{F003EF0D-6B2A-4387-B772-02B4A91CB4A9}" type="presParOf" srcId="{D62FBC90-A325-4EF5-BA38-A8630CF4ECD6}" destId="{56994D7F-4D48-4B04-AB48-BFC4C45B1AD1}" srcOrd="7" destOrd="0" presId="urn:microsoft.com/office/officeart/2016/7/layout/RepeatingBendingProcessNew"/>
    <dgm:cxn modelId="{5AD02435-93DB-49E7-8CD4-968B70692C3E}" type="presParOf" srcId="{56994D7F-4D48-4B04-AB48-BFC4C45B1AD1}" destId="{FABF82CC-A8F9-4FAA-8A72-D1E1A46A06B6}" srcOrd="0" destOrd="0" presId="urn:microsoft.com/office/officeart/2016/7/layout/RepeatingBendingProcessNew"/>
    <dgm:cxn modelId="{BFA3A57F-E0B9-4DDA-8EBD-B3F28F831A44}" type="presParOf" srcId="{D62FBC90-A325-4EF5-BA38-A8630CF4ECD6}" destId="{65E51770-41BF-4C0C-A478-79B1C3408A24}" srcOrd="8" destOrd="0" presId="urn:microsoft.com/office/officeart/2016/7/layout/RepeatingBendingProcessNew"/>
    <dgm:cxn modelId="{03DF21D9-197A-4416-8873-0E59D098C9C8}" type="presParOf" srcId="{D62FBC90-A325-4EF5-BA38-A8630CF4ECD6}" destId="{2F5D9C18-38C5-46D8-986E-DAF3F9DC13DC}" srcOrd="9" destOrd="0" presId="urn:microsoft.com/office/officeart/2016/7/layout/RepeatingBendingProcessNew"/>
    <dgm:cxn modelId="{25971BB2-A79B-49D4-BAF3-37925307341A}" type="presParOf" srcId="{2F5D9C18-38C5-46D8-986E-DAF3F9DC13DC}" destId="{F85B104D-47EA-4AE0-8B0E-4D230F2A7200}" srcOrd="0" destOrd="0" presId="urn:microsoft.com/office/officeart/2016/7/layout/RepeatingBendingProcessNew"/>
    <dgm:cxn modelId="{EEF7CF55-4AB2-4743-8EC3-071119DBCB58}" type="presParOf" srcId="{D62FBC90-A325-4EF5-BA38-A8630CF4ECD6}" destId="{55D2E535-D8EB-4983-AEC3-B159C1F8AE12}" srcOrd="10" destOrd="0" presId="urn:microsoft.com/office/officeart/2016/7/layout/RepeatingBendingProcessNew"/>
    <dgm:cxn modelId="{A0381BCB-0DDE-4FFD-9967-7D303852C325}" type="presParOf" srcId="{D62FBC90-A325-4EF5-BA38-A8630CF4ECD6}" destId="{13F22687-0B72-4D48-A4C8-9BA6F76B2FFB}" srcOrd="11" destOrd="0" presId="urn:microsoft.com/office/officeart/2016/7/layout/RepeatingBendingProcessNew"/>
    <dgm:cxn modelId="{5F7B99FB-8965-4FF9-97DA-70BAA5E549B3}" type="presParOf" srcId="{13F22687-0B72-4D48-A4C8-9BA6F76B2FFB}" destId="{97BE43B7-C3D6-4ACB-B22D-C4CF918BD178}" srcOrd="0" destOrd="0" presId="urn:microsoft.com/office/officeart/2016/7/layout/RepeatingBendingProcessNew"/>
    <dgm:cxn modelId="{B01A04F7-8BA5-4CEE-93AF-0F8339353157}" type="presParOf" srcId="{D62FBC90-A325-4EF5-BA38-A8630CF4ECD6}" destId="{D7A38D17-B2AC-46DE-B73B-3755C8B1E952}" srcOrd="12" destOrd="0" presId="urn:microsoft.com/office/officeart/2016/7/layout/RepeatingBendingProcessNew"/>
    <dgm:cxn modelId="{F295807F-D883-4F76-B7B1-06F257FE19AE}" type="presParOf" srcId="{D62FBC90-A325-4EF5-BA38-A8630CF4ECD6}" destId="{96B0ACEC-D777-4E3B-BA9E-1B1C8CCA317D}" srcOrd="13" destOrd="0" presId="urn:microsoft.com/office/officeart/2016/7/layout/RepeatingBendingProcessNew"/>
    <dgm:cxn modelId="{AE132BE6-E54D-4577-970B-B41B6EA65822}" type="presParOf" srcId="{96B0ACEC-D777-4E3B-BA9E-1B1C8CCA317D}" destId="{4FEB2A6E-4837-4870-A320-8BDF6DF45904}" srcOrd="0" destOrd="0" presId="urn:microsoft.com/office/officeart/2016/7/layout/RepeatingBendingProcessNew"/>
    <dgm:cxn modelId="{3A258435-EF3F-41A2-9C7A-FA11A1F80198}" type="presParOf" srcId="{D62FBC90-A325-4EF5-BA38-A8630CF4ECD6}" destId="{61FA5DDB-EF58-4BE0-80D4-921CB5556A34}" srcOrd="14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E892CBE-09B6-4DE7-A1FE-B2D647E0F6FE}">
      <dsp:nvSpPr>
        <dsp:cNvPr id="0" name=""/>
        <dsp:cNvSpPr/>
      </dsp:nvSpPr>
      <dsp:spPr>
        <a:xfrm>
          <a:off x="2517325" y="651832"/>
          <a:ext cx="1362737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362737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163860" y="694878"/>
        <a:ext cx="69666" cy="5347"/>
      </dsp:txXfrm>
    </dsp:sp>
    <dsp:sp modelId="{B4563CA4-F212-4CD7-B1D8-2223532B4FB9}">
      <dsp:nvSpPr>
        <dsp:cNvPr id="0" name=""/>
        <dsp:cNvSpPr/>
      </dsp:nvSpPr>
      <dsp:spPr>
        <a:xfrm>
          <a:off x="193951" y="0"/>
          <a:ext cx="2325174" cy="1395104"/>
        </a:xfrm>
        <a:prstGeom prst="rect">
          <a:avLst/>
        </a:prstGeom>
        <a:solidFill>
          <a:srgbClr val="FF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935" tIns="119595" rIns="113935" bIns="11959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Pochopení výrobního procesu a strategického rozhodování.</a:t>
          </a:r>
          <a:endParaRPr lang="en-US" sz="1500" kern="1200" dirty="0"/>
        </a:p>
      </dsp:txBody>
      <dsp:txXfrm>
        <a:off x="193951" y="0"/>
        <a:ext cx="2325174" cy="1395104"/>
      </dsp:txXfrm>
    </dsp:sp>
    <dsp:sp modelId="{FCC1ACE8-1C37-4A92-BF81-0A810BCD4865}">
      <dsp:nvSpPr>
        <dsp:cNvPr id="0" name=""/>
        <dsp:cNvSpPr/>
      </dsp:nvSpPr>
      <dsp:spPr>
        <a:xfrm>
          <a:off x="6235836" y="651832"/>
          <a:ext cx="1588953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1588953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989824" y="694878"/>
        <a:ext cx="80977" cy="5347"/>
      </dsp:txXfrm>
    </dsp:sp>
    <dsp:sp modelId="{E0EC12DA-7E2B-406A-8132-56F7639EBD29}">
      <dsp:nvSpPr>
        <dsp:cNvPr id="0" name=""/>
        <dsp:cNvSpPr/>
      </dsp:nvSpPr>
      <dsp:spPr>
        <a:xfrm>
          <a:off x="3912462" y="0"/>
          <a:ext cx="2325174" cy="1395104"/>
        </a:xfrm>
        <a:prstGeom prst="rect">
          <a:avLst/>
        </a:prstGeom>
        <a:solidFill>
          <a:srgbClr val="FF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935" tIns="119595" rIns="113935" bIns="11959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Pochopení obchodní činnosti podniku a marketingového mixu.</a:t>
          </a:r>
          <a:endParaRPr lang="en-US" sz="1500" kern="1200" dirty="0"/>
        </a:p>
      </dsp:txBody>
      <dsp:txXfrm>
        <a:off x="3912462" y="0"/>
        <a:ext cx="2325174" cy="1395104"/>
      </dsp:txXfrm>
    </dsp:sp>
    <dsp:sp modelId="{FFC85783-E0BC-43B3-8744-49C934509DAF}">
      <dsp:nvSpPr>
        <dsp:cNvPr id="0" name=""/>
        <dsp:cNvSpPr/>
      </dsp:nvSpPr>
      <dsp:spPr>
        <a:xfrm>
          <a:off x="5160592" y="1393304"/>
          <a:ext cx="3859184" cy="431545"/>
        </a:xfrm>
        <a:custGeom>
          <a:avLst/>
          <a:gdLst/>
          <a:ahLst/>
          <a:cxnLst/>
          <a:rect l="0" t="0" r="0" b="0"/>
          <a:pathLst>
            <a:path>
              <a:moveTo>
                <a:pt x="3859184" y="0"/>
              </a:moveTo>
              <a:lnTo>
                <a:pt x="3859184" y="232872"/>
              </a:lnTo>
              <a:lnTo>
                <a:pt x="0" y="232872"/>
              </a:lnTo>
              <a:lnTo>
                <a:pt x="0" y="431545"/>
              </a:lnTo>
            </a:path>
          </a:pathLst>
        </a:custGeom>
        <a:noFill/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6993016" y="1606403"/>
        <a:ext cx="194337" cy="5347"/>
      </dsp:txXfrm>
    </dsp:sp>
    <dsp:sp modelId="{4E2CB203-8494-42E4-A264-E65A4886CA9D}">
      <dsp:nvSpPr>
        <dsp:cNvPr id="0" name=""/>
        <dsp:cNvSpPr/>
      </dsp:nvSpPr>
      <dsp:spPr>
        <a:xfrm>
          <a:off x="7857190" y="0"/>
          <a:ext cx="2325174" cy="1395104"/>
        </a:xfrm>
        <a:prstGeom prst="rect">
          <a:avLst/>
        </a:prstGeom>
        <a:solidFill>
          <a:srgbClr val="FF66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935" tIns="119595" rIns="113935" bIns="11959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Pohled na personální management a práce s ekonomickým systémem</a:t>
          </a:r>
          <a:endParaRPr lang="en-US" sz="1500" kern="1200" dirty="0"/>
        </a:p>
      </dsp:txBody>
      <dsp:txXfrm>
        <a:off x="7857190" y="0"/>
        <a:ext cx="2325174" cy="1395104"/>
      </dsp:txXfrm>
    </dsp:sp>
    <dsp:sp modelId="{56994D7F-4D48-4B04-AB48-BFC4C45B1AD1}">
      <dsp:nvSpPr>
        <dsp:cNvPr id="0" name=""/>
        <dsp:cNvSpPr/>
      </dsp:nvSpPr>
      <dsp:spPr>
        <a:xfrm>
          <a:off x="1162595" y="3250554"/>
          <a:ext cx="3997997" cy="362394"/>
        </a:xfrm>
        <a:custGeom>
          <a:avLst/>
          <a:gdLst/>
          <a:ahLst/>
          <a:cxnLst/>
          <a:rect l="0" t="0" r="0" b="0"/>
          <a:pathLst>
            <a:path>
              <a:moveTo>
                <a:pt x="3997997" y="0"/>
              </a:moveTo>
              <a:lnTo>
                <a:pt x="3997997" y="198297"/>
              </a:lnTo>
              <a:lnTo>
                <a:pt x="0" y="198297"/>
              </a:lnTo>
              <a:lnTo>
                <a:pt x="0" y="362394"/>
              </a:lnTo>
            </a:path>
          </a:pathLst>
        </a:custGeom>
        <a:noFill/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061162" y="3429077"/>
        <a:ext cx="200863" cy="5347"/>
      </dsp:txXfrm>
    </dsp:sp>
    <dsp:sp modelId="{4041BABB-9130-4401-9C03-7DCE05B9B3EF}">
      <dsp:nvSpPr>
        <dsp:cNvPr id="0" name=""/>
        <dsp:cNvSpPr/>
      </dsp:nvSpPr>
      <dsp:spPr>
        <a:xfrm>
          <a:off x="3998005" y="1857249"/>
          <a:ext cx="2325174" cy="1395104"/>
        </a:xfrm>
        <a:prstGeom prst="rect">
          <a:avLst/>
        </a:prstGeom>
        <a:solidFill>
          <a:srgbClr val="C000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935" tIns="119595" rIns="113935" bIns="11959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Mé Návrhy na Zlepšení:</a:t>
          </a:r>
          <a:endParaRPr lang="en-US" sz="1500" kern="1200" dirty="0"/>
        </a:p>
      </dsp:txBody>
      <dsp:txXfrm>
        <a:off x="3998005" y="1857249"/>
        <a:ext cx="2325174" cy="1395104"/>
      </dsp:txXfrm>
    </dsp:sp>
    <dsp:sp modelId="{2F5D9C18-38C5-46D8-986E-DAF3F9DC13DC}">
      <dsp:nvSpPr>
        <dsp:cNvPr id="0" name=""/>
        <dsp:cNvSpPr/>
      </dsp:nvSpPr>
      <dsp:spPr>
        <a:xfrm>
          <a:off x="2323382" y="4297180"/>
          <a:ext cx="5756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75642" y="45720"/>
              </a:lnTo>
            </a:path>
          </a:pathLst>
        </a:custGeom>
        <a:noFill/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596047" y="4340226"/>
        <a:ext cx="30312" cy="5347"/>
      </dsp:txXfrm>
    </dsp:sp>
    <dsp:sp modelId="{65E51770-41BF-4C0C-A478-79B1C3408A24}">
      <dsp:nvSpPr>
        <dsp:cNvPr id="0" name=""/>
        <dsp:cNvSpPr/>
      </dsp:nvSpPr>
      <dsp:spPr>
        <a:xfrm>
          <a:off x="8" y="3645348"/>
          <a:ext cx="2325174" cy="1395104"/>
        </a:xfrm>
        <a:prstGeom prst="rect">
          <a:avLst/>
        </a:prstGeom>
        <a:solidFill>
          <a:schemeClr val="tx2">
            <a:lumMod val="75000"/>
            <a:lumOff val="2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935" tIns="119595" rIns="113935" bIns="11959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Školení, certifikace pro zvýšení kvalifikace a motivace zaměstnanců.</a:t>
          </a:r>
          <a:endParaRPr lang="en-US" sz="1500" kern="1200"/>
        </a:p>
      </dsp:txBody>
      <dsp:txXfrm>
        <a:off x="8" y="3645348"/>
        <a:ext cx="2325174" cy="1395104"/>
      </dsp:txXfrm>
    </dsp:sp>
    <dsp:sp modelId="{13F22687-0B72-4D48-A4C8-9BA6F76B2FFB}">
      <dsp:nvSpPr>
        <dsp:cNvPr id="0" name=""/>
        <dsp:cNvSpPr/>
      </dsp:nvSpPr>
      <dsp:spPr>
        <a:xfrm>
          <a:off x="5254799" y="4297180"/>
          <a:ext cx="54725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47252" y="45720"/>
              </a:lnTo>
            </a:path>
          </a:pathLst>
        </a:cu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513978" y="4340226"/>
        <a:ext cx="28892" cy="5347"/>
      </dsp:txXfrm>
    </dsp:sp>
    <dsp:sp modelId="{55D2E535-D8EB-4983-AEC3-B159C1F8AE12}">
      <dsp:nvSpPr>
        <dsp:cNvPr id="0" name=""/>
        <dsp:cNvSpPr/>
      </dsp:nvSpPr>
      <dsp:spPr>
        <a:xfrm>
          <a:off x="2931425" y="3645348"/>
          <a:ext cx="2325174" cy="1395104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935" tIns="119595" rIns="113935" bIns="11959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Účast na odborných školeních a konferencích pro nové perspektivy.</a:t>
          </a:r>
          <a:endParaRPr lang="en-US" sz="1500" kern="1200"/>
        </a:p>
      </dsp:txBody>
      <dsp:txXfrm>
        <a:off x="2931425" y="3645348"/>
        <a:ext cx="2325174" cy="1395104"/>
      </dsp:txXfrm>
    </dsp:sp>
    <dsp:sp modelId="{96B0ACEC-D777-4E3B-BA9E-1B1C8CCA317D}">
      <dsp:nvSpPr>
        <dsp:cNvPr id="0" name=""/>
        <dsp:cNvSpPr/>
      </dsp:nvSpPr>
      <dsp:spPr>
        <a:xfrm>
          <a:off x="8157825" y="4297180"/>
          <a:ext cx="288948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288948" y="45720"/>
              </a:lnTo>
            </a:path>
          </a:pathLst>
        </a:custGeom>
        <a:noFill/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8294311" y="4340226"/>
        <a:ext cx="15977" cy="5347"/>
      </dsp:txXfrm>
    </dsp:sp>
    <dsp:sp modelId="{D7A38D17-B2AC-46DE-B73B-3755C8B1E952}">
      <dsp:nvSpPr>
        <dsp:cNvPr id="0" name=""/>
        <dsp:cNvSpPr/>
      </dsp:nvSpPr>
      <dsp:spPr>
        <a:xfrm>
          <a:off x="5834451" y="3645348"/>
          <a:ext cx="2325174" cy="1395104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935" tIns="119595" rIns="113935" bIns="11959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/>
            <a:t>Pravidelná analýza výkonnosti pro optimalizaci procesů.</a:t>
          </a:r>
          <a:endParaRPr lang="en-US" sz="1500" kern="1200"/>
        </a:p>
      </dsp:txBody>
      <dsp:txXfrm>
        <a:off x="5834451" y="3645348"/>
        <a:ext cx="2325174" cy="1395104"/>
      </dsp:txXfrm>
    </dsp:sp>
    <dsp:sp modelId="{61FA5DDB-EF58-4BE0-80D4-921CB5556A34}">
      <dsp:nvSpPr>
        <dsp:cNvPr id="0" name=""/>
        <dsp:cNvSpPr/>
      </dsp:nvSpPr>
      <dsp:spPr>
        <a:xfrm>
          <a:off x="8479174" y="3645348"/>
          <a:ext cx="2325174" cy="1395104"/>
        </a:xfrm>
        <a:prstGeom prst="rect">
          <a:avLst/>
        </a:prstGeom>
        <a:solidFill>
          <a:schemeClr val="tx1">
            <a:lumMod val="65000"/>
            <a:lumOff val="3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935" tIns="119595" rIns="113935" bIns="119595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500" b="1" kern="1200" dirty="0"/>
            <a:t>Zlepšení sdílení informací mezi odděleními pro efektivnější koordinaci.</a:t>
          </a:r>
          <a:endParaRPr lang="en-US" sz="1500" kern="1200" dirty="0"/>
        </a:p>
      </dsp:txBody>
      <dsp:txXfrm>
        <a:off x="8479174" y="3645348"/>
        <a:ext cx="2325174" cy="13951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2F1C56-8A72-4858-851C-F15B634C74F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85900" y="1122362"/>
            <a:ext cx="8609322" cy="3744209"/>
          </a:xfrm>
        </p:spPr>
        <p:txBody>
          <a:bodyPr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1834EB-45A5-426C-824A-8F07CA8F6D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85900" y="5230134"/>
            <a:ext cx="4610100" cy="942065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3D55F2-5374-4778-B1EE-98996792D0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044F8-E727-4D63-B6D6-26482F83D3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141F76-D956-4205-AD99-E91FD5FCC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187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CA6D4F-1C6D-40FB-9A92-C86C4E15C0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B67BDDB-F95B-4041-AA53-71BBCB26D9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977052-C8EA-459E-9E10-8EE28C50E1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3E6650-E3AD-4C98-88FE-F5152966F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4FED5-B228-4E3C-BFEE-0BC47D9506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1893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0A243A-5463-4C65-85DA-03BECDAE63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1898" y="897973"/>
            <a:ext cx="2674301" cy="5278989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0153C-6948-4108-8FF1-033F66D4CA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854169"/>
            <a:ext cx="7734300" cy="5322793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345988-B24C-46FE-87B0-55D4FB7CBC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3AB2DB-BD1F-41F7-AC5E-57249C270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81E3DB-BDAB-40CA-ABA3-A3662C0688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687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11A1B-E09A-4F93-BC68-B160114AFC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C8C4A9-27ED-4E86-A256-5009E31342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lnSpc>
                <a:spcPct val="120000"/>
              </a:lnSpc>
              <a:defRPr/>
            </a:lvl1pPr>
            <a:lvl2pPr>
              <a:lnSpc>
                <a:spcPct val="120000"/>
              </a:lnSpc>
              <a:defRPr/>
            </a:lvl2pPr>
            <a:lvl3pPr>
              <a:lnSpc>
                <a:spcPct val="120000"/>
              </a:lnSpc>
              <a:defRPr sz="1400"/>
            </a:lvl3pPr>
            <a:lvl4pPr>
              <a:lnSpc>
                <a:spcPct val="120000"/>
              </a:lnSpc>
              <a:defRPr sz="1200"/>
            </a:lvl4pPr>
            <a:lvl5pPr>
              <a:lnSpc>
                <a:spcPct val="120000"/>
              </a:lnSpc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5CF91C-8771-4949-A397-928A5743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3EA0ED-4961-4254-B34E-71D14C4E0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497152-BD97-4A72-8B07-CD2BC57B8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02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B4EAF4-C10D-4650-9587-15DA8E9F9C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1368862"/>
            <a:ext cx="9486900" cy="3679656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BA1D5C2-6E93-4B23-A0CA-D5D7E735C7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5318974"/>
            <a:ext cx="9486900" cy="853225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815BFB-5D28-4ABE-AD37-0C6C3FD949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A4035B-0539-4A03-87C0-22E52C98B2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4327ADF-48C9-49CF-BD4D-82399BF64A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002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1A2FB-0310-4935-B7F7-E47876CD4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987C14-52AB-4AAC-9038-29CF58EA6E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19200" y="2168278"/>
            <a:ext cx="4702921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CB2E45A-DCC0-4701-9D67-EF56AECE34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69880" y="2168278"/>
            <a:ext cx="4782699" cy="4008684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AF0813-A167-4D17-AA79-07BD9765F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A940D7-D4C1-4C24-95F3-29A849CEE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49AB7-007E-4D4D-A2C1-2C5C3310C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32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2B0184-BDFD-48DE-B858-B81887BFD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75359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24FEB2-6EEC-49D4-9466-0F7A6EDB0C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1" y="2109789"/>
            <a:ext cx="4507931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DE8CF0-BAB6-4BF2-836F-FED0AF88A8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9201" y="3063530"/>
            <a:ext cx="4507930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0751AB-FCF0-450B-A6DF-9B9A2AD2C2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464867" y="2109789"/>
            <a:ext cx="4507932" cy="837257"/>
          </a:xfrm>
        </p:spPr>
        <p:txBody>
          <a:bodyPr anchor="b">
            <a:normAutofit/>
          </a:bodyPr>
          <a:lstStyle>
            <a:lvl1pPr marL="0" indent="0">
              <a:buNone/>
              <a:defRPr sz="2000" b="1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3898E7-3130-4CE6-AA11-C9CC8214EA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464867" y="3063530"/>
            <a:ext cx="4507932" cy="3126131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D85675-9678-4CB3-9AAB-D727D2B58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5F8314-1849-461A-AAF2-BF149646D5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B69738E-5865-473C-BAFB-BDB385C069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62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7AC40-59FF-4CE3-B49C-C824A784C5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2FAB63-E9CE-4359-A54B-07AC7E9BB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7939854-5165-4C41-8DCA-D42DFD7D90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F1768E0-4535-4B0D-8B94-4C10740B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694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84678E3-D115-4E49-9ECB-656CF2319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521E6FC-7F84-4673-81D6-B85FE26DA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80318A-245C-4841-AB57-CEC5CC124D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523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0F847B-9D86-47FF-B24A-EEA5F73EA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776472" cy="2852928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AC0675-AD2F-44DC-8FF3-4454258A59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57582" y="987425"/>
            <a:ext cx="5948618" cy="4873625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1D96356-C0F0-4C22-B9B6-C7E0BE4F370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200" y="3484210"/>
            <a:ext cx="3768934" cy="238477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3EFD71-2ACA-4041-9EA2-86E7B81C31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ECACE3-32A8-4245-97AC-5797C147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D63845-314D-499C-BB75-CE9162BE6E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268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66D3DB-B1F8-4892-96F7-0BE21DE63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457200"/>
            <a:ext cx="3932349" cy="2852670"/>
          </a:xfrm>
        </p:spPr>
        <p:txBody>
          <a:bodyPr anchor="b">
            <a:no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40AB405-B2E9-4C4B-930C-CF1B63342F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674810" y="657055"/>
            <a:ext cx="5831389" cy="551514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AF82ED-5295-4670-A3A8-B7813FF471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219199" y="3484210"/>
            <a:ext cx="3768934" cy="23768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8BCDD2-4389-41FA-BE68-6805E3290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1E1FAD-7351-4908-963A-08EA8E4AB7A0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C1D4C8-D966-41BE-B38F-54B9134FF7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3A7339F-1169-4FB1-8FAA-781335ECB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726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2104591-A10E-46C3-952B-F25DCBDAD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65125"/>
            <a:ext cx="9493249" cy="157797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F77F62-7300-4B81-8F9B-D040A0EE1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19200" y="2318032"/>
            <a:ext cx="9493250" cy="385416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252CF0-2C7E-4A4C-BD7E-B7CEFF0DC45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 rot="16200000">
            <a:off x="-1029207" y="4680813"/>
            <a:ext cx="27583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fld id="{8C1E1FAD-7351-4908-963A-08EA8E4AB7A0}" type="datetimeFigureOut">
              <a:rPr lang="en-US" smtClean="0"/>
              <a:t>1/11/2024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49E98-61B4-4398-B18F-534336EA174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661112" y="6356350"/>
            <a:ext cx="550968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676DC5D-5820-4314-ADE6-9CD1C7D4A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905482" y="6356350"/>
            <a:ext cx="111208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1CF2D47E-0AF1-4C27-801F-64E3E5BF7F72}" type="slidenum">
              <a:rPr lang="en-US" smtClean="0"/>
              <a:t>‹#›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23F5135F-115E-423C-BE4A-B56C35DC9F3E}"/>
              </a:ext>
            </a:extLst>
          </p:cNvPr>
          <p:cNvGrpSpPr/>
          <p:nvPr/>
        </p:nvGrpSpPr>
        <p:grpSpPr>
          <a:xfrm>
            <a:off x="174436" y="6356005"/>
            <a:ext cx="358083" cy="358083"/>
            <a:chOff x="4135740" y="1745599"/>
            <a:chExt cx="558732" cy="558732"/>
          </a:xfrm>
        </p:grpSpPr>
        <p:grpSp>
          <p:nvGrpSpPr>
            <p:cNvPr id="8" name="Group 7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</a:extLst>
            </p:cNvPr>
            <p:cNvGrpSpPr/>
            <p:nvPr/>
          </p:nvGrpSpPr>
          <p:grpSpPr>
            <a:xfrm>
              <a:off x="4135740" y="1745599"/>
              <a:ext cx="558732" cy="558732"/>
              <a:chOff x="1028007" y="1706560"/>
              <a:chExt cx="575710" cy="575710"/>
            </a:xfrm>
          </p:grpSpPr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</a:extLst>
              </p:cNvPr>
              <p:cNvCxnSpPr>
                <a:cxnSpLocks/>
              </p:cNvCxnSpPr>
              <p:nvPr/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</a:extLst>
              </p:cNvPr>
              <p:cNvCxnSpPr>
                <a:cxnSpLocks/>
              </p:cNvCxnSpPr>
              <p:nvPr/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</a:extLst>
            </p:cNvPr>
            <p:cNvSpPr/>
            <p:nvPr/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2452958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14" r:id="rId6"/>
    <p:sldLayoutId id="2147483719" r:id="rId7"/>
    <p:sldLayoutId id="2147483715" r:id="rId8"/>
    <p:sldLayoutId id="2147483716" r:id="rId9"/>
    <p:sldLayoutId id="2147483717" r:id="rId10"/>
    <p:sldLayoutId id="2147483718" r:id="rId11"/>
  </p:sldLayoutIdLst>
  <p:txStyles>
    <p:titleStyle>
      <a:lvl1pPr algn="l" defTabSz="914400" rtl="0" eaLnBrk="1" latinLnBrk="0" hangingPunct="1">
        <a:lnSpc>
          <a:spcPct val="120000"/>
        </a:lnSpc>
        <a:spcBef>
          <a:spcPct val="0"/>
        </a:spcBef>
        <a:buNone/>
        <a:defRPr sz="4000" i="1" kern="1200">
          <a:solidFill>
            <a:srgbClr val="000000"/>
          </a:solidFill>
          <a:highlight>
            <a:srgbClr val="FFFF00"/>
          </a:highlight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4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822960" indent="-228600" algn="l" defTabSz="914400" rtl="0" eaLnBrk="1" latinLnBrk="0" hangingPunct="1">
        <a:lnSpc>
          <a:spcPct val="120000"/>
        </a:lnSpc>
        <a:spcBef>
          <a:spcPts val="500"/>
        </a:spcBef>
        <a:buFont typeface="Consolas" panose="020B0609020204030204" pitchFamily="49" charset="0"/>
        <a:buChar char="+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00584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9">
            <a:extLst>
              <a:ext uri="{FF2B5EF4-FFF2-40B4-BE49-F238E27FC236}">
                <a16:creationId xmlns:a16="http://schemas.microsoft.com/office/drawing/2014/main" id="{23F5135F-115E-423C-BE4A-B56C35DC9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7" name="Oval 11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8F08FD56-DA92-4BD4-98BB-9311E5E52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942DA62A-E8FE-8E2B-136E-EF984A22293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7557" y="934390"/>
            <a:ext cx="5036257" cy="100012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400" dirty="0" err="1">
                <a:solidFill>
                  <a:schemeClr val="bg1"/>
                </a:solidFill>
                <a:highlight>
                  <a:srgbClr val="800000"/>
                </a:highlight>
              </a:rPr>
              <a:t>Semestrální</a:t>
            </a:r>
            <a:r>
              <a:rPr lang="en-US" sz="4400" dirty="0">
                <a:solidFill>
                  <a:schemeClr val="bg1"/>
                </a:solidFill>
                <a:highlight>
                  <a:srgbClr val="800000"/>
                </a:highlight>
              </a:rPr>
              <a:t> </a:t>
            </a:r>
            <a:r>
              <a:rPr lang="en-US" sz="4400" dirty="0" err="1">
                <a:solidFill>
                  <a:schemeClr val="bg1"/>
                </a:solidFill>
                <a:highlight>
                  <a:srgbClr val="800000"/>
                </a:highlight>
              </a:rPr>
              <a:t>praxe</a:t>
            </a:r>
            <a:endParaRPr lang="en-US" sz="4400" dirty="0">
              <a:solidFill>
                <a:schemeClr val="bg1"/>
              </a:solidFill>
              <a:highlight>
                <a:srgbClr val="800000"/>
              </a:highlight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C5D5E9CC-2294-46D1-89D0-F8C6FA5C4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420">
            <a:off x="780270" y="331637"/>
            <a:ext cx="4892736" cy="5837881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5BABD217-EF3C-4AF3-9C20-A6619D211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227644">
            <a:off x="741222" y="293814"/>
            <a:ext cx="4987909" cy="5883149"/>
          </a:xfrm>
          <a:custGeom>
            <a:avLst/>
            <a:gdLst>
              <a:gd name="connsiteX0" fmla="*/ 412307 w 4662328"/>
              <a:gd name="connsiteY0" fmla="*/ 0 h 5549975"/>
              <a:gd name="connsiteX1" fmla="*/ 3414493 w 4662328"/>
              <a:gd name="connsiteY1" fmla="*/ 171842 h 5549975"/>
              <a:gd name="connsiteX2" fmla="*/ 4243304 w 4662328"/>
              <a:gd name="connsiteY2" fmla="*/ 226950 h 5549975"/>
              <a:gd name="connsiteX3" fmla="*/ 4616498 w 4662328"/>
              <a:gd name="connsiteY3" fmla="*/ 247374 h 5549975"/>
              <a:gd name="connsiteX4" fmla="*/ 4644377 w 4662328"/>
              <a:gd name="connsiteY4" fmla="*/ 269179 h 5549975"/>
              <a:gd name="connsiteX5" fmla="*/ 4642603 w 4662328"/>
              <a:gd name="connsiteY5" fmla="*/ 300930 h 5549975"/>
              <a:gd name="connsiteX6" fmla="*/ 4645525 w 4662328"/>
              <a:gd name="connsiteY6" fmla="*/ 302647 h 5549975"/>
              <a:gd name="connsiteX7" fmla="*/ 4661951 w 4662328"/>
              <a:gd name="connsiteY7" fmla="*/ 334222 h 5549975"/>
              <a:gd name="connsiteX8" fmla="*/ 4639690 w 4662328"/>
              <a:gd name="connsiteY8" fmla="*/ 391868 h 5549975"/>
              <a:gd name="connsiteX9" fmla="*/ 4636202 w 4662328"/>
              <a:gd name="connsiteY9" fmla="*/ 415489 h 5549975"/>
              <a:gd name="connsiteX10" fmla="*/ 4631097 w 4662328"/>
              <a:gd name="connsiteY10" fmla="*/ 506828 h 5549975"/>
              <a:gd name="connsiteX11" fmla="*/ 4630447 w 4662328"/>
              <a:gd name="connsiteY11" fmla="*/ 553245 h 5549975"/>
              <a:gd name="connsiteX12" fmla="*/ 4627348 w 4662328"/>
              <a:gd name="connsiteY12" fmla="*/ 581709 h 5549975"/>
              <a:gd name="connsiteX13" fmla="*/ 4626679 w 4662328"/>
              <a:gd name="connsiteY13" fmla="*/ 585890 h 5549975"/>
              <a:gd name="connsiteX14" fmla="*/ 4613742 w 4662328"/>
              <a:gd name="connsiteY14" fmla="*/ 817404 h 5549975"/>
              <a:gd name="connsiteX15" fmla="*/ 4615455 w 4662328"/>
              <a:gd name="connsiteY15" fmla="*/ 822238 h 5549975"/>
              <a:gd name="connsiteX16" fmla="*/ 4613304 w 4662328"/>
              <a:gd name="connsiteY16" fmla="*/ 846069 h 5549975"/>
              <a:gd name="connsiteX17" fmla="*/ 4611704 w 4662328"/>
              <a:gd name="connsiteY17" fmla="*/ 853854 h 5549975"/>
              <a:gd name="connsiteX18" fmla="*/ 4605466 w 4662328"/>
              <a:gd name="connsiteY18" fmla="*/ 965485 h 5549975"/>
              <a:gd name="connsiteX19" fmla="*/ 4607543 w 4662328"/>
              <a:gd name="connsiteY19" fmla="*/ 966385 h 5549975"/>
              <a:gd name="connsiteX20" fmla="*/ 4611662 w 4662328"/>
              <a:gd name="connsiteY20" fmla="*/ 1002567 h 5549975"/>
              <a:gd name="connsiteX21" fmla="*/ 4606864 w 4662328"/>
              <a:gd name="connsiteY21" fmla="*/ 1101094 h 5549975"/>
              <a:gd name="connsiteX22" fmla="*/ 4606759 w 4662328"/>
              <a:gd name="connsiteY22" fmla="*/ 1159389 h 5549975"/>
              <a:gd name="connsiteX23" fmla="*/ 4611062 w 4662328"/>
              <a:gd name="connsiteY23" fmla="*/ 1180505 h 5549975"/>
              <a:gd name="connsiteX24" fmla="*/ 4614152 w 4662328"/>
              <a:gd name="connsiteY24" fmla="*/ 1210687 h 5549975"/>
              <a:gd name="connsiteX25" fmla="*/ 4622969 w 4662328"/>
              <a:gd name="connsiteY25" fmla="*/ 1263157 h 5549975"/>
              <a:gd name="connsiteX26" fmla="*/ 4625246 w 4662328"/>
              <a:gd name="connsiteY26" fmla="*/ 1313374 h 5549975"/>
              <a:gd name="connsiteX27" fmla="*/ 4624366 w 4662328"/>
              <a:gd name="connsiteY27" fmla="*/ 1347004 h 5549975"/>
              <a:gd name="connsiteX28" fmla="*/ 4623903 w 4662328"/>
              <a:gd name="connsiteY28" fmla="*/ 1351864 h 5549975"/>
              <a:gd name="connsiteX29" fmla="*/ 4614784 w 4662328"/>
              <a:gd name="connsiteY29" fmla="*/ 1391762 h 5549975"/>
              <a:gd name="connsiteX30" fmla="*/ 4618048 w 4662328"/>
              <a:gd name="connsiteY30" fmla="*/ 1395707 h 5549975"/>
              <a:gd name="connsiteX31" fmla="*/ 4620890 w 4662328"/>
              <a:gd name="connsiteY31" fmla="*/ 1408524 h 5549975"/>
              <a:gd name="connsiteX32" fmla="*/ 4616149 w 4662328"/>
              <a:gd name="connsiteY32" fmla="*/ 1419109 h 5549975"/>
              <a:gd name="connsiteX33" fmla="*/ 4605965 w 4662328"/>
              <a:gd name="connsiteY33" fmla="*/ 1469337 h 5549975"/>
              <a:gd name="connsiteX34" fmla="*/ 4595068 w 4662328"/>
              <a:gd name="connsiteY34" fmla="*/ 1543038 h 5549975"/>
              <a:gd name="connsiteX35" fmla="*/ 4590187 w 4662328"/>
              <a:gd name="connsiteY35" fmla="*/ 1553997 h 5549975"/>
              <a:gd name="connsiteX36" fmla="*/ 4575759 w 4662328"/>
              <a:gd name="connsiteY36" fmla="*/ 1626071 h 5549975"/>
              <a:gd name="connsiteX37" fmla="*/ 4572044 w 4662328"/>
              <a:gd name="connsiteY37" fmla="*/ 1664103 h 5549975"/>
              <a:gd name="connsiteX38" fmla="*/ 4575704 w 4662328"/>
              <a:gd name="connsiteY38" fmla="*/ 1668558 h 5549975"/>
              <a:gd name="connsiteX39" fmla="*/ 4574054 w 4662328"/>
              <a:gd name="connsiteY39" fmla="*/ 1679756 h 5549975"/>
              <a:gd name="connsiteX40" fmla="*/ 4574466 w 4662328"/>
              <a:gd name="connsiteY40" fmla="*/ 1682815 h 5549975"/>
              <a:gd name="connsiteX41" fmla="*/ 4575977 w 4662328"/>
              <a:gd name="connsiteY41" fmla="*/ 1700268 h 5549975"/>
              <a:gd name="connsiteX42" fmla="*/ 4564507 w 4662328"/>
              <a:gd name="connsiteY42" fmla="*/ 1735163 h 5549975"/>
              <a:gd name="connsiteX43" fmla="*/ 4562447 w 4662328"/>
              <a:gd name="connsiteY43" fmla="*/ 1735289 h 5549975"/>
              <a:gd name="connsiteX44" fmla="*/ 4553949 w 4662328"/>
              <a:gd name="connsiteY44" fmla="*/ 1887374 h 5549975"/>
              <a:gd name="connsiteX45" fmla="*/ 4562640 w 4662328"/>
              <a:gd name="connsiteY45" fmla="*/ 1911536 h 5549975"/>
              <a:gd name="connsiteX46" fmla="*/ 4564918 w 4662328"/>
              <a:gd name="connsiteY46" fmla="*/ 1961755 h 5549975"/>
              <a:gd name="connsiteX47" fmla="*/ 4564037 w 4662328"/>
              <a:gd name="connsiteY47" fmla="*/ 1995384 h 5549975"/>
              <a:gd name="connsiteX48" fmla="*/ 4563575 w 4662328"/>
              <a:gd name="connsiteY48" fmla="*/ 2000244 h 5549975"/>
              <a:gd name="connsiteX49" fmla="*/ 4554455 w 4662328"/>
              <a:gd name="connsiteY49" fmla="*/ 2040142 h 5549975"/>
              <a:gd name="connsiteX50" fmla="*/ 4557720 w 4662328"/>
              <a:gd name="connsiteY50" fmla="*/ 2044087 h 5549975"/>
              <a:gd name="connsiteX51" fmla="*/ 4560561 w 4662328"/>
              <a:gd name="connsiteY51" fmla="*/ 2056904 h 5549975"/>
              <a:gd name="connsiteX52" fmla="*/ 4555820 w 4662328"/>
              <a:gd name="connsiteY52" fmla="*/ 2067489 h 5549975"/>
              <a:gd name="connsiteX53" fmla="*/ 4545636 w 4662328"/>
              <a:gd name="connsiteY53" fmla="*/ 2117719 h 5549975"/>
              <a:gd name="connsiteX54" fmla="*/ 4538305 w 4662328"/>
              <a:gd name="connsiteY54" fmla="*/ 2167300 h 5549975"/>
              <a:gd name="connsiteX55" fmla="*/ 4482222 w 4662328"/>
              <a:gd name="connsiteY55" fmla="*/ 3223633 h 5549975"/>
              <a:gd name="connsiteX56" fmla="*/ 4469436 w 4662328"/>
              <a:gd name="connsiteY56" fmla="*/ 3477281 h 5549975"/>
              <a:gd name="connsiteX57" fmla="*/ 4458351 w 4662328"/>
              <a:gd name="connsiteY57" fmla="*/ 3639984 h 5549975"/>
              <a:gd name="connsiteX58" fmla="*/ 4367590 w 4662328"/>
              <a:gd name="connsiteY58" fmla="*/ 5278921 h 5549975"/>
              <a:gd name="connsiteX59" fmla="*/ 4372888 w 4662328"/>
              <a:gd name="connsiteY59" fmla="*/ 5315626 h 5549975"/>
              <a:gd name="connsiteX60" fmla="*/ 4376422 w 4662328"/>
              <a:gd name="connsiteY60" fmla="*/ 5350090 h 5549975"/>
              <a:gd name="connsiteX61" fmla="*/ 4379254 w 4662328"/>
              <a:gd name="connsiteY61" fmla="*/ 5450399 h 5549975"/>
              <a:gd name="connsiteX62" fmla="*/ 4360697 w 4662328"/>
              <a:gd name="connsiteY62" fmla="*/ 5484804 h 5549975"/>
              <a:gd name="connsiteX63" fmla="*/ 4356045 w 4662328"/>
              <a:gd name="connsiteY63" fmla="*/ 5487504 h 5549975"/>
              <a:gd name="connsiteX64" fmla="*/ 4352588 w 4662328"/>
              <a:gd name="connsiteY64" fmla="*/ 5549951 h 5549975"/>
              <a:gd name="connsiteX65" fmla="*/ 121904 w 4662328"/>
              <a:gd name="connsiteY65" fmla="*/ 5314089 h 5549975"/>
              <a:gd name="connsiteX66" fmla="*/ 125710 w 4662328"/>
              <a:gd name="connsiteY66" fmla="*/ 5243704 h 5549975"/>
              <a:gd name="connsiteX67" fmla="*/ 113205 w 4662328"/>
              <a:gd name="connsiteY67" fmla="*/ 5239903 h 5549975"/>
              <a:gd name="connsiteX68" fmla="*/ 117425 w 4662328"/>
              <a:gd name="connsiteY68" fmla="*/ 5233298 h 5549975"/>
              <a:gd name="connsiteX69" fmla="*/ 117694 w 4662328"/>
              <a:gd name="connsiteY69" fmla="*/ 5230552 h 5549975"/>
              <a:gd name="connsiteX70" fmla="*/ 117964 w 4662328"/>
              <a:gd name="connsiteY70" fmla="*/ 5227804 h 5549975"/>
              <a:gd name="connsiteX71" fmla="*/ 118501 w 4662328"/>
              <a:gd name="connsiteY71" fmla="*/ 5222308 h 5549975"/>
              <a:gd name="connsiteX72" fmla="*/ 118186 w 4662328"/>
              <a:gd name="connsiteY72" fmla="*/ 5216405 h 5549975"/>
              <a:gd name="connsiteX73" fmla="*/ 117602 w 4662328"/>
              <a:gd name="connsiteY73" fmla="*/ 5213249 h 5549975"/>
              <a:gd name="connsiteX74" fmla="*/ 117871 w 4662328"/>
              <a:gd name="connsiteY74" fmla="*/ 5210500 h 5549975"/>
              <a:gd name="connsiteX75" fmla="*/ 117555 w 4662328"/>
              <a:gd name="connsiteY75" fmla="*/ 5204597 h 5549975"/>
              <a:gd name="connsiteX76" fmla="*/ 116972 w 4662328"/>
              <a:gd name="connsiteY76" fmla="*/ 5201441 h 5549975"/>
              <a:gd name="connsiteX77" fmla="*/ 116342 w 4662328"/>
              <a:gd name="connsiteY77" fmla="*/ 5189632 h 5549975"/>
              <a:gd name="connsiteX78" fmla="*/ 115758 w 4662328"/>
              <a:gd name="connsiteY78" fmla="*/ 5186477 h 5549975"/>
              <a:gd name="connsiteX79" fmla="*/ 116026 w 4662328"/>
              <a:gd name="connsiteY79" fmla="*/ 5183728 h 5549975"/>
              <a:gd name="connsiteX80" fmla="*/ 114591 w 4662328"/>
              <a:gd name="connsiteY80" fmla="*/ 5180163 h 5549975"/>
              <a:gd name="connsiteX81" fmla="*/ 131086 w 4662328"/>
              <a:gd name="connsiteY81" fmla="*/ 5144275 h 5549975"/>
              <a:gd name="connsiteX82" fmla="*/ 152522 w 4662328"/>
              <a:gd name="connsiteY82" fmla="*/ 4747825 h 5549975"/>
              <a:gd name="connsiteX83" fmla="*/ 0 w 4662328"/>
              <a:gd name="connsiteY83" fmla="*/ 4747825 h 5549975"/>
              <a:gd name="connsiteX84" fmla="*/ 0 w 4662328"/>
              <a:gd name="connsiteY84" fmla="*/ 3811601 h 5549975"/>
              <a:gd name="connsiteX85" fmla="*/ 110031 w 4662328"/>
              <a:gd name="connsiteY85" fmla="*/ 3811601 h 5549975"/>
              <a:gd name="connsiteX0" fmla="*/ 412307 w 4662328"/>
              <a:gd name="connsiteY0" fmla="*/ 0 h 5549975"/>
              <a:gd name="connsiteX1" fmla="*/ 3414493 w 4662328"/>
              <a:gd name="connsiteY1" fmla="*/ 171842 h 5549975"/>
              <a:gd name="connsiteX2" fmla="*/ 4243304 w 4662328"/>
              <a:gd name="connsiteY2" fmla="*/ 226950 h 5549975"/>
              <a:gd name="connsiteX3" fmla="*/ 4616498 w 4662328"/>
              <a:gd name="connsiteY3" fmla="*/ 247374 h 5549975"/>
              <a:gd name="connsiteX4" fmla="*/ 4644377 w 4662328"/>
              <a:gd name="connsiteY4" fmla="*/ 269179 h 5549975"/>
              <a:gd name="connsiteX5" fmla="*/ 4642603 w 4662328"/>
              <a:gd name="connsiteY5" fmla="*/ 300930 h 5549975"/>
              <a:gd name="connsiteX6" fmla="*/ 4645525 w 4662328"/>
              <a:gd name="connsiteY6" fmla="*/ 302647 h 5549975"/>
              <a:gd name="connsiteX7" fmla="*/ 4661951 w 4662328"/>
              <a:gd name="connsiteY7" fmla="*/ 334222 h 5549975"/>
              <a:gd name="connsiteX8" fmla="*/ 4639690 w 4662328"/>
              <a:gd name="connsiteY8" fmla="*/ 391868 h 5549975"/>
              <a:gd name="connsiteX9" fmla="*/ 4636202 w 4662328"/>
              <a:gd name="connsiteY9" fmla="*/ 415489 h 5549975"/>
              <a:gd name="connsiteX10" fmla="*/ 4631097 w 4662328"/>
              <a:gd name="connsiteY10" fmla="*/ 506828 h 5549975"/>
              <a:gd name="connsiteX11" fmla="*/ 4630447 w 4662328"/>
              <a:gd name="connsiteY11" fmla="*/ 553245 h 5549975"/>
              <a:gd name="connsiteX12" fmla="*/ 4627348 w 4662328"/>
              <a:gd name="connsiteY12" fmla="*/ 581709 h 5549975"/>
              <a:gd name="connsiteX13" fmla="*/ 4626679 w 4662328"/>
              <a:gd name="connsiteY13" fmla="*/ 585890 h 5549975"/>
              <a:gd name="connsiteX14" fmla="*/ 4613742 w 4662328"/>
              <a:gd name="connsiteY14" fmla="*/ 817404 h 5549975"/>
              <a:gd name="connsiteX15" fmla="*/ 4615455 w 4662328"/>
              <a:gd name="connsiteY15" fmla="*/ 822238 h 5549975"/>
              <a:gd name="connsiteX16" fmla="*/ 4613304 w 4662328"/>
              <a:gd name="connsiteY16" fmla="*/ 846069 h 5549975"/>
              <a:gd name="connsiteX17" fmla="*/ 4611704 w 4662328"/>
              <a:gd name="connsiteY17" fmla="*/ 853854 h 5549975"/>
              <a:gd name="connsiteX18" fmla="*/ 4605466 w 4662328"/>
              <a:gd name="connsiteY18" fmla="*/ 965485 h 5549975"/>
              <a:gd name="connsiteX19" fmla="*/ 4607543 w 4662328"/>
              <a:gd name="connsiteY19" fmla="*/ 966385 h 5549975"/>
              <a:gd name="connsiteX20" fmla="*/ 4611662 w 4662328"/>
              <a:gd name="connsiteY20" fmla="*/ 1002567 h 5549975"/>
              <a:gd name="connsiteX21" fmla="*/ 4606864 w 4662328"/>
              <a:gd name="connsiteY21" fmla="*/ 1101094 h 5549975"/>
              <a:gd name="connsiteX22" fmla="*/ 4606759 w 4662328"/>
              <a:gd name="connsiteY22" fmla="*/ 1159389 h 5549975"/>
              <a:gd name="connsiteX23" fmla="*/ 4611062 w 4662328"/>
              <a:gd name="connsiteY23" fmla="*/ 1180505 h 5549975"/>
              <a:gd name="connsiteX24" fmla="*/ 4614152 w 4662328"/>
              <a:gd name="connsiteY24" fmla="*/ 1210687 h 5549975"/>
              <a:gd name="connsiteX25" fmla="*/ 4622969 w 4662328"/>
              <a:gd name="connsiteY25" fmla="*/ 1263157 h 5549975"/>
              <a:gd name="connsiteX26" fmla="*/ 4625246 w 4662328"/>
              <a:gd name="connsiteY26" fmla="*/ 1313374 h 5549975"/>
              <a:gd name="connsiteX27" fmla="*/ 4624366 w 4662328"/>
              <a:gd name="connsiteY27" fmla="*/ 1347004 h 5549975"/>
              <a:gd name="connsiteX28" fmla="*/ 4623903 w 4662328"/>
              <a:gd name="connsiteY28" fmla="*/ 1351864 h 5549975"/>
              <a:gd name="connsiteX29" fmla="*/ 4614784 w 4662328"/>
              <a:gd name="connsiteY29" fmla="*/ 1391762 h 5549975"/>
              <a:gd name="connsiteX30" fmla="*/ 4618048 w 4662328"/>
              <a:gd name="connsiteY30" fmla="*/ 1395707 h 5549975"/>
              <a:gd name="connsiteX31" fmla="*/ 4620890 w 4662328"/>
              <a:gd name="connsiteY31" fmla="*/ 1408524 h 5549975"/>
              <a:gd name="connsiteX32" fmla="*/ 4616149 w 4662328"/>
              <a:gd name="connsiteY32" fmla="*/ 1419109 h 5549975"/>
              <a:gd name="connsiteX33" fmla="*/ 4605965 w 4662328"/>
              <a:gd name="connsiteY33" fmla="*/ 1469337 h 5549975"/>
              <a:gd name="connsiteX34" fmla="*/ 4595068 w 4662328"/>
              <a:gd name="connsiteY34" fmla="*/ 1543038 h 5549975"/>
              <a:gd name="connsiteX35" fmla="*/ 4590187 w 4662328"/>
              <a:gd name="connsiteY35" fmla="*/ 1553997 h 5549975"/>
              <a:gd name="connsiteX36" fmla="*/ 4575759 w 4662328"/>
              <a:gd name="connsiteY36" fmla="*/ 1626071 h 5549975"/>
              <a:gd name="connsiteX37" fmla="*/ 4572044 w 4662328"/>
              <a:gd name="connsiteY37" fmla="*/ 1664103 h 5549975"/>
              <a:gd name="connsiteX38" fmla="*/ 4575704 w 4662328"/>
              <a:gd name="connsiteY38" fmla="*/ 1668558 h 5549975"/>
              <a:gd name="connsiteX39" fmla="*/ 4574054 w 4662328"/>
              <a:gd name="connsiteY39" fmla="*/ 1679756 h 5549975"/>
              <a:gd name="connsiteX40" fmla="*/ 4574466 w 4662328"/>
              <a:gd name="connsiteY40" fmla="*/ 1682815 h 5549975"/>
              <a:gd name="connsiteX41" fmla="*/ 4575977 w 4662328"/>
              <a:gd name="connsiteY41" fmla="*/ 1700268 h 5549975"/>
              <a:gd name="connsiteX42" fmla="*/ 4564507 w 4662328"/>
              <a:gd name="connsiteY42" fmla="*/ 1735163 h 5549975"/>
              <a:gd name="connsiteX43" fmla="*/ 4562447 w 4662328"/>
              <a:gd name="connsiteY43" fmla="*/ 1735289 h 5549975"/>
              <a:gd name="connsiteX44" fmla="*/ 4553949 w 4662328"/>
              <a:gd name="connsiteY44" fmla="*/ 1887374 h 5549975"/>
              <a:gd name="connsiteX45" fmla="*/ 4562640 w 4662328"/>
              <a:gd name="connsiteY45" fmla="*/ 1911536 h 5549975"/>
              <a:gd name="connsiteX46" fmla="*/ 4564918 w 4662328"/>
              <a:gd name="connsiteY46" fmla="*/ 1961755 h 5549975"/>
              <a:gd name="connsiteX47" fmla="*/ 4564037 w 4662328"/>
              <a:gd name="connsiteY47" fmla="*/ 1995384 h 5549975"/>
              <a:gd name="connsiteX48" fmla="*/ 4563575 w 4662328"/>
              <a:gd name="connsiteY48" fmla="*/ 2000244 h 5549975"/>
              <a:gd name="connsiteX49" fmla="*/ 4554455 w 4662328"/>
              <a:gd name="connsiteY49" fmla="*/ 2040142 h 5549975"/>
              <a:gd name="connsiteX50" fmla="*/ 4557720 w 4662328"/>
              <a:gd name="connsiteY50" fmla="*/ 2044087 h 5549975"/>
              <a:gd name="connsiteX51" fmla="*/ 4560561 w 4662328"/>
              <a:gd name="connsiteY51" fmla="*/ 2056904 h 5549975"/>
              <a:gd name="connsiteX52" fmla="*/ 4555820 w 4662328"/>
              <a:gd name="connsiteY52" fmla="*/ 2067489 h 5549975"/>
              <a:gd name="connsiteX53" fmla="*/ 4545636 w 4662328"/>
              <a:gd name="connsiteY53" fmla="*/ 2117719 h 5549975"/>
              <a:gd name="connsiteX54" fmla="*/ 4538305 w 4662328"/>
              <a:gd name="connsiteY54" fmla="*/ 2167300 h 5549975"/>
              <a:gd name="connsiteX55" fmla="*/ 4482222 w 4662328"/>
              <a:gd name="connsiteY55" fmla="*/ 3223633 h 5549975"/>
              <a:gd name="connsiteX56" fmla="*/ 4469436 w 4662328"/>
              <a:gd name="connsiteY56" fmla="*/ 3477281 h 5549975"/>
              <a:gd name="connsiteX57" fmla="*/ 4458351 w 4662328"/>
              <a:gd name="connsiteY57" fmla="*/ 3639984 h 5549975"/>
              <a:gd name="connsiteX58" fmla="*/ 4367590 w 4662328"/>
              <a:gd name="connsiteY58" fmla="*/ 5278921 h 5549975"/>
              <a:gd name="connsiteX59" fmla="*/ 4372888 w 4662328"/>
              <a:gd name="connsiteY59" fmla="*/ 5315626 h 5549975"/>
              <a:gd name="connsiteX60" fmla="*/ 4376422 w 4662328"/>
              <a:gd name="connsiteY60" fmla="*/ 5350090 h 5549975"/>
              <a:gd name="connsiteX61" fmla="*/ 4379254 w 4662328"/>
              <a:gd name="connsiteY61" fmla="*/ 5450399 h 5549975"/>
              <a:gd name="connsiteX62" fmla="*/ 4360697 w 4662328"/>
              <a:gd name="connsiteY62" fmla="*/ 5484804 h 5549975"/>
              <a:gd name="connsiteX63" fmla="*/ 4356045 w 4662328"/>
              <a:gd name="connsiteY63" fmla="*/ 5487504 h 5549975"/>
              <a:gd name="connsiteX64" fmla="*/ 4352588 w 4662328"/>
              <a:gd name="connsiteY64" fmla="*/ 5549951 h 5549975"/>
              <a:gd name="connsiteX65" fmla="*/ 121904 w 4662328"/>
              <a:gd name="connsiteY65" fmla="*/ 5314089 h 5549975"/>
              <a:gd name="connsiteX66" fmla="*/ 125710 w 4662328"/>
              <a:gd name="connsiteY66" fmla="*/ 5243704 h 5549975"/>
              <a:gd name="connsiteX67" fmla="*/ 113205 w 4662328"/>
              <a:gd name="connsiteY67" fmla="*/ 5239903 h 5549975"/>
              <a:gd name="connsiteX68" fmla="*/ 117425 w 4662328"/>
              <a:gd name="connsiteY68" fmla="*/ 5233298 h 5549975"/>
              <a:gd name="connsiteX69" fmla="*/ 117694 w 4662328"/>
              <a:gd name="connsiteY69" fmla="*/ 5230552 h 5549975"/>
              <a:gd name="connsiteX70" fmla="*/ 117964 w 4662328"/>
              <a:gd name="connsiteY70" fmla="*/ 5227804 h 5549975"/>
              <a:gd name="connsiteX71" fmla="*/ 118501 w 4662328"/>
              <a:gd name="connsiteY71" fmla="*/ 5222308 h 5549975"/>
              <a:gd name="connsiteX72" fmla="*/ 118186 w 4662328"/>
              <a:gd name="connsiteY72" fmla="*/ 5216405 h 5549975"/>
              <a:gd name="connsiteX73" fmla="*/ 117602 w 4662328"/>
              <a:gd name="connsiteY73" fmla="*/ 5213249 h 5549975"/>
              <a:gd name="connsiteX74" fmla="*/ 117871 w 4662328"/>
              <a:gd name="connsiteY74" fmla="*/ 5210500 h 5549975"/>
              <a:gd name="connsiteX75" fmla="*/ 117555 w 4662328"/>
              <a:gd name="connsiteY75" fmla="*/ 5204597 h 5549975"/>
              <a:gd name="connsiteX76" fmla="*/ 116972 w 4662328"/>
              <a:gd name="connsiteY76" fmla="*/ 5201441 h 5549975"/>
              <a:gd name="connsiteX77" fmla="*/ 116342 w 4662328"/>
              <a:gd name="connsiteY77" fmla="*/ 5189632 h 5549975"/>
              <a:gd name="connsiteX78" fmla="*/ 115758 w 4662328"/>
              <a:gd name="connsiteY78" fmla="*/ 5186477 h 5549975"/>
              <a:gd name="connsiteX79" fmla="*/ 116026 w 4662328"/>
              <a:gd name="connsiteY79" fmla="*/ 5183728 h 5549975"/>
              <a:gd name="connsiteX80" fmla="*/ 114591 w 4662328"/>
              <a:gd name="connsiteY80" fmla="*/ 5180163 h 5549975"/>
              <a:gd name="connsiteX81" fmla="*/ 131086 w 4662328"/>
              <a:gd name="connsiteY81" fmla="*/ 5144275 h 5549975"/>
              <a:gd name="connsiteX82" fmla="*/ 152522 w 4662328"/>
              <a:gd name="connsiteY82" fmla="*/ 4747825 h 5549975"/>
              <a:gd name="connsiteX83" fmla="*/ 0 w 4662328"/>
              <a:gd name="connsiteY83" fmla="*/ 4747825 h 5549975"/>
              <a:gd name="connsiteX84" fmla="*/ 110031 w 4662328"/>
              <a:gd name="connsiteY84" fmla="*/ 3811601 h 5549975"/>
              <a:gd name="connsiteX85" fmla="*/ 412307 w 4662328"/>
              <a:gd name="connsiteY85" fmla="*/ 0 h 5549975"/>
              <a:gd name="connsiteX0" fmla="*/ 302276 w 4552297"/>
              <a:gd name="connsiteY0" fmla="*/ 0 h 5549975"/>
              <a:gd name="connsiteX1" fmla="*/ 3304462 w 4552297"/>
              <a:gd name="connsiteY1" fmla="*/ 171842 h 5549975"/>
              <a:gd name="connsiteX2" fmla="*/ 4133273 w 4552297"/>
              <a:gd name="connsiteY2" fmla="*/ 226950 h 5549975"/>
              <a:gd name="connsiteX3" fmla="*/ 4506467 w 4552297"/>
              <a:gd name="connsiteY3" fmla="*/ 247374 h 5549975"/>
              <a:gd name="connsiteX4" fmla="*/ 4534346 w 4552297"/>
              <a:gd name="connsiteY4" fmla="*/ 269179 h 5549975"/>
              <a:gd name="connsiteX5" fmla="*/ 4532572 w 4552297"/>
              <a:gd name="connsiteY5" fmla="*/ 300930 h 5549975"/>
              <a:gd name="connsiteX6" fmla="*/ 4535494 w 4552297"/>
              <a:gd name="connsiteY6" fmla="*/ 302647 h 5549975"/>
              <a:gd name="connsiteX7" fmla="*/ 4551920 w 4552297"/>
              <a:gd name="connsiteY7" fmla="*/ 334222 h 5549975"/>
              <a:gd name="connsiteX8" fmla="*/ 4529659 w 4552297"/>
              <a:gd name="connsiteY8" fmla="*/ 391868 h 5549975"/>
              <a:gd name="connsiteX9" fmla="*/ 4526171 w 4552297"/>
              <a:gd name="connsiteY9" fmla="*/ 415489 h 5549975"/>
              <a:gd name="connsiteX10" fmla="*/ 4521066 w 4552297"/>
              <a:gd name="connsiteY10" fmla="*/ 506828 h 5549975"/>
              <a:gd name="connsiteX11" fmla="*/ 4520416 w 4552297"/>
              <a:gd name="connsiteY11" fmla="*/ 553245 h 5549975"/>
              <a:gd name="connsiteX12" fmla="*/ 4517317 w 4552297"/>
              <a:gd name="connsiteY12" fmla="*/ 581709 h 5549975"/>
              <a:gd name="connsiteX13" fmla="*/ 4516648 w 4552297"/>
              <a:gd name="connsiteY13" fmla="*/ 585890 h 5549975"/>
              <a:gd name="connsiteX14" fmla="*/ 4503711 w 4552297"/>
              <a:gd name="connsiteY14" fmla="*/ 817404 h 5549975"/>
              <a:gd name="connsiteX15" fmla="*/ 4505424 w 4552297"/>
              <a:gd name="connsiteY15" fmla="*/ 822238 h 5549975"/>
              <a:gd name="connsiteX16" fmla="*/ 4503273 w 4552297"/>
              <a:gd name="connsiteY16" fmla="*/ 846069 h 5549975"/>
              <a:gd name="connsiteX17" fmla="*/ 4501673 w 4552297"/>
              <a:gd name="connsiteY17" fmla="*/ 853854 h 5549975"/>
              <a:gd name="connsiteX18" fmla="*/ 4495435 w 4552297"/>
              <a:gd name="connsiteY18" fmla="*/ 965485 h 5549975"/>
              <a:gd name="connsiteX19" fmla="*/ 4497512 w 4552297"/>
              <a:gd name="connsiteY19" fmla="*/ 966385 h 5549975"/>
              <a:gd name="connsiteX20" fmla="*/ 4501631 w 4552297"/>
              <a:gd name="connsiteY20" fmla="*/ 1002567 h 5549975"/>
              <a:gd name="connsiteX21" fmla="*/ 4496833 w 4552297"/>
              <a:gd name="connsiteY21" fmla="*/ 1101094 h 5549975"/>
              <a:gd name="connsiteX22" fmla="*/ 4496728 w 4552297"/>
              <a:gd name="connsiteY22" fmla="*/ 1159389 h 5549975"/>
              <a:gd name="connsiteX23" fmla="*/ 4501031 w 4552297"/>
              <a:gd name="connsiteY23" fmla="*/ 1180505 h 5549975"/>
              <a:gd name="connsiteX24" fmla="*/ 4504121 w 4552297"/>
              <a:gd name="connsiteY24" fmla="*/ 1210687 h 5549975"/>
              <a:gd name="connsiteX25" fmla="*/ 4512938 w 4552297"/>
              <a:gd name="connsiteY25" fmla="*/ 1263157 h 5549975"/>
              <a:gd name="connsiteX26" fmla="*/ 4515215 w 4552297"/>
              <a:gd name="connsiteY26" fmla="*/ 1313374 h 5549975"/>
              <a:gd name="connsiteX27" fmla="*/ 4514335 w 4552297"/>
              <a:gd name="connsiteY27" fmla="*/ 1347004 h 5549975"/>
              <a:gd name="connsiteX28" fmla="*/ 4513872 w 4552297"/>
              <a:gd name="connsiteY28" fmla="*/ 1351864 h 5549975"/>
              <a:gd name="connsiteX29" fmla="*/ 4504753 w 4552297"/>
              <a:gd name="connsiteY29" fmla="*/ 1391762 h 5549975"/>
              <a:gd name="connsiteX30" fmla="*/ 4508017 w 4552297"/>
              <a:gd name="connsiteY30" fmla="*/ 1395707 h 5549975"/>
              <a:gd name="connsiteX31" fmla="*/ 4510859 w 4552297"/>
              <a:gd name="connsiteY31" fmla="*/ 1408524 h 5549975"/>
              <a:gd name="connsiteX32" fmla="*/ 4506118 w 4552297"/>
              <a:gd name="connsiteY32" fmla="*/ 1419109 h 5549975"/>
              <a:gd name="connsiteX33" fmla="*/ 4495934 w 4552297"/>
              <a:gd name="connsiteY33" fmla="*/ 1469337 h 5549975"/>
              <a:gd name="connsiteX34" fmla="*/ 4485037 w 4552297"/>
              <a:gd name="connsiteY34" fmla="*/ 1543038 h 5549975"/>
              <a:gd name="connsiteX35" fmla="*/ 4480156 w 4552297"/>
              <a:gd name="connsiteY35" fmla="*/ 1553997 h 5549975"/>
              <a:gd name="connsiteX36" fmla="*/ 4465728 w 4552297"/>
              <a:gd name="connsiteY36" fmla="*/ 1626071 h 5549975"/>
              <a:gd name="connsiteX37" fmla="*/ 4462013 w 4552297"/>
              <a:gd name="connsiteY37" fmla="*/ 1664103 h 5549975"/>
              <a:gd name="connsiteX38" fmla="*/ 4465673 w 4552297"/>
              <a:gd name="connsiteY38" fmla="*/ 1668558 h 5549975"/>
              <a:gd name="connsiteX39" fmla="*/ 4464023 w 4552297"/>
              <a:gd name="connsiteY39" fmla="*/ 1679756 h 5549975"/>
              <a:gd name="connsiteX40" fmla="*/ 4464435 w 4552297"/>
              <a:gd name="connsiteY40" fmla="*/ 1682815 h 5549975"/>
              <a:gd name="connsiteX41" fmla="*/ 4465946 w 4552297"/>
              <a:gd name="connsiteY41" fmla="*/ 1700268 h 5549975"/>
              <a:gd name="connsiteX42" fmla="*/ 4454476 w 4552297"/>
              <a:gd name="connsiteY42" fmla="*/ 1735163 h 5549975"/>
              <a:gd name="connsiteX43" fmla="*/ 4452416 w 4552297"/>
              <a:gd name="connsiteY43" fmla="*/ 1735289 h 5549975"/>
              <a:gd name="connsiteX44" fmla="*/ 4443918 w 4552297"/>
              <a:gd name="connsiteY44" fmla="*/ 1887374 h 5549975"/>
              <a:gd name="connsiteX45" fmla="*/ 4452609 w 4552297"/>
              <a:gd name="connsiteY45" fmla="*/ 1911536 h 5549975"/>
              <a:gd name="connsiteX46" fmla="*/ 4454887 w 4552297"/>
              <a:gd name="connsiteY46" fmla="*/ 1961755 h 5549975"/>
              <a:gd name="connsiteX47" fmla="*/ 4454006 w 4552297"/>
              <a:gd name="connsiteY47" fmla="*/ 1995384 h 5549975"/>
              <a:gd name="connsiteX48" fmla="*/ 4453544 w 4552297"/>
              <a:gd name="connsiteY48" fmla="*/ 2000244 h 5549975"/>
              <a:gd name="connsiteX49" fmla="*/ 4444424 w 4552297"/>
              <a:gd name="connsiteY49" fmla="*/ 2040142 h 5549975"/>
              <a:gd name="connsiteX50" fmla="*/ 4447689 w 4552297"/>
              <a:gd name="connsiteY50" fmla="*/ 2044087 h 5549975"/>
              <a:gd name="connsiteX51" fmla="*/ 4450530 w 4552297"/>
              <a:gd name="connsiteY51" fmla="*/ 2056904 h 5549975"/>
              <a:gd name="connsiteX52" fmla="*/ 4445789 w 4552297"/>
              <a:gd name="connsiteY52" fmla="*/ 2067489 h 5549975"/>
              <a:gd name="connsiteX53" fmla="*/ 4435605 w 4552297"/>
              <a:gd name="connsiteY53" fmla="*/ 2117719 h 5549975"/>
              <a:gd name="connsiteX54" fmla="*/ 4428274 w 4552297"/>
              <a:gd name="connsiteY54" fmla="*/ 2167300 h 5549975"/>
              <a:gd name="connsiteX55" fmla="*/ 4372191 w 4552297"/>
              <a:gd name="connsiteY55" fmla="*/ 3223633 h 5549975"/>
              <a:gd name="connsiteX56" fmla="*/ 4359405 w 4552297"/>
              <a:gd name="connsiteY56" fmla="*/ 3477281 h 5549975"/>
              <a:gd name="connsiteX57" fmla="*/ 4348320 w 4552297"/>
              <a:gd name="connsiteY57" fmla="*/ 3639984 h 5549975"/>
              <a:gd name="connsiteX58" fmla="*/ 4257559 w 4552297"/>
              <a:gd name="connsiteY58" fmla="*/ 5278921 h 5549975"/>
              <a:gd name="connsiteX59" fmla="*/ 4262857 w 4552297"/>
              <a:gd name="connsiteY59" fmla="*/ 5315626 h 5549975"/>
              <a:gd name="connsiteX60" fmla="*/ 4266391 w 4552297"/>
              <a:gd name="connsiteY60" fmla="*/ 5350090 h 5549975"/>
              <a:gd name="connsiteX61" fmla="*/ 4269223 w 4552297"/>
              <a:gd name="connsiteY61" fmla="*/ 5450399 h 5549975"/>
              <a:gd name="connsiteX62" fmla="*/ 4250666 w 4552297"/>
              <a:gd name="connsiteY62" fmla="*/ 5484804 h 5549975"/>
              <a:gd name="connsiteX63" fmla="*/ 4246014 w 4552297"/>
              <a:gd name="connsiteY63" fmla="*/ 5487504 h 5549975"/>
              <a:gd name="connsiteX64" fmla="*/ 4242557 w 4552297"/>
              <a:gd name="connsiteY64" fmla="*/ 5549951 h 5549975"/>
              <a:gd name="connsiteX65" fmla="*/ 11873 w 4552297"/>
              <a:gd name="connsiteY65" fmla="*/ 5314089 h 5549975"/>
              <a:gd name="connsiteX66" fmla="*/ 15679 w 4552297"/>
              <a:gd name="connsiteY66" fmla="*/ 5243704 h 5549975"/>
              <a:gd name="connsiteX67" fmla="*/ 3174 w 4552297"/>
              <a:gd name="connsiteY67" fmla="*/ 5239903 h 5549975"/>
              <a:gd name="connsiteX68" fmla="*/ 7394 w 4552297"/>
              <a:gd name="connsiteY68" fmla="*/ 5233298 h 5549975"/>
              <a:gd name="connsiteX69" fmla="*/ 7663 w 4552297"/>
              <a:gd name="connsiteY69" fmla="*/ 5230552 h 5549975"/>
              <a:gd name="connsiteX70" fmla="*/ 7933 w 4552297"/>
              <a:gd name="connsiteY70" fmla="*/ 5227804 h 5549975"/>
              <a:gd name="connsiteX71" fmla="*/ 8470 w 4552297"/>
              <a:gd name="connsiteY71" fmla="*/ 5222308 h 5549975"/>
              <a:gd name="connsiteX72" fmla="*/ 8155 w 4552297"/>
              <a:gd name="connsiteY72" fmla="*/ 5216405 h 5549975"/>
              <a:gd name="connsiteX73" fmla="*/ 7571 w 4552297"/>
              <a:gd name="connsiteY73" fmla="*/ 5213249 h 5549975"/>
              <a:gd name="connsiteX74" fmla="*/ 7840 w 4552297"/>
              <a:gd name="connsiteY74" fmla="*/ 5210500 h 5549975"/>
              <a:gd name="connsiteX75" fmla="*/ 7524 w 4552297"/>
              <a:gd name="connsiteY75" fmla="*/ 5204597 h 5549975"/>
              <a:gd name="connsiteX76" fmla="*/ 6941 w 4552297"/>
              <a:gd name="connsiteY76" fmla="*/ 5201441 h 5549975"/>
              <a:gd name="connsiteX77" fmla="*/ 6311 w 4552297"/>
              <a:gd name="connsiteY77" fmla="*/ 5189632 h 5549975"/>
              <a:gd name="connsiteX78" fmla="*/ 5727 w 4552297"/>
              <a:gd name="connsiteY78" fmla="*/ 5186477 h 5549975"/>
              <a:gd name="connsiteX79" fmla="*/ 5995 w 4552297"/>
              <a:gd name="connsiteY79" fmla="*/ 5183728 h 5549975"/>
              <a:gd name="connsiteX80" fmla="*/ 4560 w 4552297"/>
              <a:gd name="connsiteY80" fmla="*/ 5180163 h 5549975"/>
              <a:gd name="connsiteX81" fmla="*/ 21055 w 4552297"/>
              <a:gd name="connsiteY81" fmla="*/ 5144275 h 5549975"/>
              <a:gd name="connsiteX82" fmla="*/ 42491 w 4552297"/>
              <a:gd name="connsiteY82" fmla="*/ 4747825 h 5549975"/>
              <a:gd name="connsiteX83" fmla="*/ 0 w 4552297"/>
              <a:gd name="connsiteY83" fmla="*/ 3811601 h 5549975"/>
              <a:gd name="connsiteX84" fmla="*/ 302276 w 4552297"/>
              <a:gd name="connsiteY84" fmla="*/ 0 h 5549975"/>
              <a:gd name="connsiteX0" fmla="*/ 299102 w 4549123"/>
              <a:gd name="connsiteY0" fmla="*/ 0 h 5549975"/>
              <a:gd name="connsiteX1" fmla="*/ 3301288 w 4549123"/>
              <a:gd name="connsiteY1" fmla="*/ 171842 h 5549975"/>
              <a:gd name="connsiteX2" fmla="*/ 4130099 w 4549123"/>
              <a:gd name="connsiteY2" fmla="*/ 226950 h 5549975"/>
              <a:gd name="connsiteX3" fmla="*/ 4503293 w 4549123"/>
              <a:gd name="connsiteY3" fmla="*/ 247374 h 5549975"/>
              <a:gd name="connsiteX4" fmla="*/ 4531172 w 4549123"/>
              <a:gd name="connsiteY4" fmla="*/ 269179 h 5549975"/>
              <a:gd name="connsiteX5" fmla="*/ 4529398 w 4549123"/>
              <a:gd name="connsiteY5" fmla="*/ 300930 h 5549975"/>
              <a:gd name="connsiteX6" fmla="*/ 4532320 w 4549123"/>
              <a:gd name="connsiteY6" fmla="*/ 302647 h 5549975"/>
              <a:gd name="connsiteX7" fmla="*/ 4548746 w 4549123"/>
              <a:gd name="connsiteY7" fmla="*/ 334222 h 5549975"/>
              <a:gd name="connsiteX8" fmla="*/ 4526485 w 4549123"/>
              <a:gd name="connsiteY8" fmla="*/ 391868 h 5549975"/>
              <a:gd name="connsiteX9" fmla="*/ 4522997 w 4549123"/>
              <a:gd name="connsiteY9" fmla="*/ 415489 h 5549975"/>
              <a:gd name="connsiteX10" fmla="*/ 4517892 w 4549123"/>
              <a:gd name="connsiteY10" fmla="*/ 506828 h 5549975"/>
              <a:gd name="connsiteX11" fmla="*/ 4517242 w 4549123"/>
              <a:gd name="connsiteY11" fmla="*/ 553245 h 5549975"/>
              <a:gd name="connsiteX12" fmla="*/ 4514143 w 4549123"/>
              <a:gd name="connsiteY12" fmla="*/ 581709 h 5549975"/>
              <a:gd name="connsiteX13" fmla="*/ 4513474 w 4549123"/>
              <a:gd name="connsiteY13" fmla="*/ 585890 h 5549975"/>
              <a:gd name="connsiteX14" fmla="*/ 4500537 w 4549123"/>
              <a:gd name="connsiteY14" fmla="*/ 817404 h 5549975"/>
              <a:gd name="connsiteX15" fmla="*/ 4502250 w 4549123"/>
              <a:gd name="connsiteY15" fmla="*/ 822238 h 5549975"/>
              <a:gd name="connsiteX16" fmla="*/ 4500099 w 4549123"/>
              <a:gd name="connsiteY16" fmla="*/ 846069 h 5549975"/>
              <a:gd name="connsiteX17" fmla="*/ 4498499 w 4549123"/>
              <a:gd name="connsiteY17" fmla="*/ 853854 h 5549975"/>
              <a:gd name="connsiteX18" fmla="*/ 4492261 w 4549123"/>
              <a:gd name="connsiteY18" fmla="*/ 965485 h 5549975"/>
              <a:gd name="connsiteX19" fmla="*/ 4494338 w 4549123"/>
              <a:gd name="connsiteY19" fmla="*/ 966385 h 5549975"/>
              <a:gd name="connsiteX20" fmla="*/ 4498457 w 4549123"/>
              <a:gd name="connsiteY20" fmla="*/ 1002567 h 5549975"/>
              <a:gd name="connsiteX21" fmla="*/ 4493659 w 4549123"/>
              <a:gd name="connsiteY21" fmla="*/ 1101094 h 5549975"/>
              <a:gd name="connsiteX22" fmla="*/ 4493554 w 4549123"/>
              <a:gd name="connsiteY22" fmla="*/ 1159389 h 5549975"/>
              <a:gd name="connsiteX23" fmla="*/ 4497857 w 4549123"/>
              <a:gd name="connsiteY23" fmla="*/ 1180505 h 5549975"/>
              <a:gd name="connsiteX24" fmla="*/ 4500947 w 4549123"/>
              <a:gd name="connsiteY24" fmla="*/ 1210687 h 5549975"/>
              <a:gd name="connsiteX25" fmla="*/ 4509764 w 4549123"/>
              <a:gd name="connsiteY25" fmla="*/ 1263157 h 5549975"/>
              <a:gd name="connsiteX26" fmla="*/ 4512041 w 4549123"/>
              <a:gd name="connsiteY26" fmla="*/ 1313374 h 5549975"/>
              <a:gd name="connsiteX27" fmla="*/ 4511161 w 4549123"/>
              <a:gd name="connsiteY27" fmla="*/ 1347004 h 5549975"/>
              <a:gd name="connsiteX28" fmla="*/ 4510698 w 4549123"/>
              <a:gd name="connsiteY28" fmla="*/ 1351864 h 5549975"/>
              <a:gd name="connsiteX29" fmla="*/ 4501579 w 4549123"/>
              <a:gd name="connsiteY29" fmla="*/ 1391762 h 5549975"/>
              <a:gd name="connsiteX30" fmla="*/ 4504843 w 4549123"/>
              <a:gd name="connsiteY30" fmla="*/ 1395707 h 5549975"/>
              <a:gd name="connsiteX31" fmla="*/ 4507685 w 4549123"/>
              <a:gd name="connsiteY31" fmla="*/ 1408524 h 5549975"/>
              <a:gd name="connsiteX32" fmla="*/ 4502944 w 4549123"/>
              <a:gd name="connsiteY32" fmla="*/ 1419109 h 5549975"/>
              <a:gd name="connsiteX33" fmla="*/ 4492760 w 4549123"/>
              <a:gd name="connsiteY33" fmla="*/ 1469337 h 5549975"/>
              <a:gd name="connsiteX34" fmla="*/ 4481863 w 4549123"/>
              <a:gd name="connsiteY34" fmla="*/ 1543038 h 5549975"/>
              <a:gd name="connsiteX35" fmla="*/ 4476982 w 4549123"/>
              <a:gd name="connsiteY35" fmla="*/ 1553997 h 5549975"/>
              <a:gd name="connsiteX36" fmla="*/ 4462554 w 4549123"/>
              <a:gd name="connsiteY36" fmla="*/ 1626071 h 5549975"/>
              <a:gd name="connsiteX37" fmla="*/ 4458839 w 4549123"/>
              <a:gd name="connsiteY37" fmla="*/ 1664103 h 5549975"/>
              <a:gd name="connsiteX38" fmla="*/ 4462499 w 4549123"/>
              <a:gd name="connsiteY38" fmla="*/ 1668558 h 5549975"/>
              <a:gd name="connsiteX39" fmla="*/ 4460849 w 4549123"/>
              <a:gd name="connsiteY39" fmla="*/ 1679756 h 5549975"/>
              <a:gd name="connsiteX40" fmla="*/ 4461261 w 4549123"/>
              <a:gd name="connsiteY40" fmla="*/ 1682815 h 5549975"/>
              <a:gd name="connsiteX41" fmla="*/ 4462772 w 4549123"/>
              <a:gd name="connsiteY41" fmla="*/ 1700268 h 5549975"/>
              <a:gd name="connsiteX42" fmla="*/ 4451302 w 4549123"/>
              <a:gd name="connsiteY42" fmla="*/ 1735163 h 5549975"/>
              <a:gd name="connsiteX43" fmla="*/ 4449242 w 4549123"/>
              <a:gd name="connsiteY43" fmla="*/ 1735289 h 5549975"/>
              <a:gd name="connsiteX44" fmla="*/ 4440744 w 4549123"/>
              <a:gd name="connsiteY44" fmla="*/ 1887374 h 5549975"/>
              <a:gd name="connsiteX45" fmla="*/ 4449435 w 4549123"/>
              <a:gd name="connsiteY45" fmla="*/ 1911536 h 5549975"/>
              <a:gd name="connsiteX46" fmla="*/ 4451713 w 4549123"/>
              <a:gd name="connsiteY46" fmla="*/ 1961755 h 5549975"/>
              <a:gd name="connsiteX47" fmla="*/ 4450832 w 4549123"/>
              <a:gd name="connsiteY47" fmla="*/ 1995384 h 5549975"/>
              <a:gd name="connsiteX48" fmla="*/ 4450370 w 4549123"/>
              <a:gd name="connsiteY48" fmla="*/ 2000244 h 5549975"/>
              <a:gd name="connsiteX49" fmla="*/ 4441250 w 4549123"/>
              <a:gd name="connsiteY49" fmla="*/ 2040142 h 5549975"/>
              <a:gd name="connsiteX50" fmla="*/ 4444515 w 4549123"/>
              <a:gd name="connsiteY50" fmla="*/ 2044087 h 5549975"/>
              <a:gd name="connsiteX51" fmla="*/ 4447356 w 4549123"/>
              <a:gd name="connsiteY51" fmla="*/ 2056904 h 5549975"/>
              <a:gd name="connsiteX52" fmla="*/ 4442615 w 4549123"/>
              <a:gd name="connsiteY52" fmla="*/ 2067489 h 5549975"/>
              <a:gd name="connsiteX53" fmla="*/ 4432431 w 4549123"/>
              <a:gd name="connsiteY53" fmla="*/ 2117719 h 5549975"/>
              <a:gd name="connsiteX54" fmla="*/ 4425100 w 4549123"/>
              <a:gd name="connsiteY54" fmla="*/ 2167300 h 5549975"/>
              <a:gd name="connsiteX55" fmla="*/ 4369017 w 4549123"/>
              <a:gd name="connsiteY55" fmla="*/ 3223633 h 5549975"/>
              <a:gd name="connsiteX56" fmla="*/ 4356231 w 4549123"/>
              <a:gd name="connsiteY56" fmla="*/ 3477281 h 5549975"/>
              <a:gd name="connsiteX57" fmla="*/ 4345146 w 4549123"/>
              <a:gd name="connsiteY57" fmla="*/ 3639984 h 5549975"/>
              <a:gd name="connsiteX58" fmla="*/ 4254385 w 4549123"/>
              <a:gd name="connsiteY58" fmla="*/ 5278921 h 5549975"/>
              <a:gd name="connsiteX59" fmla="*/ 4259683 w 4549123"/>
              <a:gd name="connsiteY59" fmla="*/ 5315626 h 5549975"/>
              <a:gd name="connsiteX60" fmla="*/ 4263217 w 4549123"/>
              <a:gd name="connsiteY60" fmla="*/ 5350090 h 5549975"/>
              <a:gd name="connsiteX61" fmla="*/ 4266049 w 4549123"/>
              <a:gd name="connsiteY61" fmla="*/ 5450399 h 5549975"/>
              <a:gd name="connsiteX62" fmla="*/ 4247492 w 4549123"/>
              <a:gd name="connsiteY62" fmla="*/ 5484804 h 5549975"/>
              <a:gd name="connsiteX63" fmla="*/ 4242840 w 4549123"/>
              <a:gd name="connsiteY63" fmla="*/ 5487504 h 5549975"/>
              <a:gd name="connsiteX64" fmla="*/ 4239383 w 4549123"/>
              <a:gd name="connsiteY64" fmla="*/ 5549951 h 5549975"/>
              <a:gd name="connsiteX65" fmla="*/ 8699 w 4549123"/>
              <a:gd name="connsiteY65" fmla="*/ 5314089 h 5549975"/>
              <a:gd name="connsiteX66" fmla="*/ 12505 w 4549123"/>
              <a:gd name="connsiteY66" fmla="*/ 5243704 h 5549975"/>
              <a:gd name="connsiteX67" fmla="*/ 0 w 4549123"/>
              <a:gd name="connsiteY67" fmla="*/ 5239903 h 5549975"/>
              <a:gd name="connsiteX68" fmla="*/ 4220 w 4549123"/>
              <a:gd name="connsiteY68" fmla="*/ 5233298 h 5549975"/>
              <a:gd name="connsiteX69" fmla="*/ 4489 w 4549123"/>
              <a:gd name="connsiteY69" fmla="*/ 5230552 h 5549975"/>
              <a:gd name="connsiteX70" fmla="*/ 4759 w 4549123"/>
              <a:gd name="connsiteY70" fmla="*/ 5227804 h 5549975"/>
              <a:gd name="connsiteX71" fmla="*/ 5296 w 4549123"/>
              <a:gd name="connsiteY71" fmla="*/ 5222308 h 5549975"/>
              <a:gd name="connsiteX72" fmla="*/ 4981 w 4549123"/>
              <a:gd name="connsiteY72" fmla="*/ 5216405 h 5549975"/>
              <a:gd name="connsiteX73" fmla="*/ 4397 w 4549123"/>
              <a:gd name="connsiteY73" fmla="*/ 5213249 h 5549975"/>
              <a:gd name="connsiteX74" fmla="*/ 4666 w 4549123"/>
              <a:gd name="connsiteY74" fmla="*/ 5210500 h 5549975"/>
              <a:gd name="connsiteX75" fmla="*/ 4350 w 4549123"/>
              <a:gd name="connsiteY75" fmla="*/ 5204597 h 5549975"/>
              <a:gd name="connsiteX76" fmla="*/ 3767 w 4549123"/>
              <a:gd name="connsiteY76" fmla="*/ 5201441 h 5549975"/>
              <a:gd name="connsiteX77" fmla="*/ 3137 w 4549123"/>
              <a:gd name="connsiteY77" fmla="*/ 5189632 h 5549975"/>
              <a:gd name="connsiteX78" fmla="*/ 2553 w 4549123"/>
              <a:gd name="connsiteY78" fmla="*/ 5186477 h 5549975"/>
              <a:gd name="connsiteX79" fmla="*/ 2821 w 4549123"/>
              <a:gd name="connsiteY79" fmla="*/ 5183728 h 5549975"/>
              <a:gd name="connsiteX80" fmla="*/ 1386 w 4549123"/>
              <a:gd name="connsiteY80" fmla="*/ 5180163 h 5549975"/>
              <a:gd name="connsiteX81" fmla="*/ 17881 w 4549123"/>
              <a:gd name="connsiteY81" fmla="*/ 5144275 h 5549975"/>
              <a:gd name="connsiteX82" fmla="*/ 39317 w 4549123"/>
              <a:gd name="connsiteY82" fmla="*/ 4747825 h 5549975"/>
              <a:gd name="connsiteX83" fmla="*/ 218499 w 4549123"/>
              <a:gd name="connsiteY83" fmla="*/ 3822685 h 5549975"/>
              <a:gd name="connsiteX84" fmla="*/ 299102 w 4549123"/>
              <a:gd name="connsiteY84" fmla="*/ 0 h 5549975"/>
              <a:gd name="connsiteX0" fmla="*/ 299102 w 4549123"/>
              <a:gd name="connsiteY0" fmla="*/ 0 h 5549975"/>
              <a:gd name="connsiteX1" fmla="*/ 3301288 w 4549123"/>
              <a:gd name="connsiteY1" fmla="*/ 171842 h 5549975"/>
              <a:gd name="connsiteX2" fmla="*/ 4130099 w 4549123"/>
              <a:gd name="connsiteY2" fmla="*/ 226950 h 5549975"/>
              <a:gd name="connsiteX3" fmla="*/ 4503293 w 4549123"/>
              <a:gd name="connsiteY3" fmla="*/ 247374 h 5549975"/>
              <a:gd name="connsiteX4" fmla="*/ 4531172 w 4549123"/>
              <a:gd name="connsiteY4" fmla="*/ 269179 h 5549975"/>
              <a:gd name="connsiteX5" fmla="*/ 4529398 w 4549123"/>
              <a:gd name="connsiteY5" fmla="*/ 300930 h 5549975"/>
              <a:gd name="connsiteX6" fmla="*/ 4532320 w 4549123"/>
              <a:gd name="connsiteY6" fmla="*/ 302647 h 5549975"/>
              <a:gd name="connsiteX7" fmla="*/ 4548746 w 4549123"/>
              <a:gd name="connsiteY7" fmla="*/ 334222 h 5549975"/>
              <a:gd name="connsiteX8" fmla="*/ 4526485 w 4549123"/>
              <a:gd name="connsiteY8" fmla="*/ 391868 h 5549975"/>
              <a:gd name="connsiteX9" fmla="*/ 4522997 w 4549123"/>
              <a:gd name="connsiteY9" fmla="*/ 415489 h 5549975"/>
              <a:gd name="connsiteX10" fmla="*/ 4517892 w 4549123"/>
              <a:gd name="connsiteY10" fmla="*/ 506828 h 5549975"/>
              <a:gd name="connsiteX11" fmla="*/ 4517242 w 4549123"/>
              <a:gd name="connsiteY11" fmla="*/ 553245 h 5549975"/>
              <a:gd name="connsiteX12" fmla="*/ 4514143 w 4549123"/>
              <a:gd name="connsiteY12" fmla="*/ 581709 h 5549975"/>
              <a:gd name="connsiteX13" fmla="*/ 4513474 w 4549123"/>
              <a:gd name="connsiteY13" fmla="*/ 585890 h 5549975"/>
              <a:gd name="connsiteX14" fmla="*/ 4500537 w 4549123"/>
              <a:gd name="connsiteY14" fmla="*/ 817404 h 5549975"/>
              <a:gd name="connsiteX15" fmla="*/ 4502250 w 4549123"/>
              <a:gd name="connsiteY15" fmla="*/ 822238 h 5549975"/>
              <a:gd name="connsiteX16" fmla="*/ 4500099 w 4549123"/>
              <a:gd name="connsiteY16" fmla="*/ 846069 h 5549975"/>
              <a:gd name="connsiteX17" fmla="*/ 4498499 w 4549123"/>
              <a:gd name="connsiteY17" fmla="*/ 853854 h 5549975"/>
              <a:gd name="connsiteX18" fmla="*/ 4492261 w 4549123"/>
              <a:gd name="connsiteY18" fmla="*/ 965485 h 5549975"/>
              <a:gd name="connsiteX19" fmla="*/ 4494338 w 4549123"/>
              <a:gd name="connsiteY19" fmla="*/ 966385 h 5549975"/>
              <a:gd name="connsiteX20" fmla="*/ 4498457 w 4549123"/>
              <a:gd name="connsiteY20" fmla="*/ 1002567 h 5549975"/>
              <a:gd name="connsiteX21" fmla="*/ 4493659 w 4549123"/>
              <a:gd name="connsiteY21" fmla="*/ 1101094 h 5549975"/>
              <a:gd name="connsiteX22" fmla="*/ 4493554 w 4549123"/>
              <a:gd name="connsiteY22" fmla="*/ 1159389 h 5549975"/>
              <a:gd name="connsiteX23" fmla="*/ 4497857 w 4549123"/>
              <a:gd name="connsiteY23" fmla="*/ 1180505 h 5549975"/>
              <a:gd name="connsiteX24" fmla="*/ 4500947 w 4549123"/>
              <a:gd name="connsiteY24" fmla="*/ 1210687 h 5549975"/>
              <a:gd name="connsiteX25" fmla="*/ 4509764 w 4549123"/>
              <a:gd name="connsiteY25" fmla="*/ 1263157 h 5549975"/>
              <a:gd name="connsiteX26" fmla="*/ 4512041 w 4549123"/>
              <a:gd name="connsiteY26" fmla="*/ 1313374 h 5549975"/>
              <a:gd name="connsiteX27" fmla="*/ 4511161 w 4549123"/>
              <a:gd name="connsiteY27" fmla="*/ 1347004 h 5549975"/>
              <a:gd name="connsiteX28" fmla="*/ 4510698 w 4549123"/>
              <a:gd name="connsiteY28" fmla="*/ 1351864 h 5549975"/>
              <a:gd name="connsiteX29" fmla="*/ 4501579 w 4549123"/>
              <a:gd name="connsiteY29" fmla="*/ 1391762 h 5549975"/>
              <a:gd name="connsiteX30" fmla="*/ 4504843 w 4549123"/>
              <a:gd name="connsiteY30" fmla="*/ 1395707 h 5549975"/>
              <a:gd name="connsiteX31" fmla="*/ 4507685 w 4549123"/>
              <a:gd name="connsiteY31" fmla="*/ 1408524 h 5549975"/>
              <a:gd name="connsiteX32" fmla="*/ 4502944 w 4549123"/>
              <a:gd name="connsiteY32" fmla="*/ 1419109 h 5549975"/>
              <a:gd name="connsiteX33" fmla="*/ 4492760 w 4549123"/>
              <a:gd name="connsiteY33" fmla="*/ 1469337 h 5549975"/>
              <a:gd name="connsiteX34" fmla="*/ 4481863 w 4549123"/>
              <a:gd name="connsiteY34" fmla="*/ 1543038 h 5549975"/>
              <a:gd name="connsiteX35" fmla="*/ 4476982 w 4549123"/>
              <a:gd name="connsiteY35" fmla="*/ 1553997 h 5549975"/>
              <a:gd name="connsiteX36" fmla="*/ 4462554 w 4549123"/>
              <a:gd name="connsiteY36" fmla="*/ 1626071 h 5549975"/>
              <a:gd name="connsiteX37" fmla="*/ 4458839 w 4549123"/>
              <a:gd name="connsiteY37" fmla="*/ 1664103 h 5549975"/>
              <a:gd name="connsiteX38" fmla="*/ 4462499 w 4549123"/>
              <a:gd name="connsiteY38" fmla="*/ 1668558 h 5549975"/>
              <a:gd name="connsiteX39" fmla="*/ 4460849 w 4549123"/>
              <a:gd name="connsiteY39" fmla="*/ 1679756 h 5549975"/>
              <a:gd name="connsiteX40" fmla="*/ 4461261 w 4549123"/>
              <a:gd name="connsiteY40" fmla="*/ 1682815 h 5549975"/>
              <a:gd name="connsiteX41" fmla="*/ 4462772 w 4549123"/>
              <a:gd name="connsiteY41" fmla="*/ 1700268 h 5549975"/>
              <a:gd name="connsiteX42" fmla="*/ 4451302 w 4549123"/>
              <a:gd name="connsiteY42" fmla="*/ 1735163 h 5549975"/>
              <a:gd name="connsiteX43" fmla="*/ 4449242 w 4549123"/>
              <a:gd name="connsiteY43" fmla="*/ 1735289 h 5549975"/>
              <a:gd name="connsiteX44" fmla="*/ 4440744 w 4549123"/>
              <a:gd name="connsiteY44" fmla="*/ 1887374 h 5549975"/>
              <a:gd name="connsiteX45" fmla="*/ 4449435 w 4549123"/>
              <a:gd name="connsiteY45" fmla="*/ 1911536 h 5549975"/>
              <a:gd name="connsiteX46" fmla="*/ 4451713 w 4549123"/>
              <a:gd name="connsiteY46" fmla="*/ 1961755 h 5549975"/>
              <a:gd name="connsiteX47" fmla="*/ 4450832 w 4549123"/>
              <a:gd name="connsiteY47" fmla="*/ 1995384 h 5549975"/>
              <a:gd name="connsiteX48" fmla="*/ 4450370 w 4549123"/>
              <a:gd name="connsiteY48" fmla="*/ 2000244 h 5549975"/>
              <a:gd name="connsiteX49" fmla="*/ 4441250 w 4549123"/>
              <a:gd name="connsiteY49" fmla="*/ 2040142 h 5549975"/>
              <a:gd name="connsiteX50" fmla="*/ 4444515 w 4549123"/>
              <a:gd name="connsiteY50" fmla="*/ 2044087 h 5549975"/>
              <a:gd name="connsiteX51" fmla="*/ 4447356 w 4549123"/>
              <a:gd name="connsiteY51" fmla="*/ 2056904 h 5549975"/>
              <a:gd name="connsiteX52" fmla="*/ 4442615 w 4549123"/>
              <a:gd name="connsiteY52" fmla="*/ 2067489 h 5549975"/>
              <a:gd name="connsiteX53" fmla="*/ 4432431 w 4549123"/>
              <a:gd name="connsiteY53" fmla="*/ 2117719 h 5549975"/>
              <a:gd name="connsiteX54" fmla="*/ 4425100 w 4549123"/>
              <a:gd name="connsiteY54" fmla="*/ 2167300 h 5549975"/>
              <a:gd name="connsiteX55" fmla="*/ 4369017 w 4549123"/>
              <a:gd name="connsiteY55" fmla="*/ 3223633 h 5549975"/>
              <a:gd name="connsiteX56" fmla="*/ 4356231 w 4549123"/>
              <a:gd name="connsiteY56" fmla="*/ 3477281 h 5549975"/>
              <a:gd name="connsiteX57" fmla="*/ 4345146 w 4549123"/>
              <a:gd name="connsiteY57" fmla="*/ 3639984 h 5549975"/>
              <a:gd name="connsiteX58" fmla="*/ 4254385 w 4549123"/>
              <a:gd name="connsiteY58" fmla="*/ 5278921 h 5549975"/>
              <a:gd name="connsiteX59" fmla="*/ 4259683 w 4549123"/>
              <a:gd name="connsiteY59" fmla="*/ 5315626 h 5549975"/>
              <a:gd name="connsiteX60" fmla="*/ 4263217 w 4549123"/>
              <a:gd name="connsiteY60" fmla="*/ 5350090 h 5549975"/>
              <a:gd name="connsiteX61" fmla="*/ 4266049 w 4549123"/>
              <a:gd name="connsiteY61" fmla="*/ 5450399 h 5549975"/>
              <a:gd name="connsiteX62" fmla="*/ 4247492 w 4549123"/>
              <a:gd name="connsiteY62" fmla="*/ 5484804 h 5549975"/>
              <a:gd name="connsiteX63" fmla="*/ 4242840 w 4549123"/>
              <a:gd name="connsiteY63" fmla="*/ 5487504 h 5549975"/>
              <a:gd name="connsiteX64" fmla="*/ 4239383 w 4549123"/>
              <a:gd name="connsiteY64" fmla="*/ 5549951 h 5549975"/>
              <a:gd name="connsiteX65" fmla="*/ 8699 w 4549123"/>
              <a:gd name="connsiteY65" fmla="*/ 5314089 h 5549975"/>
              <a:gd name="connsiteX66" fmla="*/ 12505 w 4549123"/>
              <a:gd name="connsiteY66" fmla="*/ 5243704 h 5549975"/>
              <a:gd name="connsiteX67" fmla="*/ 0 w 4549123"/>
              <a:gd name="connsiteY67" fmla="*/ 5239903 h 5549975"/>
              <a:gd name="connsiteX68" fmla="*/ 4220 w 4549123"/>
              <a:gd name="connsiteY68" fmla="*/ 5233298 h 5549975"/>
              <a:gd name="connsiteX69" fmla="*/ 4489 w 4549123"/>
              <a:gd name="connsiteY69" fmla="*/ 5230552 h 5549975"/>
              <a:gd name="connsiteX70" fmla="*/ 4759 w 4549123"/>
              <a:gd name="connsiteY70" fmla="*/ 5227804 h 5549975"/>
              <a:gd name="connsiteX71" fmla="*/ 5296 w 4549123"/>
              <a:gd name="connsiteY71" fmla="*/ 5222308 h 5549975"/>
              <a:gd name="connsiteX72" fmla="*/ 4981 w 4549123"/>
              <a:gd name="connsiteY72" fmla="*/ 5216405 h 5549975"/>
              <a:gd name="connsiteX73" fmla="*/ 4397 w 4549123"/>
              <a:gd name="connsiteY73" fmla="*/ 5213249 h 5549975"/>
              <a:gd name="connsiteX74" fmla="*/ 4666 w 4549123"/>
              <a:gd name="connsiteY74" fmla="*/ 5210500 h 5549975"/>
              <a:gd name="connsiteX75" fmla="*/ 4350 w 4549123"/>
              <a:gd name="connsiteY75" fmla="*/ 5204597 h 5549975"/>
              <a:gd name="connsiteX76" fmla="*/ 3767 w 4549123"/>
              <a:gd name="connsiteY76" fmla="*/ 5201441 h 5549975"/>
              <a:gd name="connsiteX77" fmla="*/ 3137 w 4549123"/>
              <a:gd name="connsiteY77" fmla="*/ 5189632 h 5549975"/>
              <a:gd name="connsiteX78" fmla="*/ 2553 w 4549123"/>
              <a:gd name="connsiteY78" fmla="*/ 5186477 h 5549975"/>
              <a:gd name="connsiteX79" fmla="*/ 2821 w 4549123"/>
              <a:gd name="connsiteY79" fmla="*/ 5183728 h 5549975"/>
              <a:gd name="connsiteX80" fmla="*/ 1386 w 4549123"/>
              <a:gd name="connsiteY80" fmla="*/ 5180163 h 5549975"/>
              <a:gd name="connsiteX81" fmla="*/ 17881 w 4549123"/>
              <a:gd name="connsiteY81" fmla="*/ 5144275 h 5549975"/>
              <a:gd name="connsiteX82" fmla="*/ 39317 w 4549123"/>
              <a:gd name="connsiteY82" fmla="*/ 4747825 h 5549975"/>
              <a:gd name="connsiteX83" fmla="*/ 74412 w 4549123"/>
              <a:gd name="connsiteY83" fmla="*/ 3839310 h 5549975"/>
              <a:gd name="connsiteX84" fmla="*/ 299102 w 4549123"/>
              <a:gd name="connsiteY84" fmla="*/ 0 h 5549975"/>
              <a:gd name="connsiteX0" fmla="*/ 299102 w 4549123"/>
              <a:gd name="connsiteY0" fmla="*/ 0 h 5549975"/>
              <a:gd name="connsiteX1" fmla="*/ 3301288 w 4549123"/>
              <a:gd name="connsiteY1" fmla="*/ 171842 h 5549975"/>
              <a:gd name="connsiteX2" fmla="*/ 4130099 w 4549123"/>
              <a:gd name="connsiteY2" fmla="*/ 226950 h 5549975"/>
              <a:gd name="connsiteX3" fmla="*/ 4503293 w 4549123"/>
              <a:gd name="connsiteY3" fmla="*/ 247374 h 5549975"/>
              <a:gd name="connsiteX4" fmla="*/ 4531172 w 4549123"/>
              <a:gd name="connsiteY4" fmla="*/ 269179 h 5549975"/>
              <a:gd name="connsiteX5" fmla="*/ 4529398 w 4549123"/>
              <a:gd name="connsiteY5" fmla="*/ 300930 h 5549975"/>
              <a:gd name="connsiteX6" fmla="*/ 4532320 w 4549123"/>
              <a:gd name="connsiteY6" fmla="*/ 302647 h 5549975"/>
              <a:gd name="connsiteX7" fmla="*/ 4548746 w 4549123"/>
              <a:gd name="connsiteY7" fmla="*/ 334222 h 5549975"/>
              <a:gd name="connsiteX8" fmla="*/ 4526485 w 4549123"/>
              <a:gd name="connsiteY8" fmla="*/ 391868 h 5549975"/>
              <a:gd name="connsiteX9" fmla="*/ 4522997 w 4549123"/>
              <a:gd name="connsiteY9" fmla="*/ 415489 h 5549975"/>
              <a:gd name="connsiteX10" fmla="*/ 4517892 w 4549123"/>
              <a:gd name="connsiteY10" fmla="*/ 506828 h 5549975"/>
              <a:gd name="connsiteX11" fmla="*/ 4517242 w 4549123"/>
              <a:gd name="connsiteY11" fmla="*/ 553245 h 5549975"/>
              <a:gd name="connsiteX12" fmla="*/ 4514143 w 4549123"/>
              <a:gd name="connsiteY12" fmla="*/ 581709 h 5549975"/>
              <a:gd name="connsiteX13" fmla="*/ 4513474 w 4549123"/>
              <a:gd name="connsiteY13" fmla="*/ 585890 h 5549975"/>
              <a:gd name="connsiteX14" fmla="*/ 4500537 w 4549123"/>
              <a:gd name="connsiteY14" fmla="*/ 817404 h 5549975"/>
              <a:gd name="connsiteX15" fmla="*/ 4502250 w 4549123"/>
              <a:gd name="connsiteY15" fmla="*/ 822238 h 5549975"/>
              <a:gd name="connsiteX16" fmla="*/ 4500099 w 4549123"/>
              <a:gd name="connsiteY16" fmla="*/ 846069 h 5549975"/>
              <a:gd name="connsiteX17" fmla="*/ 4498499 w 4549123"/>
              <a:gd name="connsiteY17" fmla="*/ 853854 h 5549975"/>
              <a:gd name="connsiteX18" fmla="*/ 4492261 w 4549123"/>
              <a:gd name="connsiteY18" fmla="*/ 965485 h 5549975"/>
              <a:gd name="connsiteX19" fmla="*/ 4494338 w 4549123"/>
              <a:gd name="connsiteY19" fmla="*/ 966385 h 5549975"/>
              <a:gd name="connsiteX20" fmla="*/ 4498457 w 4549123"/>
              <a:gd name="connsiteY20" fmla="*/ 1002567 h 5549975"/>
              <a:gd name="connsiteX21" fmla="*/ 4493659 w 4549123"/>
              <a:gd name="connsiteY21" fmla="*/ 1101094 h 5549975"/>
              <a:gd name="connsiteX22" fmla="*/ 4493554 w 4549123"/>
              <a:gd name="connsiteY22" fmla="*/ 1159389 h 5549975"/>
              <a:gd name="connsiteX23" fmla="*/ 4497857 w 4549123"/>
              <a:gd name="connsiteY23" fmla="*/ 1180505 h 5549975"/>
              <a:gd name="connsiteX24" fmla="*/ 4500947 w 4549123"/>
              <a:gd name="connsiteY24" fmla="*/ 1210687 h 5549975"/>
              <a:gd name="connsiteX25" fmla="*/ 4509764 w 4549123"/>
              <a:gd name="connsiteY25" fmla="*/ 1263157 h 5549975"/>
              <a:gd name="connsiteX26" fmla="*/ 4512041 w 4549123"/>
              <a:gd name="connsiteY26" fmla="*/ 1313374 h 5549975"/>
              <a:gd name="connsiteX27" fmla="*/ 4511161 w 4549123"/>
              <a:gd name="connsiteY27" fmla="*/ 1347004 h 5549975"/>
              <a:gd name="connsiteX28" fmla="*/ 4510698 w 4549123"/>
              <a:gd name="connsiteY28" fmla="*/ 1351864 h 5549975"/>
              <a:gd name="connsiteX29" fmla="*/ 4501579 w 4549123"/>
              <a:gd name="connsiteY29" fmla="*/ 1391762 h 5549975"/>
              <a:gd name="connsiteX30" fmla="*/ 4504843 w 4549123"/>
              <a:gd name="connsiteY30" fmla="*/ 1395707 h 5549975"/>
              <a:gd name="connsiteX31" fmla="*/ 4507685 w 4549123"/>
              <a:gd name="connsiteY31" fmla="*/ 1408524 h 5549975"/>
              <a:gd name="connsiteX32" fmla="*/ 4502944 w 4549123"/>
              <a:gd name="connsiteY32" fmla="*/ 1419109 h 5549975"/>
              <a:gd name="connsiteX33" fmla="*/ 4492760 w 4549123"/>
              <a:gd name="connsiteY33" fmla="*/ 1469337 h 5549975"/>
              <a:gd name="connsiteX34" fmla="*/ 4481863 w 4549123"/>
              <a:gd name="connsiteY34" fmla="*/ 1543038 h 5549975"/>
              <a:gd name="connsiteX35" fmla="*/ 4476982 w 4549123"/>
              <a:gd name="connsiteY35" fmla="*/ 1553997 h 5549975"/>
              <a:gd name="connsiteX36" fmla="*/ 4462554 w 4549123"/>
              <a:gd name="connsiteY36" fmla="*/ 1626071 h 5549975"/>
              <a:gd name="connsiteX37" fmla="*/ 4458839 w 4549123"/>
              <a:gd name="connsiteY37" fmla="*/ 1664103 h 5549975"/>
              <a:gd name="connsiteX38" fmla="*/ 4462499 w 4549123"/>
              <a:gd name="connsiteY38" fmla="*/ 1668558 h 5549975"/>
              <a:gd name="connsiteX39" fmla="*/ 4460849 w 4549123"/>
              <a:gd name="connsiteY39" fmla="*/ 1679756 h 5549975"/>
              <a:gd name="connsiteX40" fmla="*/ 4461261 w 4549123"/>
              <a:gd name="connsiteY40" fmla="*/ 1682815 h 5549975"/>
              <a:gd name="connsiteX41" fmla="*/ 4462772 w 4549123"/>
              <a:gd name="connsiteY41" fmla="*/ 1700268 h 5549975"/>
              <a:gd name="connsiteX42" fmla="*/ 4451302 w 4549123"/>
              <a:gd name="connsiteY42" fmla="*/ 1735163 h 5549975"/>
              <a:gd name="connsiteX43" fmla="*/ 4449242 w 4549123"/>
              <a:gd name="connsiteY43" fmla="*/ 1735289 h 5549975"/>
              <a:gd name="connsiteX44" fmla="*/ 4440744 w 4549123"/>
              <a:gd name="connsiteY44" fmla="*/ 1887374 h 5549975"/>
              <a:gd name="connsiteX45" fmla="*/ 4449435 w 4549123"/>
              <a:gd name="connsiteY45" fmla="*/ 1911536 h 5549975"/>
              <a:gd name="connsiteX46" fmla="*/ 4451713 w 4549123"/>
              <a:gd name="connsiteY46" fmla="*/ 1961755 h 5549975"/>
              <a:gd name="connsiteX47" fmla="*/ 4450832 w 4549123"/>
              <a:gd name="connsiteY47" fmla="*/ 1995384 h 5549975"/>
              <a:gd name="connsiteX48" fmla="*/ 4450370 w 4549123"/>
              <a:gd name="connsiteY48" fmla="*/ 2000244 h 5549975"/>
              <a:gd name="connsiteX49" fmla="*/ 4441250 w 4549123"/>
              <a:gd name="connsiteY49" fmla="*/ 2040142 h 5549975"/>
              <a:gd name="connsiteX50" fmla="*/ 4444515 w 4549123"/>
              <a:gd name="connsiteY50" fmla="*/ 2044087 h 5549975"/>
              <a:gd name="connsiteX51" fmla="*/ 4447356 w 4549123"/>
              <a:gd name="connsiteY51" fmla="*/ 2056904 h 5549975"/>
              <a:gd name="connsiteX52" fmla="*/ 4442615 w 4549123"/>
              <a:gd name="connsiteY52" fmla="*/ 2067489 h 5549975"/>
              <a:gd name="connsiteX53" fmla="*/ 4432431 w 4549123"/>
              <a:gd name="connsiteY53" fmla="*/ 2117719 h 5549975"/>
              <a:gd name="connsiteX54" fmla="*/ 4425100 w 4549123"/>
              <a:gd name="connsiteY54" fmla="*/ 2167300 h 5549975"/>
              <a:gd name="connsiteX55" fmla="*/ 4369017 w 4549123"/>
              <a:gd name="connsiteY55" fmla="*/ 3223633 h 5549975"/>
              <a:gd name="connsiteX56" fmla="*/ 4356231 w 4549123"/>
              <a:gd name="connsiteY56" fmla="*/ 3477281 h 5549975"/>
              <a:gd name="connsiteX57" fmla="*/ 4345146 w 4549123"/>
              <a:gd name="connsiteY57" fmla="*/ 3639984 h 5549975"/>
              <a:gd name="connsiteX58" fmla="*/ 4254385 w 4549123"/>
              <a:gd name="connsiteY58" fmla="*/ 5278921 h 5549975"/>
              <a:gd name="connsiteX59" fmla="*/ 4259683 w 4549123"/>
              <a:gd name="connsiteY59" fmla="*/ 5315626 h 5549975"/>
              <a:gd name="connsiteX60" fmla="*/ 4263217 w 4549123"/>
              <a:gd name="connsiteY60" fmla="*/ 5350090 h 5549975"/>
              <a:gd name="connsiteX61" fmla="*/ 4266049 w 4549123"/>
              <a:gd name="connsiteY61" fmla="*/ 5450399 h 5549975"/>
              <a:gd name="connsiteX62" fmla="*/ 4247492 w 4549123"/>
              <a:gd name="connsiteY62" fmla="*/ 5484804 h 5549975"/>
              <a:gd name="connsiteX63" fmla="*/ 4242840 w 4549123"/>
              <a:gd name="connsiteY63" fmla="*/ 5487504 h 5549975"/>
              <a:gd name="connsiteX64" fmla="*/ 4239383 w 4549123"/>
              <a:gd name="connsiteY64" fmla="*/ 5549951 h 5549975"/>
              <a:gd name="connsiteX65" fmla="*/ 8699 w 4549123"/>
              <a:gd name="connsiteY65" fmla="*/ 5314089 h 5549975"/>
              <a:gd name="connsiteX66" fmla="*/ 12505 w 4549123"/>
              <a:gd name="connsiteY66" fmla="*/ 5243704 h 5549975"/>
              <a:gd name="connsiteX67" fmla="*/ 0 w 4549123"/>
              <a:gd name="connsiteY67" fmla="*/ 5239903 h 5549975"/>
              <a:gd name="connsiteX68" fmla="*/ 4220 w 4549123"/>
              <a:gd name="connsiteY68" fmla="*/ 5233298 h 5549975"/>
              <a:gd name="connsiteX69" fmla="*/ 4489 w 4549123"/>
              <a:gd name="connsiteY69" fmla="*/ 5230552 h 5549975"/>
              <a:gd name="connsiteX70" fmla="*/ 4759 w 4549123"/>
              <a:gd name="connsiteY70" fmla="*/ 5227804 h 5549975"/>
              <a:gd name="connsiteX71" fmla="*/ 5296 w 4549123"/>
              <a:gd name="connsiteY71" fmla="*/ 5222308 h 5549975"/>
              <a:gd name="connsiteX72" fmla="*/ 4981 w 4549123"/>
              <a:gd name="connsiteY72" fmla="*/ 5216405 h 5549975"/>
              <a:gd name="connsiteX73" fmla="*/ 4397 w 4549123"/>
              <a:gd name="connsiteY73" fmla="*/ 5213249 h 5549975"/>
              <a:gd name="connsiteX74" fmla="*/ 4666 w 4549123"/>
              <a:gd name="connsiteY74" fmla="*/ 5210500 h 5549975"/>
              <a:gd name="connsiteX75" fmla="*/ 4350 w 4549123"/>
              <a:gd name="connsiteY75" fmla="*/ 5204597 h 5549975"/>
              <a:gd name="connsiteX76" fmla="*/ 3767 w 4549123"/>
              <a:gd name="connsiteY76" fmla="*/ 5201441 h 5549975"/>
              <a:gd name="connsiteX77" fmla="*/ 3137 w 4549123"/>
              <a:gd name="connsiteY77" fmla="*/ 5189632 h 5549975"/>
              <a:gd name="connsiteX78" fmla="*/ 2553 w 4549123"/>
              <a:gd name="connsiteY78" fmla="*/ 5186477 h 5549975"/>
              <a:gd name="connsiteX79" fmla="*/ 2821 w 4549123"/>
              <a:gd name="connsiteY79" fmla="*/ 5183728 h 5549975"/>
              <a:gd name="connsiteX80" fmla="*/ 1386 w 4549123"/>
              <a:gd name="connsiteY80" fmla="*/ 5180163 h 5549975"/>
              <a:gd name="connsiteX81" fmla="*/ 17881 w 4549123"/>
              <a:gd name="connsiteY81" fmla="*/ 5144275 h 5549975"/>
              <a:gd name="connsiteX82" fmla="*/ 74412 w 4549123"/>
              <a:gd name="connsiteY82" fmla="*/ 3839310 h 5549975"/>
              <a:gd name="connsiteX83" fmla="*/ 299102 w 4549123"/>
              <a:gd name="connsiteY83" fmla="*/ 0 h 5549975"/>
              <a:gd name="connsiteX0" fmla="*/ 299102 w 4549123"/>
              <a:gd name="connsiteY0" fmla="*/ 0 h 5549975"/>
              <a:gd name="connsiteX1" fmla="*/ 3301288 w 4549123"/>
              <a:gd name="connsiteY1" fmla="*/ 171842 h 5549975"/>
              <a:gd name="connsiteX2" fmla="*/ 4130099 w 4549123"/>
              <a:gd name="connsiteY2" fmla="*/ 226950 h 5549975"/>
              <a:gd name="connsiteX3" fmla="*/ 4503293 w 4549123"/>
              <a:gd name="connsiteY3" fmla="*/ 247374 h 5549975"/>
              <a:gd name="connsiteX4" fmla="*/ 4531172 w 4549123"/>
              <a:gd name="connsiteY4" fmla="*/ 269179 h 5549975"/>
              <a:gd name="connsiteX5" fmla="*/ 4529398 w 4549123"/>
              <a:gd name="connsiteY5" fmla="*/ 300930 h 5549975"/>
              <a:gd name="connsiteX6" fmla="*/ 4532320 w 4549123"/>
              <a:gd name="connsiteY6" fmla="*/ 302647 h 5549975"/>
              <a:gd name="connsiteX7" fmla="*/ 4548746 w 4549123"/>
              <a:gd name="connsiteY7" fmla="*/ 334222 h 5549975"/>
              <a:gd name="connsiteX8" fmla="*/ 4526485 w 4549123"/>
              <a:gd name="connsiteY8" fmla="*/ 391868 h 5549975"/>
              <a:gd name="connsiteX9" fmla="*/ 4522997 w 4549123"/>
              <a:gd name="connsiteY9" fmla="*/ 415489 h 5549975"/>
              <a:gd name="connsiteX10" fmla="*/ 4517892 w 4549123"/>
              <a:gd name="connsiteY10" fmla="*/ 506828 h 5549975"/>
              <a:gd name="connsiteX11" fmla="*/ 4517242 w 4549123"/>
              <a:gd name="connsiteY11" fmla="*/ 553245 h 5549975"/>
              <a:gd name="connsiteX12" fmla="*/ 4514143 w 4549123"/>
              <a:gd name="connsiteY12" fmla="*/ 581709 h 5549975"/>
              <a:gd name="connsiteX13" fmla="*/ 4513474 w 4549123"/>
              <a:gd name="connsiteY13" fmla="*/ 585890 h 5549975"/>
              <a:gd name="connsiteX14" fmla="*/ 4500537 w 4549123"/>
              <a:gd name="connsiteY14" fmla="*/ 817404 h 5549975"/>
              <a:gd name="connsiteX15" fmla="*/ 4502250 w 4549123"/>
              <a:gd name="connsiteY15" fmla="*/ 822238 h 5549975"/>
              <a:gd name="connsiteX16" fmla="*/ 4500099 w 4549123"/>
              <a:gd name="connsiteY16" fmla="*/ 846069 h 5549975"/>
              <a:gd name="connsiteX17" fmla="*/ 4498499 w 4549123"/>
              <a:gd name="connsiteY17" fmla="*/ 853854 h 5549975"/>
              <a:gd name="connsiteX18" fmla="*/ 4492261 w 4549123"/>
              <a:gd name="connsiteY18" fmla="*/ 965485 h 5549975"/>
              <a:gd name="connsiteX19" fmla="*/ 4494338 w 4549123"/>
              <a:gd name="connsiteY19" fmla="*/ 966385 h 5549975"/>
              <a:gd name="connsiteX20" fmla="*/ 4498457 w 4549123"/>
              <a:gd name="connsiteY20" fmla="*/ 1002567 h 5549975"/>
              <a:gd name="connsiteX21" fmla="*/ 4493659 w 4549123"/>
              <a:gd name="connsiteY21" fmla="*/ 1101094 h 5549975"/>
              <a:gd name="connsiteX22" fmla="*/ 4493554 w 4549123"/>
              <a:gd name="connsiteY22" fmla="*/ 1159389 h 5549975"/>
              <a:gd name="connsiteX23" fmla="*/ 4497857 w 4549123"/>
              <a:gd name="connsiteY23" fmla="*/ 1180505 h 5549975"/>
              <a:gd name="connsiteX24" fmla="*/ 4500947 w 4549123"/>
              <a:gd name="connsiteY24" fmla="*/ 1210687 h 5549975"/>
              <a:gd name="connsiteX25" fmla="*/ 4509764 w 4549123"/>
              <a:gd name="connsiteY25" fmla="*/ 1263157 h 5549975"/>
              <a:gd name="connsiteX26" fmla="*/ 4512041 w 4549123"/>
              <a:gd name="connsiteY26" fmla="*/ 1313374 h 5549975"/>
              <a:gd name="connsiteX27" fmla="*/ 4511161 w 4549123"/>
              <a:gd name="connsiteY27" fmla="*/ 1347004 h 5549975"/>
              <a:gd name="connsiteX28" fmla="*/ 4510698 w 4549123"/>
              <a:gd name="connsiteY28" fmla="*/ 1351864 h 5549975"/>
              <a:gd name="connsiteX29" fmla="*/ 4501579 w 4549123"/>
              <a:gd name="connsiteY29" fmla="*/ 1391762 h 5549975"/>
              <a:gd name="connsiteX30" fmla="*/ 4504843 w 4549123"/>
              <a:gd name="connsiteY30" fmla="*/ 1395707 h 5549975"/>
              <a:gd name="connsiteX31" fmla="*/ 4507685 w 4549123"/>
              <a:gd name="connsiteY31" fmla="*/ 1408524 h 5549975"/>
              <a:gd name="connsiteX32" fmla="*/ 4502944 w 4549123"/>
              <a:gd name="connsiteY32" fmla="*/ 1419109 h 5549975"/>
              <a:gd name="connsiteX33" fmla="*/ 4492760 w 4549123"/>
              <a:gd name="connsiteY33" fmla="*/ 1469337 h 5549975"/>
              <a:gd name="connsiteX34" fmla="*/ 4481863 w 4549123"/>
              <a:gd name="connsiteY34" fmla="*/ 1543038 h 5549975"/>
              <a:gd name="connsiteX35" fmla="*/ 4476982 w 4549123"/>
              <a:gd name="connsiteY35" fmla="*/ 1553997 h 5549975"/>
              <a:gd name="connsiteX36" fmla="*/ 4462554 w 4549123"/>
              <a:gd name="connsiteY36" fmla="*/ 1626071 h 5549975"/>
              <a:gd name="connsiteX37" fmla="*/ 4458839 w 4549123"/>
              <a:gd name="connsiteY37" fmla="*/ 1664103 h 5549975"/>
              <a:gd name="connsiteX38" fmla="*/ 4462499 w 4549123"/>
              <a:gd name="connsiteY38" fmla="*/ 1668558 h 5549975"/>
              <a:gd name="connsiteX39" fmla="*/ 4460849 w 4549123"/>
              <a:gd name="connsiteY39" fmla="*/ 1679756 h 5549975"/>
              <a:gd name="connsiteX40" fmla="*/ 4461261 w 4549123"/>
              <a:gd name="connsiteY40" fmla="*/ 1682815 h 5549975"/>
              <a:gd name="connsiteX41" fmla="*/ 4462772 w 4549123"/>
              <a:gd name="connsiteY41" fmla="*/ 1700268 h 5549975"/>
              <a:gd name="connsiteX42" fmla="*/ 4451302 w 4549123"/>
              <a:gd name="connsiteY42" fmla="*/ 1735163 h 5549975"/>
              <a:gd name="connsiteX43" fmla="*/ 4449242 w 4549123"/>
              <a:gd name="connsiteY43" fmla="*/ 1735289 h 5549975"/>
              <a:gd name="connsiteX44" fmla="*/ 4440744 w 4549123"/>
              <a:gd name="connsiteY44" fmla="*/ 1887374 h 5549975"/>
              <a:gd name="connsiteX45" fmla="*/ 4449435 w 4549123"/>
              <a:gd name="connsiteY45" fmla="*/ 1911536 h 5549975"/>
              <a:gd name="connsiteX46" fmla="*/ 4451713 w 4549123"/>
              <a:gd name="connsiteY46" fmla="*/ 1961755 h 5549975"/>
              <a:gd name="connsiteX47" fmla="*/ 4450832 w 4549123"/>
              <a:gd name="connsiteY47" fmla="*/ 1995384 h 5549975"/>
              <a:gd name="connsiteX48" fmla="*/ 4450370 w 4549123"/>
              <a:gd name="connsiteY48" fmla="*/ 2000244 h 5549975"/>
              <a:gd name="connsiteX49" fmla="*/ 4441250 w 4549123"/>
              <a:gd name="connsiteY49" fmla="*/ 2040142 h 5549975"/>
              <a:gd name="connsiteX50" fmla="*/ 4444515 w 4549123"/>
              <a:gd name="connsiteY50" fmla="*/ 2044087 h 5549975"/>
              <a:gd name="connsiteX51" fmla="*/ 4447356 w 4549123"/>
              <a:gd name="connsiteY51" fmla="*/ 2056904 h 5549975"/>
              <a:gd name="connsiteX52" fmla="*/ 4442615 w 4549123"/>
              <a:gd name="connsiteY52" fmla="*/ 2067489 h 5549975"/>
              <a:gd name="connsiteX53" fmla="*/ 4432431 w 4549123"/>
              <a:gd name="connsiteY53" fmla="*/ 2117719 h 5549975"/>
              <a:gd name="connsiteX54" fmla="*/ 4425100 w 4549123"/>
              <a:gd name="connsiteY54" fmla="*/ 2167300 h 5549975"/>
              <a:gd name="connsiteX55" fmla="*/ 4369017 w 4549123"/>
              <a:gd name="connsiteY55" fmla="*/ 3223633 h 5549975"/>
              <a:gd name="connsiteX56" fmla="*/ 4356231 w 4549123"/>
              <a:gd name="connsiteY56" fmla="*/ 3477281 h 5549975"/>
              <a:gd name="connsiteX57" fmla="*/ 4345146 w 4549123"/>
              <a:gd name="connsiteY57" fmla="*/ 3639984 h 5549975"/>
              <a:gd name="connsiteX58" fmla="*/ 4254385 w 4549123"/>
              <a:gd name="connsiteY58" fmla="*/ 5278921 h 5549975"/>
              <a:gd name="connsiteX59" fmla="*/ 4259683 w 4549123"/>
              <a:gd name="connsiteY59" fmla="*/ 5315626 h 5549975"/>
              <a:gd name="connsiteX60" fmla="*/ 4263217 w 4549123"/>
              <a:gd name="connsiteY60" fmla="*/ 5350090 h 5549975"/>
              <a:gd name="connsiteX61" fmla="*/ 4266049 w 4549123"/>
              <a:gd name="connsiteY61" fmla="*/ 5450399 h 5549975"/>
              <a:gd name="connsiteX62" fmla="*/ 4247492 w 4549123"/>
              <a:gd name="connsiteY62" fmla="*/ 5484804 h 5549975"/>
              <a:gd name="connsiteX63" fmla="*/ 4242840 w 4549123"/>
              <a:gd name="connsiteY63" fmla="*/ 5487504 h 5549975"/>
              <a:gd name="connsiteX64" fmla="*/ 4239383 w 4549123"/>
              <a:gd name="connsiteY64" fmla="*/ 5549951 h 5549975"/>
              <a:gd name="connsiteX65" fmla="*/ 8699 w 4549123"/>
              <a:gd name="connsiteY65" fmla="*/ 5314089 h 5549975"/>
              <a:gd name="connsiteX66" fmla="*/ 12505 w 4549123"/>
              <a:gd name="connsiteY66" fmla="*/ 5243704 h 5549975"/>
              <a:gd name="connsiteX67" fmla="*/ 0 w 4549123"/>
              <a:gd name="connsiteY67" fmla="*/ 5239903 h 5549975"/>
              <a:gd name="connsiteX68" fmla="*/ 4220 w 4549123"/>
              <a:gd name="connsiteY68" fmla="*/ 5233298 h 5549975"/>
              <a:gd name="connsiteX69" fmla="*/ 4489 w 4549123"/>
              <a:gd name="connsiteY69" fmla="*/ 5230552 h 5549975"/>
              <a:gd name="connsiteX70" fmla="*/ 4759 w 4549123"/>
              <a:gd name="connsiteY70" fmla="*/ 5227804 h 5549975"/>
              <a:gd name="connsiteX71" fmla="*/ 5296 w 4549123"/>
              <a:gd name="connsiteY71" fmla="*/ 5222308 h 5549975"/>
              <a:gd name="connsiteX72" fmla="*/ 4981 w 4549123"/>
              <a:gd name="connsiteY72" fmla="*/ 5216405 h 5549975"/>
              <a:gd name="connsiteX73" fmla="*/ 4397 w 4549123"/>
              <a:gd name="connsiteY73" fmla="*/ 5213249 h 5549975"/>
              <a:gd name="connsiteX74" fmla="*/ 4666 w 4549123"/>
              <a:gd name="connsiteY74" fmla="*/ 5210500 h 5549975"/>
              <a:gd name="connsiteX75" fmla="*/ 4350 w 4549123"/>
              <a:gd name="connsiteY75" fmla="*/ 5204597 h 5549975"/>
              <a:gd name="connsiteX76" fmla="*/ 3767 w 4549123"/>
              <a:gd name="connsiteY76" fmla="*/ 5201441 h 5549975"/>
              <a:gd name="connsiteX77" fmla="*/ 3137 w 4549123"/>
              <a:gd name="connsiteY77" fmla="*/ 5189632 h 5549975"/>
              <a:gd name="connsiteX78" fmla="*/ 2553 w 4549123"/>
              <a:gd name="connsiteY78" fmla="*/ 5186477 h 5549975"/>
              <a:gd name="connsiteX79" fmla="*/ 2821 w 4549123"/>
              <a:gd name="connsiteY79" fmla="*/ 5183728 h 5549975"/>
              <a:gd name="connsiteX80" fmla="*/ 1386 w 4549123"/>
              <a:gd name="connsiteY80" fmla="*/ 5180163 h 5549975"/>
              <a:gd name="connsiteX81" fmla="*/ 6798 w 4549123"/>
              <a:gd name="connsiteY81" fmla="*/ 5116566 h 5549975"/>
              <a:gd name="connsiteX82" fmla="*/ 74412 w 4549123"/>
              <a:gd name="connsiteY82" fmla="*/ 3839310 h 5549975"/>
              <a:gd name="connsiteX83" fmla="*/ 299102 w 4549123"/>
              <a:gd name="connsiteY83" fmla="*/ 0 h 5549975"/>
              <a:gd name="connsiteX0" fmla="*/ 304427 w 4554448"/>
              <a:gd name="connsiteY0" fmla="*/ 0 h 5549970"/>
              <a:gd name="connsiteX1" fmla="*/ 3306613 w 4554448"/>
              <a:gd name="connsiteY1" fmla="*/ 171842 h 5549970"/>
              <a:gd name="connsiteX2" fmla="*/ 4135424 w 4554448"/>
              <a:gd name="connsiteY2" fmla="*/ 226950 h 5549970"/>
              <a:gd name="connsiteX3" fmla="*/ 4508618 w 4554448"/>
              <a:gd name="connsiteY3" fmla="*/ 247374 h 5549970"/>
              <a:gd name="connsiteX4" fmla="*/ 4536497 w 4554448"/>
              <a:gd name="connsiteY4" fmla="*/ 269179 h 5549970"/>
              <a:gd name="connsiteX5" fmla="*/ 4534723 w 4554448"/>
              <a:gd name="connsiteY5" fmla="*/ 300930 h 5549970"/>
              <a:gd name="connsiteX6" fmla="*/ 4537645 w 4554448"/>
              <a:gd name="connsiteY6" fmla="*/ 302647 h 5549970"/>
              <a:gd name="connsiteX7" fmla="*/ 4554071 w 4554448"/>
              <a:gd name="connsiteY7" fmla="*/ 334222 h 5549970"/>
              <a:gd name="connsiteX8" fmla="*/ 4531810 w 4554448"/>
              <a:gd name="connsiteY8" fmla="*/ 391868 h 5549970"/>
              <a:gd name="connsiteX9" fmla="*/ 4528322 w 4554448"/>
              <a:gd name="connsiteY9" fmla="*/ 415489 h 5549970"/>
              <a:gd name="connsiteX10" fmla="*/ 4523217 w 4554448"/>
              <a:gd name="connsiteY10" fmla="*/ 506828 h 5549970"/>
              <a:gd name="connsiteX11" fmla="*/ 4522567 w 4554448"/>
              <a:gd name="connsiteY11" fmla="*/ 553245 h 5549970"/>
              <a:gd name="connsiteX12" fmla="*/ 4519468 w 4554448"/>
              <a:gd name="connsiteY12" fmla="*/ 581709 h 5549970"/>
              <a:gd name="connsiteX13" fmla="*/ 4518799 w 4554448"/>
              <a:gd name="connsiteY13" fmla="*/ 585890 h 5549970"/>
              <a:gd name="connsiteX14" fmla="*/ 4505862 w 4554448"/>
              <a:gd name="connsiteY14" fmla="*/ 817404 h 5549970"/>
              <a:gd name="connsiteX15" fmla="*/ 4507575 w 4554448"/>
              <a:gd name="connsiteY15" fmla="*/ 822238 h 5549970"/>
              <a:gd name="connsiteX16" fmla="*/ 4505424 w 4554448"/>
              <a:gd name="connsiteY16" fmla="*/ 846069 h 5549970"/>
              <a:gd name="connsiteX17" fmla="*/ 4503824 w 4554448"/>
              <a:gd name="connsiteY17" fmla="*/ 853854 h 5549970"/>
              <a:gd name="connsiteX18" fmla="*/ 4497586 w 4554448"/>
              <a:gd name="connsiteY18" fmla="*/ 965485 h 5549970"/>
              <a:gd name="connsiteX19" fmla="*/ 4499663 w 4554448"/>
              <a:gd name="connsiteY19" fmla="*/ 966385 h 5549970"/>
              <a:gd name="connsiteX20" fmla="*/ 4503782 w 4554448"/>
              <a:gd name="connsiteY20" fmla="*/ 1002567 h 5549970"/>
              <a:gd name="connsiteX21" fmla="*/ 4498984 w 4554448"/>
              <a:gd name="connsiteY21" fmla="*/ 1101094 h 5549970"/>
              <a:gd name="connsiteX22" fmla="*/ 4498879 w 4554448"/>
              <a:gd name="connsiteY22" fmla="*/ 1159389 h 5549970"/>
              <a:gd name="connsiteX23" fmla="*/ 4503182 w 4554448"/>
              <a:gd name="connsiteY23" fmla="*/ 1180505 h 5549970"/>
              <a:gd name="connsiteX24" fmla="*/ 4506272 w 4554448"/>
              <a:gd name="connsiteY24" fmla="*/ 1210687 h 5549970"/>
              <a:gd name="connsiteX25" fmla="*/ 4515089 w 4554448"/>
              <a:gd name="connsiteY25" fmla="*/ 1263157 h 5549970"/>
              <a:gd name="connsiteX26" fmla="*/ 4517366 w 4554448"/>
              <a:gd name="connsiteY26" fmla="*/ 1313374 h 5549970"/>
              <a:gd name="connsiteX27" fmla="*/ 4516486 w 4554448"/>
              <a:gd name="connsiteY27" fmla="*/ 1347004 h 5549970"/>
              <a:gd name="connsiteX28" fmla="*/ 4516023 w 4554448"/>
              <a:gd name="connsiteY28" fmla="*/ 1351864 h 5549970"/>
              <a:gd name="connsiteX29" fmla="*/ 4506904 w 4554448"/>
              <a:gd name="connsiteY29" fmla="*/ 1391762 h 5549970"/>
              <a:gd name="connsiteX30" fmla="*/ 4510168 w 4554448"/>
              <a:gd name="connsiteY30" fmla="*/ 1395707 h 5549970"/>
              <a:gd name="connsiteX31" fmla="*/ 4513010 w 4554448"/>
              <a:gd name="connsiteY31" fmla="*/ 1408524 h 5549970"/>
              <a:gd name="connsiteX32" fmla="*/ 4508269 w 4554448"/>
              <a:gd name="connsiteY32" fmla="*/ 1419109 h 5549970"/>
              <a:gd name="connsiteX33" fmla="*/ 4498085 w 4554448"/>
              <a:gd name="connsiteY33" fmla="*/ 1469337 h 5549970"/>
              <a:gd name="connsiteX34" fmla="*/ 4487188 w 4554448"/>
              <a:gd name="connsiteY34" fmla="*/ 1543038 h 5549970"/>
              <a:gd name="connsiteX35" fmla="*/ 4482307 w 4554448"/>
              <a:gd name="connsiteY35" fmla="*/ 1553997 h 5549970"/>
              <a:gd name="connsiteX36" fmla="*/ 4467879 w 4554448"/>
              <a:gd name="connsiteY36" fmla="*/ 1626071 h 5549970"/>
              <a:gd name="connsiteX37" fmla="*/ 4464164 w 4554448"/>
              <a:gd name="connsiteY37" fmla="*/ 1664103 h 5549970"/>
              <a:gd name="connsiteX38" fmla="*/ 4467824 w 4554448"/>
              <a:gd name="connsiteY38" fmla="*/ 1668558 h 5549970"/>
              <a:gd name="connsiteX39" fmla="*/ 4466174 w 4554448"/>
              <a:gd name="connsiteY39" fmla="*/ 1679756 h 5549970"/>
              <a:gd name="connsiteX40" fmla="*/ 4466586 w 4554448"/>
              <a:gd name="connsiteY40" fmla="*/ 1682815 h 5549970"/>
              <a:gd name="connsiteX41" fmla="*/ 4468097 w 4554448"/>
              <a:gd name="connsiteY41" fmla="*/ 1700268 h 5549970"/>
              <a:gd name="connsiteX42" fmla="*/ 4456627 w 4554448"/>
              <a:gd name="connsiteY42" fmla="*/ 1735163 h 5549970"/>
              <a:gd name="connsiteX43" fmla="*/ 4454567 w 4554448"/>
              <a:gd name="connsiteY43" fmla="*/ 1735289 h 5549970"/>
              <a:gd name="connsiteX44" fmla="*/ 4446069 w 4554448"/>
              <a:gd name="connsiteY44" fmla="*/ 1887374 h 5549970"/>
              <a:gd name="connsiteX45" fmla="*/ 4454760 w 4554448"/>
              <a:gd name="connsiteY45" fmla="*/ 1911536 h 5549970"/>
              <a:gd name="connsiteX46" fmla="*/ 4457038 w 4554448"/>
              <a:gd name="connsiteY46" fmla="*/ 1961755 h 5549970"/>
              <a:gd name="connsiteX47" fmla="*/ 4456157 w 4554448"/>
              <a:gd name="connsiteY47" fmla="*/ 1995384 h 5549970"/>
              <a:gd name="connsiteX48" fmla="*/ 4455695 w 4554448"/>
              <a:gd name="connsiteY48" fmla="*/ 2000244 h 5549970"/>
              <a:gd name="connsiteX49" fmla="*/ 4446575 w 4554448"/>
              <a:gd name="connsiteY49" fmla="*/ 2040142 h 5549970"/>
              <a:gd name="connsiteX50" fmla="*/ 4449840 w 4554448"/>
              <a:gd name="connsiteY50" fmla="*/ 2044087 h 5549970"/>
              <a:gd name="connsiteX51" fmla="*/ 4452681 w 4554448"/>
              <a:gd name="connsiteY51" fmla="*/ 2056904 h 5549970"/>
              <a:gd name="connsiteX52" fmla="*/ 4447940 w 4554448"/>
              <a:gd name="connsiteY52" fmla="*/ 2067489 h 5549970"/>
              <a:gd name="connsiteX53" fmla="*/ 4437756 w 4554448"/>
              <a:gd name="connsiteY53" fmla="*/ 2117719 h 5549970"/>
              <a:gd name="connsiteX54" fmla="*/ 4430425 w 4554448"/>
              <a:gd name="connsiteY54" fmla="*/ 2167300 h 5549970"/>
              <a:gd name="connsiteX55" fmla="*/ 4374342 w 4554448"/>
              <a:gd name="connsiteY55" fmla="*/ 3223633 h 5549970"/>
              <a:gd name="connsiteX56" fmla="*/ 4361556 w 4554448"/>
              <a:gd name="connsiteY56" fmla="*/ 3477281 h 5549970"/>
              <a:gd name="connsiteX57" fmla="*/ 4350471 w 4554448"/>
              <a:gd name="connsiteY57" fmla="*/ 3639984 h 5549970"/>
              <a:gd name="connsiteX58" fmla="*/ 4259710 w 4554448"/>
              <a:gd name="connsiteY58" fmla="*/ 5278921 h 5549970"/>
              <a:gd name="connsiteX59" fmla="*/ 4265008 w 4554448"/>
              <a:gd name="connsiteY59" fmla="*/ 5315626 h 5549970"/>
              <a:gd name="connsiteX60" fmla="*/ 4268542 w 4554448"/>
              <a:gd name="connsiteY60" fmla="*/ 5350090 h 5549970"/>
              <a:gd name="connsiteX61" fmla="*/ 4271374 w 4554448"/>
              <a:gd name="connsiteY61" fmla="*/ 5450399 h 5549970"/>
              <a:gd name="connsiteX62" fmla="*/ 4252817 w 4554448"/>
              <a:gd name="connsiteY62" fmla="*/ 5484804 h 5549970"/>
              <a:gd name="connsiteX63" fmla="*/ 4248165 w 4554448"/>
              <a:gd name="connsiteY63" fmla="*/ 5487504 h 5549970"/>
              <a:gd name="connsiteX64" fmla="*/ 4244708 w 4554448"/>
              <a:gd name="connsiteY64" fmla="*/ 5549951 h 5549970"/>
              <a:gd name="connsiteX65" fmla="*/ 0 w 4554448"/>
              <a:gd name="connsiteY65" fmla="*/ 5272016 h 5549970"/>
              <a:gd name="connsiteX66" fmla="*/ 17830 w 4554448"/>
              <a:gd name="connsiteY66" fmla="*/ 5243704 h 5549970"/>
              <a:gd name="connsiteX67" fmla="*/ 5325 w 4554448"/>
              <a:gd name="connsiteY67" fmla="*/ 5239903 h 5549970"/>
              <a:gd name="connsiteX68" fmla="*/ 9545 w 4554448"/>
              <a:gd name="connsiteY68" fmla="*/ 5233298 h 5549970"/>
              <a:gd name="connsiteX69" fmla="*/ 9814 w 4554448"/>
              <a:gd name="connsiteY69" fmla="*/ 5230552 h 5549970"/>
              <a:gd name="connsiteX70" fmla="*/ 10084 w 4554448"/>
              <a:gd name="connsiteY70" fmla="*/ 5227804 h 5549970"/>
              <a:gd name="connsiteX71" fmla="*/ 10621 w 4554448"/>
              <a:gd name="connsiteY71" fmla="*/ 5222308 h 5549970"/>
              <a:gd name="connsiteX72" fmla="*/ 10306 w 4554448"/>
              <a:gd name="connsiteY72" fmla="*/ 5216405 h 5549970"/>
              <a:gd name="connsiteX73" fmla="*/ 9722 w 4554448"/>
              <a:gd name="connsiteY73" fmla="*/ 5213249 h 5549970"/>
              <a:gd name="connsiteX74" fmla="*/ 9991 w 4554448"/>
              <a:gd name="connsiteY74" fmla="*/ 5210500 h 5549970"/>
              <a:gd name="connsiteX75" fmla="*/ 9675 w 4554448"/>
              <a:gd name="connsiteY75" fmla="*/ 5204597 h 5549970"/>
              <a:gd name="connsiteX76" fmla="*/ 9092 w 4554448"/>
              <a:gd name="connsiteY76" fmla="*/ 5201441 h 5549970"/>
              <a:gd name="connsiteX77" fmla="*/ 8462 w 4554448"/>
              <a:gd name="connsiteY77" fmla="*/ 5189632 h 5549970"/>
              <a:gd name="connsiteX78" fmla="*/ 7878 w 4554448"/>
              <a:gd name="connsiteY78" fmla="*/ 5186477 h 5549970"/>
              <a:gd name="connsiteX79" fmla="*/ 8146 w 4554448"/>
              <a:gd name="connsiteY79" fmla="*/ 5183728 h 5549970"/>
              <a:gd name="connsiteX80" fmla="*/ 6711 w 4554448"/>
              <a:gd name="connsiteY80" fmla="*/ 5180163 h 5549970"/>
              <a:gd name="connsiteX81" fmla="*/ 12123 w 4554448"/>
              <a:gd name="connsiteY81" fmla="*/ 5116566 h 5549970"/>
              <a:gd name="connsiteX82" fmla="*/ 79737 w 4554448"/>
              <a:gd name="connsiteY82" fmla="*/ 3839310 h 5549970"/>
              <a:gd name="connsiteX83" fmla="*/ 304427 w 4554448"/>
              <a:gd name="connsiteY83" fmla="*/ 0 h 5549970"/>
              <a:gd name="connsiteX0" fmla="*/ 338086 w 4588107"/>
              <a:gd name="connsiteY0" fmla="*/ 0 h 5549995"/>
              <a:gd name="connsiteX1" fmla="*/ 3340272 w 4588107"/>
              <a:gd name="connsiteY1" fmla="*/ 171842 h 5549995"/>
              <a:gd name="connsiteX2" fmla="*/ 4169083 w 4588107"/>
              <a:gd name="connsiteY2" fmla="*/ 226950 h 5549995"/>
              <a:gd name="connsiteX3" fmla="*/ 4542277 w 4588107"/>
              <a:gd name="connsiteY3" fmla="*/ 247374 h 5549995"/>
              <a:gd name="connsiteX4" fmla="*/ 4570156 w 4588107"/>
              <a:gd name="connsiteY4" fmla="*/ 269179 h 5549995"/>
              <a:gd name="connsiteX5" fmla="*/ 4568382 w 4588107"/>
              <a:gd name="connsiteY5" fmla="*/ 300930 h 5549995"/>
              <a:gd name="connsiteX6" fmla="*/ 4571304 w 4588107"/>
              <a:gd name="connsiteY6" fmla="*/ 302647 h 5549995"/>
              <a:gd name="connsiteX7" fmla="*/ 4587730 w 4588107"/>
              <a:gd name="connsiteY7" fmla="*/ 334222 h 5549995"/>
              <a:gd name="connsiteX8" fmla="*/ 4565469 w 4588107"/>
              <a:gd name="connsiteY8" fmla="*/ 391868 h 5549995"/>
              <a:gd name="connsiteX9" fmla="*/ 4561981 w 4588107"/>
              <a:gd name="connsiteY9" fmla="*/ 415489 h 5549995"/>
              <a:gd name="connsiteX10" fmla="*/ 4556876 w 4588107"/>
              <a:gd name="connsiteY10" fmla="*/ 506828 h 5549995"/>
              <a:gd name="connsiteX11" fmla="*/ 4556226 w 4588107"/>
              <a:gd name="connsiteY11" fmla="*/ 553245 h 5549995"/>
              <a:gd name="connsiteX12" fmla="*/ 4553127 w 4588107"/>
              <a:gd name="connsiteY12" fmla="*/ 581709 h 5549995"/>
              <a:gd name="connsiteX13" fmla="*/ 4552458 w 4588107"/>
              <a:gd name="connsiteY13" fmla="*/ 585890 h 5549995"/>
              <a:gd name="connsiteX14" fmla="*/ 4539521 w 4588107"/>
              <a:gd name="connsiteY14" fmla="*/ 817404 h 5549995"/>
              <a:gd name="connsiteX15" fmla="*/ 4541234 w 4588107"/>
              <a:gd name="connsiteY15" fmla="*/ 822238 h 5549995"/>
              <a:gd name="connsiteX16" fmla="*/ 4539083 w 4588107"/>
              <a:gd name="connsiteY16" fmla="*/ 846069 h 5549995"/>
              <a:gd name="connsiteX17" fmla="*/ 4537483 w 4588107"/>
              <a:gd name="connsiteY17" fmla="*/ 853854 h 5549995"/>
              <a:gd name="connsiteX18" fmla="*/ 4531245 w 4588107"/>
              <a:gd name="connsiteY18" fmla="*/ 965485 h 5549995"/>
              <a:gd name="connsiteX19" fmla="*/ 4533322 w 4588107"/>
              <a:gd name="connsiteY19" fmla="*/ 966385 h 5549995"/>
              <a:gd name="connsiteX20" fmla="*/ 4537441 w 4588107"/>
              <a:gd name="connsiteY20" fmla="*/ 1002567 h 5549995"/>
              <a:gd name="connsiteX21" fmla="*/ 4532643 w 4588107"/>
              <a:gd name="connsiteY21" fmla="*/ 1101094 h 5549995"/>
              <a:gd name="connsiteX22" fmla="*/ 4532538 w 4588107"/>
              <a:gd name="connsiteY22" fmla="*/ 1159389 h 5549995"/>
              <a:gd name="connsiteX23" fmla="*/ 4536841 w 4588107"/>
              <a:gd name="connsiteY23" fmla="*/ 1180505 h 5549995"/>
              <a:gd name="connsiteX24" fmla="*/ 4539931 w 4588107"/>
              <a:gd name="connsiteY24" fmla="*/ 1210687 h 5549995"/>
              <a:gd name="connsiteX25" fmla="*/ 4548748 w 4588107"/>
              <a:gd name="connsiteY25" fmla="*/ 1263157 h 5549995"/>
              <a:gd name="connsiteX26" fmla="*/ 4551025 w 4588107"/>
              <a:gd name="connsiteY26" fmla="*/ 1313374 h 5549995"/>
              <a:gd name="connsiteX27" fmla="*/ 4550145 w 4588107"/>
              <a:gd name="connsiteY27" fmla="*/ 1347004 h 5549995"/>
              <a:gd name="connsiteX28" fmla="*/ 4549682 w 4588107"/>
              <a:gd name="connsiteY28" fmla="*/ 1351864 h 5549995"/>
              <a:gd name="connsiteX29" fmla="*/ 4540563 w 4588107"/>
              <a:gd name="connsiteY29" fmla="*/ 1391762 h 5549995"/>
              <a:gd name="connsiteX30" fmla="*/ 4543827 w 4588107"/>
              <a:gd name="connsiteY30" fmla="*/ 1395707 h 5549995"/>
              <a:gd name="connsiteX31" fmla="*/ 4546669 w 4588107"/>
              <a:gd name="connsiteY31" fmla="*/ 1408524 h 5549995"/>
              <a:gd name="connsiteX32" fmla="*/ 4541928 w 4588107"/>
              <a:gd name="connsiteY32" fmla="*/ 1419109 h 5549995"/>
              <a:gd name="connsiteX33" fmla="*/ 4531744 w 4588107"/>
              <a:gd name="connsiteY33" fmla="*/ 1469337 h 5549995"/>
              <a:gd name="connsiteX34" fmla="*/ 4520847 w 4588107"/>
              <a:gd name="connsiteY34" fmla="*/ 1543038 h 5549995"/>
              <a:gd name="connsiteX35" fmla="*/ 4515966 w 4588107"/>
              <a:gd name="connsiteY35" fmla="*/ 1553997 h 5549995"/>
              <a:gd name="connsiteX36" fmla="*/ 4501538 w 4588107"/>
              <a:gd name="connsiteY36" fmla="*/ 1626071 h 5549995"/>
              <a:gd name="connsiteX37" fmla="*/ 4497823 w 4588107"/>
              <a:gd name="connsiteY37" fmla="*/ 1664103 h 5549995"/>
              <a:gd name="connsiteX38" fmla="*/ 4501483 w 4588107"/>
              <a:gd name="connsiteY38" fmla="*/ 1668558 h 5549995"/>
              <a:gd name="connsiteX39" fmla="*/ 4499833 w 4588107"/>
              <a:gd name="connsiteY39" fmla="*/ 1679756 h 5549995"/>
              <a:gd name="connsiteX40" fmla="*/ 4500245 w 4588107"/>
              <a:gd name="connsiteY40" fmla="*/ 1682815 h 5549995"/>
              <a:gd name="connsiteX41" fmla="*/ 4501756 w 4588107"/>
              <a:gd name="connsiteY41" fmla="*/ 1700268 h 5549995"/>
              <a:gd name="connsiteX42" fmla="*/ 4490286 w 4588107"/>
              <a:gd name="connsiteY42" fmla="*/ 1735163 h 5549995"/>
              <a:gd name="connsiteX43" fmla="*/ 4488226 w 4588107"/>
              <a:gd name="connsiteY43" fmla="*/ 1735289 h 5549995"/>
              <a:gd name="connsiteX44" fmla="*/ 4479728 w 4588107"/>
              <a:gd name="connsiteY44" fmla="*/ 1887374 h 5549995"/>
              <a:gd name="connsiteX45" fmla="*/ 4488419 w 4588107"/>
              <a:gd name="connsiteY45" fmla="*/ 1911536 h 5549995"/>
              <a:gd name="connsiteX46" fmla="*/ 4490697 w 4588107"/>
              <a:gd name="connsiteY46" fmla="*/ 1961755 h 5549995"/>
              <a:gd name="connsiteX47" fmla="*/ 4489816 w 4588107"/>
              <a:gd name="connsiteY47" fmla="*/ 1995384 h 5549995"/>
              <a:gd name="connsiteX48" fmla="*/ 4489354 w 4588107"/>
              <a:gd name="connsiteY48" fmla="*/ 2000244 h 5549995"/>
              <a:gd name="connsiteX49" fmla="*/ 4480234 w 4588107"/>
              <a:gd name="connsiteY49" fmla="*/ 2040142 h 5549995"/>
              <a:gd name="connsiteX50" fmla="*/ 4483499 w 4588107"/>
              <a:gd name="connsiteY50" fmla="*/ 2044087 h 5549995"/>
              <a:gd name="connsiteX51" fmla="*/ 4486340 w 4588107"/>
              <a:gd name="connsiteY51" fmla="*/ 2056904 h 5549995"/>
              <a:gd name="connsiteX52" fmla="*/ 4481599 w 4588107"/>
              <a:gd name="connsiteY52" fmla="*/ 2067489 h 5549995"/>
              <a:gd name="connsiteX53" fmla="*/ 4471415 w 4588107"/>
              <a:gd name="connsiteY53" fmla="*/ 2117719 h 5549995"/>
              <a:gd name="connsiteX54" fmla="*/ 4464084 w 4588107"/>
              <a:gd name="connsiteY54" fmla="*/ 2167300 h 5549995"/>
              <a:gd name="connsiteX55" fmla="*/ 4408001 w 4588107"/>
              <a:gd name="connsiteY55" fmla="*/ 3223633 h 5549995"/>
              <a:gd name="connsiteX56" fmla="*/ 4395215 w 4588107"/>
              <a:gd name="connsiteY56" fmla="*/ 3477281 h 5549995"/>
              <a:gd name="connsiteX57" fmla="*/ 4384130 w 4588107"/>
              <a:gd name="connsiteY57" fmla="*/ 3639984 h 5549995"/>
              <a:gd name="connsiteX58" fmla="*/ 4293369 w 4588107"/>
              <a:gd name="connsiteY58" fmla="*/ 5278921 h 5549995"/>
              <a:gd name="connsiteX59" fmla="*/ 4298667 w 4588107"/>
              <a:gd name="connsiteY59" fmla="*/ 5315626 h 5549995"/>
              <a:gd name="connsiteX60" fmla="*/ 4302201 w 4588107"/>
              <a:gd name="connsiteY60" fmla="*/ 5350090 h 5549995"/>
              <a:gd name="connsiteX61" fmla="*/ 4305033 w 4588107"/>
              <a:gd name="connsiteY61" fmla="*/ 5450399 h 5549995"/>
              <a:gd name="connsiteX62" fmla="*/ 4286476 w 4588107"/>
              <a:gd name="connsiteY62" fmla="*/ 5484804 h 5549995"/>
              <a:gd name="connsiteX63" fmla="*/ 4281824 w 4588107"/>
              <a:gd name="connsiteY63" fmla="*/ 5487504 h 5549995"/>
              <a:gd name="connsiteX64" fmla="*/ 4278367 w 4588107"/>
              <a:gd name="connsiteY64" fmla="*/ 5549951 h 5549995"/>
              <a:gd name="connsiteX65" fmla="*/ 0 w 4588107"/>
              <a:gd name="connsiteY65" fmla="*/ 5387017 h 5549995"/>
              <a:gd name="connsiteX66" fmla="*/ 51489 w 4588107"/>
              <a:gd name="connsiteY66" fmla="*/ 5243704 h 5549995"/>
              <a:gd name="connsiteX67" fmla="*/ 38984 w 4588107"/>
              <a:gd name="connsiteY67" fmla="*/ 5239903 h 5549995"/>
              <a:gd name="connsiteX68" fmla="*/ 43204 w 4588107"/>
              <a:gd name="connsiteY68" fmla="*/ 5233298 h 5549995"/>
              <a:gd name="connsiteX69" fmla="*/ 43473 w 4588107"/>
              <a:gd name="connsiteY69" fmla="*/ 5230552 h 5549995"/>
              <a:gd name="connsiteX70" fmla="*/ 43743 w 4588107"/>
              <a:gd name="connsiteY70" fmla="*/ 5227804 h 5549995"/>
              <a:gd name="connsiteX71" fmla="*/ 44280 w 4588107"/>
              <a:gd name="connsiteY71" fmla="*/ 5222308 h 5549995"/>
              <a:gd name="connsiteX72" fmla="*/ 43965 w 4588107"/>
              <a:gd name="connsiteY72" fmla="*/ 5216405 h 5549995"/>
              <a:gd name="connsiteX73" fmla="*/ 43381 w 4588107"/>
              <a:gd name="connsiteY73" fmla="*/ 5213249 h 5549995"/>
              <a:gd name="connsiteX74" fmla="*/ 43650 w 4588107"/>
              <a:gd name="connsiteY74" fmla="*/ 5210500 h 5549995"/>
              <a:gd name="connsiteX75" fmla="*/ 43334 w 4588107"/>
              <a:gd name="connsiteY75" fmla="*/ 5204597 h 5549995"/>
              <a:gd name="connsiteX76" fmla="*/ 42751 w 4588107"/>
              <a:gd name="connsiteY76" fmla="*/ 5201441 h 5549995"/>
              <a:gd name="connsiteX77" fmla="*/ 42121 w 4588107"/>
              <a:gd name="connsiteY77" fmla="*/ 5189632 h 5549995"/>
              <a:gd name="connsiteX78" fmla="*/ 41537 w 4588107"/>
              <a:gd name="connsiteY78" fmla="*/ 5186477 h 5549995"/>
              <a:gd name="connsiteX79" fmla="*/ 41805 w 4588107"/>
              <a:gd name="connsiteY79" fmla="*/ 5183728 h 5549995"/>
              <a:gd name="connsiteX80" fmla="*/ 40370 w 4588107"/>
              <a:gd name="connsiteY80" fmla="*/ 5180163 h 5549995"/>
              <a:gd name="connsiteX81" fmla="*/ 45782 w 4588107"/>
              <a:gd name="connsiteY81" fmla="*/ 5116566 h 5549995"/>
              <a:gd name="connsiteX82" fmla="*/ 113396 w 4588107"/>
              <a:gd name="connsiteY82" fmla="*/ 3839310 h 5549995"/>
              <a:gd name="connsiteX83" fmla="*/ 338086 w 4588107"/>
              <a:gd name="connsiteY83" fmla="*/ 0 h 5549995"/>
              <a:gd name="connsiteX0" fmla="*/ 299102 w 4549123"/>
              <a:gd name="connsiteY0" fmla="*/ 0 h 5549966"/>
              <a:gd name="connsiteX1" fmla="*/ 3301288 w 4549123"/>
              <a:gd name="connsiteY1" fmla="*/ 171842 h 5549966"/>
              <a:gd name="connsiteX2" fmla="*/ 4130099 w 4549123"/>
              <a:gd name="connsiteY2" fmla="*/ 226950 h 5549966"/>
              <a:gd name="connsiteX3" fmla="*/ 4503293 w 4549123"/>
              <a:gd name="connsiteY3" fmla="*/ 247374 h 5549966"/>
              <a:gd name="connsiteX4" fmla="*/ 4531172 w 4549123"/>
              <a:gd name="connsiteY4" fmla="*/ 269179 h 5549966"/>
              <a:gd name="connsiteX5" fmla="*/ 4529398 w 4549123"/>
              <a:gd name="connsiteY5" fmla="*/ 300930 h 5549966"/>
              <a:gd name="connsiteX6" fmla="*/ 4532320 w 4549123"/>
              <a:gd name="connsiteY6" fmla="*/ 302647 h 5549966"/>
              <a:gd name="connsiteX7" fmla="*/ 4548746 w 4549123"/>
              <a:gd name="connsiteY7" fmla="*/ 334222 h 5549966"/>
              <a:gd name="connsiteX8" fmla="*/ 4526485 w 4549123"/>
              <a:gd name="connsiteY8" fmla="*/ 391868 h 5549966"/>
              <a:gd name="connsiteX9" fmla="*/ 4522997 w 4549123"/>
              <a:gd name="connsiteY9" fmla="*/ 415489 h 5549966"/>
              <a:gd name="connsiteX10" fmla="*/ 4517892 w 4549123"/>
              <a:gd name="connsiteY10" fmla="*/ 506828 h 5549966"/>
              <a:gd name="connsiteX11" fmla="*/ 4517242 w 4549123"/>
              <a:gd name="connsiteY11" fmla="*/ 553245 h 5549966"/>
              <a:gd name="connsiteX12" fmla="*/ 4514143 w 4549123"/>
              <a:gd name="connsiteY12" fmla="*/ 581709 h 5549966"/>
              <a:gd name="connsiteX13" fmla="*/ 4513474 w 4549123"/>
              <a:gd name="connsiteY13" fmla="*/ 585890 h 5549966"/>
              <a:gd name="connsiteX14" fmla="*/ 4500537 w 4549123"/>
              <a:gd name="connsiteY14" fmla="*/ 817404 h 5549966"/>
              <a:gd name="connsiteX15" fmla="*/ 4502250 w 4549123"/>
              <a:gd name="connsiteY15" fmla="*/ 822238 h 5549966"/>
              <a:gd name="connsiteX16" fmla="*/ 4500099 w 4549123"/>
              <a:gd name="connsiteY16" fmla="*/ 846069 h 5549966"/>
              <a:gd name="connsiteX17" fmla="*/ 4498499 w 4549123"/>
              <a:gd name="connsiteY17" fmla="*/ 853854 h 5549966"/>
              <a:gd name="connsiteX18" fmla="*/ 4492261 w 4549123"/>
              <a:gd name="connsiteY18" fmla="*/ 965485 h 5549966"/>
              <a:gd name="connsiteX19" fmla="*/ 4494338 w 4549123"/>
              <a:gd name="connsiteY19" fmla="*/ 966385 h 5549966"/>
              <a:gd name="connsiteX20" fmla="*/ 4498457 w 4549123"/>
              <a:gd name="connsiteY20" fmla="*/ 1002567 h 5549966"/>
              <a:gd name="connsiteX21" fmla="*/ 4493659 w 4549123"/>
              <a:gd name="connsiteY21" fmla="*/ 1101094 h 5549966"/>
              <a:gd name="connsiteX22" fmla="*/ 4493554 w 4549123"/>
              <a:gd name="connsiteY22" fmla="*/ 1159389 h 5549966"/>
              <a:gd name="connsiteX23" fmla="*/ 4497857 w 4549123"/>
              <a:gd name="connsiteY23" fmla="*/ 1180505 h 5549966"/>
              <a:gd name="connsiteX24" fmla="*/ 4500947 w 4549123"/>
              <a:gd name="connsiteY24" fmla="*/ 1210687 h 5549966"/>
              <a:gd name="connsiteX25" fmla="*/ 4509764 w 4549123"/>
              <a:gd name="connsiteY25" fmla="*/ 1263157 h 5549966"/>
              <a:gd name="connsiteX26" fmla="*/ 4512041 w 4549123"/>
              <a:gd name="connsiteY26" fmla="*/ 1313374 h 5549966"/>
              <a:gd name="connsiteX27" fmla="*/ 4511161 w 4549123"/>
              <a:gd name="connsiteY27" fmla="*/ 1347004 h 5549966"/>
              <a:gd name="connsiteX28" fmla="*/ 4510698 w 4549123"/>
              <a:gd name="connsiteY28" fmla="*/ 1351864 h 5549966"/>
              <a:gd name="connsiteX29" fmla="*/ 4501579 w 4549123"/>
              <a:gd name="connsiteY29" fmla="*/ 1391762 h 5549966"/>
              <a:gd name="connsiteX30" fmla="*/ 4504843 w 4549123"/>
              <a:gd name="connsiteY30" fmla="*/ 1395707 h 5549966"/>
              <a:gd name="connsiteX31" fmla="*/ 4507685 w 4549123"/>
              <a:gd name="connsiteY31" fmla="*/ 1408524 h 5549966"/>
              <a:gd name="connsiteX32" fmla="*/ 4502944 w 4549123"/>
              <a:gd name="connsiteY32" fmla="*/ 1419109 h 5549966"/>
              <a:gd name="connsiteX33" fmla="*/ 4492760 w 4549123"/>
              <a:gd name="connsiteY33" fmla="*/ 1469337 h 5549966"/>
              <a:gd name="connsiteX34" fmla="*/ 4481863 w 4549123"/>
              <a:gd name="connsiteY34" fmla="*/ 1543038 h 5549966"/>
              <a:gd name="connsiteX35" fmla="*/ 4476982 w 4549123"/>
              <a:gd name="connsiteY35" fmla="*/ 1553997 h 5549966"/>
              <a:gd name="connsiteX36" fmla="*/ 4462554 w 4549123"/>
              <a:gd name="connsiteY36" fmla="*/ 1626071 h 5549966"/>
              <a:gd name="connsiteX37" fmla="*/ 4458839 w 4549123"/>
              <a:gd name="connsiteY37" fmla="*/ 1664103 h 5549966"/>
              <a:gd name="connsiteX38" fmla="*/ 4462499 w 4549123"/>
              <a:gd name="connsiteY38" fmla="*/ 1668558 h 5549966"/>
              <a:gd name="connsiteX39" fmla="*/ 4460849 w 4549123"/>
              <a:gd name="connsiteY39" fmla="*/ 1679756 h 5549966"/>
              <a:gd name="connsiteX40" fmla="*/ 4461261 w 4549123"/>
              <a:gd name="connsiteY40" fmla="*/ 1682815 h 5549966"/>
              <a:gd name="connsiteX41" fmla="*/ 4462772 w 4549123"/>
              <a:gd name="connsiteY41" fmla="*/ 1700268 h 5549966"/>
              <a:gd name="connsiteX42" fmla="*/ 4451302 w 4549123"/>
              <a:gd name="connsiteY42" fmla="*/ 1735163 h 5549966"/>
              <a:gd name="connsiteX43" fmla="*/ 4449242 w 4549123"/>
              <a:gd name="connsiteY43" fmla="*/ 1735289 h 5549966"/>
              <a:gd name="connsiteX44" fmla="*/ 4440744 w 4549123"/>
              <a:gd name="connsiteY44" fmla="*/ 1887374 h 5549966"/>
              <a:gd name="connsiteX45" fmla="*/ 4449435 w 4549123"/>
              <a:gd name="connsiteY45" fmla="*/ 1911536 h 5549966"/>
              <a:gd name="connsiteX46" fmla="*/ 4451713 w 4549123"/>
              <a:gd name="connsiteY46" fmla="*/ 1961755 h 5549966"/>
              <a:gd name="connsiteX47" fmla="*/ 4450832 w 4549123"/>
              <a:gd name="connsiteY47" fmla="*/ 1995384 h 5549966"/>
              <a:gd name="connsiteX48" fmla="*/ 4450370 w 4549123"/>
              <a:gd name="connsiteY48" fmla="*/ 2000244 h 5549966"/>
              <a:gd name="connsiteX49" fmla="*/ 4441250 w 4549123"/>
              <a:gd name="connsiteY49" fmla="*/ 2040142 h 5549966"/>
              <a:gd name="connsiteX50" fmla="*/ 4444515 w 4549123"/>
              <a:gd name="connsiteY50" fmla="*/ 2044087 h 5549966"/>
              <a:gd name="connsiteX51" fmla="*/ 4447356 w 4549123"/>
              <a:gd name="connsiteY51" fmla="*/ 2056904 h 5549966"/>
              <a:gd name="connsiteX52" fmla="*/ 4442615 w 4549123"/>
              <a:gd name="connsiteY52" fmla="*/ 2067489 h 5549966"/>
              <a:gd name="connsiteX53" fmla="*/ 4432431 w 4549123"/>
              <a:gd name="connsiteY53" fmla="*/ 2117719 h 5549966"/>
              <a:gd name="connsiteX54" fmla="*/ 4425100 w 4549123"/>
              <a:gd name="connsiteY54" fmla="*/ 2167300 h 5549966"/>
              <a:gd name="connsiteX55" fmla="*/ 4369017 w 4549123"/>
              <a:gd name="connsiteY55" fmla="*/ 3223633 h 5549966"/>
              <a:gd name="connsiteX56" fmla="*/ 4356231 w 4549123"/>
              <a:gd name="connsiteY56" fmla="*/ 3477281 h 5549966"/>
              <a:gd name="connsiteX57" fmla="*/ 4345146 w 4549123"/>
              <a:gd name="connsiteY57" fmla="*/ 3639984 h 5549966"/>
              <a:gd name="connsiteX58" fmla="*/ 4254385 w 4549123"/>
              <a:gd name="connsiteY58" fmla="*/ 5278921 h 5549966"/>
              <a:gd name="connsiteX59" fmla="*/ 4259683 w 4549123"/>
              <a:gd name="connsiteY59" fmla="*/ 5315626 h 5549966"/>
              <a:gd name="connsiteX60" fmla="*/ 4263217 w 4549123"/>
              <a:gd name="connsiteY60" fmla="*/ 5350090 h 5549966"/>
              <a:gd name="connsiteX61" fmla="*/ 4266049 w 4549123"/>
              <a:gd name="connsiteY61" fmla="*/ 5450399 h 5549966"/>
              <a:gd name="connsiteX62" fmla="*/ 4247492 w 4549123"/>
              <a:gd name="connsiteY62" fmla="*/ 5484804 h 5549966"/>
              <a:gd name="connsiteX63" fmla="*/ 4242840 w 4549123"/>
              <a:gd name="connsiteY63" fmla="*/ 5487504 h 5549966"/>
              <a:gd name="connsiteX64" fmla="*/ 4239383 w 4549123"/>
              <a:gd name="connsiteY64" fmla="*/ 5549951 h 5549966"/>
              <a:gd name="connsiteX65" fmla="*/ 266751 w 4549123"/>
              <a:gd name="connsiteY65" fmla="*/ 5218723 h 5549966"/>
              <a:gd name="connsiteX66" fmla="*/ 12505 w 4549123"/>
              <a:gd name="connsiteY66" fmla="*/ 5243704 h 5549966"/>
              <a:gd name="connsiteX67" fmla="*/ 0 w 4549123"/>
              <a:gd name="connsiteY67" fmla="*/ 5239903 h 5549966"/>
              <a:gd name="connsiteX68" fmla="*/ 4220 w 4549123"/>
              <a:gd name="connsiteY68" fmla="*/ 5233298 h 5549966"/>
              <a:gd name="connsiteX69" fmla="*/ 4489 w 4549123"/>
              <a:gd name="connsiteY69" fmla="*/ 5230552 h 5549966"/>
              <a:gd name="connsiteX70" fmla="*/ 4759 w 4549123"/>
              <a:gd name="connsiteY70" fmla="*/ 5227804 h 5549966"/>
              <a:gd name="connsiteX71" fmla="*/ 5296 w 4549123"/>
              <a:gd name="connsiteY71" fmla="*/ 5222308 h 5549966"/>
              <a:gd name="connsiteX72" fmla="*/ 4981 w 4549123"/>
              <a:gd name="connsiteY72" fmla="*/ 5216405 h 5549966"/>
              <a:gd name="connsiteX73" fmla="*/ 4397 w 4549123"/>
              <a:gd name="connsiteY73" fmla="*/ 5213249 h 5549966"/>
              <a:gd name="connsiteX74" fmla="*/ 4666 w 4549123"/>
              <a:gd name="connsiteY74" fmla="*/ 5210500 h 5549966"/>
              <a:gd name="connsiteX75" fmla="*/ 4350 w 4549123"/>
              <a:gd name="connsiteY75" fmla="*/ 5204597 h 5549966"/>
              <a:gd name="connsiteX76" fmla="*/ 3767 w 4549123"/>
              <a:gd name="connsiteY76" fmla="*/ 5201441 h 5549966"/>
              <a:gd name="connsiteX77" fmla="*/ 3137 w 4549123"/>
              <a:gd name="connsiteY77" fmla="*/ 5189632 h 5549966"/>
              <a:gd name="connsiteX78" fmla="*/ 2553 w 4549123"/>
              <a:gd name="connsiteY78" fmla="*/ 5186477 h 5549966"/>
              <a:gd name="connsiteX79" fmla="*/ 2821 w 4549123"/>
              <a:gd name="connsiteY79" fmla="*/ 5183728 h 5549966"/>
              <a:gd name="connsiteX80" fmla="*/ 1386 w 4549123"/>
              <a:gd name="connsiteY80" fmla="*/ 5180163 h 5549966"/>
              <a:gd name="connsiteX81" fmla="*/ 6798 w 4549123"/>
              <a:gd name="connsiteY81" fmla="*/ 5116566 h 5549966"/>
              <a:gd name="connsiteX82" fmla="*/ 74412 w 4549123"/>
              <a:gd name="connsiteY82" fmla="*/ 3839310 h 5549966"/>
              <a:gd name="connsiteX83" fmla="*/ 299102 w 4549123"/>
              <a:gd name="connsiteY83" fmla="*/ 0 h 5549966"/>
              <a:gd name="connsiteX0" fmla="*/ 303426 w 4553447"/>
              <a:gd name="connsiteY0" fmla="*/ 0 h 5549966"/>
              <a:gd name="connsiteX1" fmla="*/ 3305612 w 4553447"/>
              <a:gd name="connsiteY1" fmla="*/ 171842 h 5549966"/>
              <a:gd name="connsiteX2" fmla="*/ 4134423 w 4553447"/>
              <a:gd name="connsiteY2" fmla="*/ 226950 h 5549966"/>
              <a:gd name="connsiteX3" fmla="*/ 4507617 w 4553447"/>
              <a:gd name="connsiteY3" fmla="*/ 247374 h 5549966"/>
              <a:gd name="connsiteX4" fmla="*/ 4535496 w 4553447"/>
              <a:gd name="connsiteY4" fmla="*/ 269179 h 5549966"/>
              <a:gd name="connsiteX5" fmla="*/ 4533722 w 4553447"/>
              <a:gd name="connsiteY5" fmla="*/ 300930 h 5549966"/>
              <a:gd name="connsiteX6" fmla="*/ 4536644 w 4553447"/>
              <a:gd name="connsiteY6" fmla="*/ 302647 h 5549966"/>
              <a:gd name="connsiteX7" fmla="*/ 4553070 w 4553447"/>
              <a:gd name="connsiteY7" fmla="*/ 334222 h 5549966"/>
              <a:gd name="connsiteX8" fmla="*/ 4530809 w 4553447"/>
              <a:gd name="connsiteY8" fmla="*/ 391868 h 5549966"/>
              <a:gd name="connsiteX9" fmla="*/ 4527321 w 4553447"/>
              <a:gd name="connsiteY9" fmla="*/ 415489 h 5549966"/>
              <a:gd name="connsiteX10" fmla="*/ 4522216 w 4553447"/>
              <a:gd name="connsiteY10" fmla="*/ 506828 h 5549966"/>
              <a:gd name="connsiteX11" fmla="*/ 4521566 w 4553447"/>
              <a:gd name="connsiteY11" fmla="*/ 553245 h 5549966"/>
              <a:gd name="connsiteX12" fmla="*/ 4518467 w 4553447"/>
              <a:gd name="connsiteY12" fmla="*/ 581709 h 5549966"/>
              <a:gd name="connsiteX13" fmla="*/ 4517798 w 4553447"/>
              <a:gd name="connsiteY13" fmla="*/ 585890 h 5549966"/>
              <a:gd name="connsiteX14" fmla="*/ 4504861 w 4553447"/>
              <a:gd name="connsiteY14" fmla="*/ 817404 h 5549966"/>
              <a:gd name="connsiteX15" fmla="*/ 4506574 w 4553447"/>
              <a:gd name="connsiteY15" fmla="*/ 822238 h 5549966"/>
              <a:gd name="connsiteX16" fmla="*/ 4504423 w 4553447"/>
              <a:gd name="connsiteY16" fmla="*/ 846069 h 5549966"/>
              <a:gd name="connsiteX17" fmla="*/ 4502823 w 4553447"/>
              <a:gd name="connsiteY17" fmla="*/ 853854 h 5549966"/>
              <a:gd name="connsiteX18" fmla="*/ 4496585 w 4553447"/>
              <a:gd name="connsiteY18" fmla="*/ 965485 h 5549966"/>
              <a:gd name="connsiteX19" fmla="*/ 4498662 w 4553447"/>
              <a:gd name="connsiteY19" fmla="*/ 966385 h 5549966"/>
              <a:gd name="connsiteX20" fmla="*/ 4502781 w 4553447"/>
              <a:gd name="connsiteY20" fmla="*/ 1002567 h 5549966"/>
              <a:gd name="connsiteX21" fmla="*/ 4497983 w 4553447"/>
              <a:gd name="connsiteY21" fmla="*/ 1101094 h 5549966"/>
              <a:gd name="connsiteX22" fmla="*/ 4497878 w 4553447"/>
              <a:gd name="connsiteY22" fmla="*/ 1159389 h 5549966"/>
              <a:gd name="connsiteX23" fmla="*/ 4502181 w 4553447"/>
              <a:gd name="connsiteY23" fmla="*/ 1180505 h 5549966"/>
              <a:gd name="connsiteX24" fmla="*/ 4505271 w 4553447"/>
              <a:gd name="connsiteY24" fmla="*/ 1210687 h 5549966"/>
              <a:gd name="connsiteX25" fmla="*/ 4514088 w 4553447"/>
              <a:gd name="connsiteY25" fmla="*/ 1263157 h 5549966"/>
              <a:gd name="connsiteX26" fmla="*/ 4516365 w 4553447"/>
              <a:gd name="connsiteY26" fmla="*/ 1313374 h 5549966"/>
              <a:gd name="connsiteX27" fmla="*/ 4515485 w 4553447"/>
              <a:gd name="connsiteY27" fmla="*/ 1347004 h 5549966"/>
              <a:gd name="connsiteX28" fmla="*/ 4515022 w 4553447"/>
              <a:gd name="connsiteY28" fmla="*/ 1351864 h 5549966"/>
              <a:gd name="connsiteX29" fmla="*/ 4505903 w 4553447"/>
              <a:gd name="connsiteY29" fmla="*/ 1391762 h 5549966"/>
              <a:gd name="connsiteX30" fmla="*/ 4509167 w 4553447"/>
              <a:gd name="connsiteY30" fmla="*/ 1395707 h 5549966"/>
              <a:gd name="connsiteX31" fmla="*/ 4512009 w 4553447"/>
              <a:gd name="connsiteY31" fmla="*/ 1408524 h 5549966"/>
              <a:gd name="connsiteX32" fmla="*/ 4507268 w 4553447"/>
              <a:gd name="connsiteY32" fmla="*/ 1419109 h 5549966"/>
              <a:gd name="connsiteX33" fmla="*/ 4497084 w 4553447"/>
              <a:gd name="connsiteY33" fmla="*/ 1469337 h 5549966"/>
              <a:gd name="connsiteX34" fmla="*/ 4486187 w 4553447"/>
              <a:gd name="connsiteY34" fmla="*/ 1543038 h 5549966"/>
              <a:gd name="connsiteX35" fmla="*/ 4481306 w 4553447"/>
              <a:gd name="connsiteY35" fmla="*/ 1553997 h 5549966"/>
              <a:gd name="connsiteX36" fmla="*/ 4466878 w 4553447"/>
              <a:gd name="connsiteY36" fmla="*/ 1626071 h 5549966"/>
              <a:gd name="connsiteX37" fmla="*/ 4463163 w 4553447"/>
              <a:gd name="connsiteY37" fmla="*/ 1664103 h 5549966"/>
              <a:gd name="connsiteX38" fmla="*/ 4466823 w 4553447"/>
              <a:gd name="connsiteY38" fmla="*/ 1668558 h 5549966"/>
              <a:gd name="connsiteX39" fmla="*/ 4465173 w 4553447"/>
              <a:gd name="connsiteY39" fmla="*/ 1679756 h 5549966"/>
              <a:gd name="connsiteX40" fmla="*/ 4465585 w 4553447"/>
              <a:gd name="connsiteY40" fmla="*/ 1682815 h 5549966"/>
              <a:gd name="connsiteX41" fmla="*/ 4467096 w 4553447"/>
              <a:gd name="connsiteY41" fmla="*/ 1700268 h 5549966"/>
              <a:gd name="connsiteX42" fmla="*/ 4455626 w 4553447"/>
              <a:gd name="connsiteY42" fmla="*/ 1735163 h 5549966"/>
              <a:gd name="connsiteX43" fmla="*/ 4453566 w 4553447"/>
              <a:gd name="connsiteY43" fmla="*/ 1735289 h 5549966"/>
              <a:gd name="connsiteX44" fmla="*/ 4445068 w 4553447"/>
              <a:gd name="connsiteY44" fmla="*/ 1887374 h 5549966"/>
              <a:gd name="connsiteX45" fmla="*/ 4453759 w 4553447"/>
              <a:gd name="connsiteY45" fmla="*/ 1911536 h 5549966"/>
              <a:gd name="connsiteX46" fmla="*/ 4456037 w 4553447"/>
              <a:gd name="connsiteY46" fmla="*/ 1961755 h 5549966"/>
              <a:gd name="connsiteX47" fmla="*/ 4455156 w 4553447"/>
              <a:gd name="connsiteY47" fmla="*/ 1995384 h 5549966"/>
              <a:gd name="connsiteX48" fmla="*/ 4454694 w 4553447"/>
              <a:gd name="connsiteY48" fmla="*/ 2000244 h 5549966"/>
              <a:gd name="connsiteX49" fmla="*/ 4445574 w 4553447"/>
              <a:gd name="connsiteY49" fmla="*/ 2040142 h 5549966"/>
              <a:gd name="connsiteX50" fmla="*/ 4448839 w 4553447"/>
              <a:gd name="connsiteY50" fmla="*/ 2044087 h 5549966"/>
              <a:gd name="connsiteX51" fmla="*/ 4451680 w 4553447"/>
              <a:gd name="connsiteY51" fmla="*/ 2056904 h 5549966"/>
              <a:gd name="connsiteX52" fmla="*/ 4446939 w 4553447"/>
              <a:gd name="connsiteY52" fmla="*/ 2067489 h 5549966"/>
              <a:gd name="connsiteX53" fmla="*/ 4436755 w 4553447"/>
              <a:gd name="connsiteY53" fmla="*/ 2117719 h 5549966"/>
              <a:gd name="connsiteX54" fmla="*/ 4429424 w 4553447"/>
              <a:gd name="connsiteY54" fmla="*/ 2167300 h 5549966"/>
              <a:gd name="connsiteX55" fmla="*/ 4373341 w 4553447"/>
              <a:gd name="connsiteY55" fmla="*/ 3223633 h 5549966"/>
              <a:gd name="connsiteX56" fmla="*/ 4360555 w 4553447"/>
              <a:gd name="connsiteY56" fmla="*/ 3477281 h 5549966"/>
              <a:gd name="connsiteX57" fmla="*/ 4349470 w 4553447"/>
              <a:gd name="connsiteY57" fmla="*/ 3639984 h 5549966"/>
              <a:gd name="connsiteX58" fmla="*/ 4258709 w 4553447"/>
              <a:gd name="connsiteY58" fmla="*/ 5278921 h 5549966"/>
              <a:gd name="connsiteX59" fmla="*/ 4264007 w 4553447"/>
              <a:gd name="connsiteY59" fmla="*/ 5315626 h 5549966"/>
              <a:gd name="connsiteX60" fmla="*/ 4267541 w 4553447"/>
              <a:gd name="connsiteY60" fmla="*/ 5350090 h 5549966"/>
              <a:gd name="connsiteX61" fmla="*/ 4270373 w 4553447"/>
              <a:gd name="connsiteY61" fmla="*/ 5450399 h 5549966"/>
              <a:gd name="connsiteX62" fmla="*/ 4251816 w 4553447"/>
              <a:gd name="connsiteY62" fmla="*/ 5484804 h 5549966"/>
              <a:gd name="connsiteX63" fmla="*/ 4247164 w 4553447"/>
              <a:gd name="connsiteY63" fmla="*/ 5487504 h 5549966"/>
              <a:gd name="connsiteX64" fmla="*/ 4243707 w 4553447"/>
              <a:gd name="connsiteY64" fmla="*/ 5549951 h 5549966"/>
              <a:gd name="connsiteX65" fmla="*/ 271075 w 4553447"/>
              <a:gd name="connsiteY65" fmla="*/ 5218723 h 5549966"/>
              <a:gd name="connsiteX66" fmla="*/ 0 w 4553447"/>
              <a:gd name="connsiteY66" fmla="*/ 5280167 h 5549966"/>
              <a:gd name="connsiteX67" fmla="*/ 4324 w 4553447"/>
              <a:gd name="connsiteY67" fmla="*/ 5239903 h 5549966"/>
              <a:gd name="connsiteX68" fmla="*/ 8544 w 4553447"/>
              <a:gd name="connsiteY68" fmla="*/ 5233298 h 5549966"/>
              <a:gd name="connsiteX69" fmla="*/ 8813 w 4553447"/>
              <a:gd name="connsiteY69" fmla="*/ 5230552 h 5549966"/>
              <a:gd name="connsiteX70" fmla="*/ 9083 w 4553447"/>
              <a:gd name="connsiteY70" fmla="*/ 5227804 h 5549966"/>
              <a:gd name="connsiteX71" fmla="*/ 9620 w 4553447"/>
              <a:gd name="connsiteY71" fmla="*/ 5222308 h 5549966"/>
              <a:gd name="connsiteX72" fmla="*/ 9305 w 4553447"/>
              <a:gd name="connsiteY72" fmla="*/ 5216405 h 5549966"/>
              <a:gd name="connsiteX73" fmla="*/ 8721 w 4553447"/>
              <a:gd name="connsiteY73" fmla="*/ 5213249 h 5549966"/>
              <a:gd name="connsiteX74" fmla="*/ 8990 w 4553447"/>
              <a:gd name="connsiteY74" fmla="*/ 5210500 h 5549966"/>
              <a:gd name="connsiteX75" fmla="*/ 8674 w 4553447"/>
              <a:gd name="connsiteY75" fmla="*/ 5204597 h 5549966"/>
              <a:gd name="connsiteX76" fmla="*/ 8091 w 4553447"/>
              <a:gd name="connsiteY76" fmla="*/ 5201441 h 5549966"/>
              <a:gd name="connsiteX77" fmla="*/ 7461 w 4553447"/>
              <a:gd name="connsiteY77" fmla="*/ 5189632 h 5549966"/>
              <a:gd name="connsiteX78" fmla="*/ 6877 w 4553447"/>
              <a:gd name="connsiteY78" fmla="*/ 5186477 h 5549966"/>
              <a:gd name="connsiteX79" fmla="*/ 7145 w 4553447"/>
              <a:gd name="connsiteY79" fmla="*/ 5183728 h 5549966"/>
              <a:gd name="connsiteX80" fmla="*/ 5710 w 4553447"/>
              <a:gd name="connsiteY80" fmla="*/ 5180163 h 5549966"/>
              <a:gd name="connsiteX81" fmla="*/ 11122 w 4553447"/>
              <a:gd name="connsiteY81" fmla="*/ 5116566 h 5549966"/>
              <a:gd name="connsiteX82" fmla="*/ 78736 w 4553447"/>
              <a:gd name="connsiteY82" fmla="*/ 3839310 h 5549966"/>
              <a:gd name="connsiteX83" fmla="*/ 303426 w 4553447"/>
              <a:gd name="connsiteY83" fmla="*/ 0 h 5549966"/>
              <a:gd name="connsiteX0" fmla="*/ 303426 w 4553447"/>
              <a:gd name="connsiteY0" fmla="*/ 0 h 5549973"/>
              <a:gd name="connsiteX1" fmla="*/ 3305612 w 4553447"/>
              <a:gd name="connsiteY1" fmla="*/ 171842 h 5549973"/>
              <a:gd name="connsiteX2" fmla="*/ 4134423 w 4553447"/>
              <a:gd name="connsiteY2" fmla="*/ 226950 h 5549973"/>
              <a:gd name="connsiteX3" fmla="*/ 4507617 w 4553447"/>
              <a:gd name="connsiteY3" fmla="*/ 247374 h 5549973"/>
              <a:gd name="connsiteX4" fmla="*/ 4535496 w 4553447"/>
              <a:gd name="connsiteY4" fmla="*/ 269179 h 5549973"/>
              <a:gd name="connsiteX5" fmla="*/ 4533722 w 4553447"/>
              <a:gd name="connsiteY5" fmla="*/ 300930 h 5549973"/>
              <a:gd name="connsiteX6" fmla="*/ 4536644 w 4553447"/>
              <a:gd name="connsiteY6" fmla="*/ 302647 h 5549973"/>
              <a:gd name="connsiteX7" fmla="*/ 4553070 w 4553447"/>
              <a:gd name="connsiteY7" fmla="*/ 334222 h 5549973"/>
              <a:gd name="connsiteX8" fmla="*/ 4530809 w 4553447"/>
              <a:gd name="connsiteY8" fmla="*/ 391868 h 5549973"/>
              <a:gd name="connsiteX9" fmla="*/ 4527321 w 4553447"/>
              <a:gd name="connsiteY9" fmla="*/ 415489 h 5549973"/>
              <a:gd name="connsiteX10" fmla="*/ 4522216 w 4553447"/>
              <a:gd name="connsiteY10" fmla="*/ 506828 h 5549973"/>
              <a:gd name="connsiteX11" fmla="*/ 4521566 w 4553447"/>
              <a:gd name="connsiteY11" fmla="*/ 553245 h 5549973"/>
              <a:gd name="connsiteX12" fmla="*/ 4518467 w 4553447"/>
              <a:gd name="connsiteY12" fmla="*/ 581709 h 5549973"/>
              <a:gd name="connsiteX13" fmla="*/ 4517798 w 4553447"/>
              <a:gd name="connsiteY13" fmla="*/ 585890 h 5549973"/>
              <a:gd name="connsiteX14" fmla="*/ 4504861 w 4553447"/>
              <a:gd name="connsiteY14" fmla="*/ 817404 h 5549973"/>
              <a:gd name="connsiteX15" fmla="*/ 4506574 w 4553447"/>
              <a:gd name="connsiteY15" fmla="*/ 822238 h 5549973"/>
              <a:gd name="connsiteX16" fmla="*/ 4504423 w 4553447"/>
              <a:gd name="connsiteY16" fmla="*/ 846069 h 5549973"/>
              <a:gd name="connsiteX17" fmla="*/ 4502823 w 4553447"/>
              <a:gd name="connsiteY17" fmla="*/ 853854 h 5549973"/>
              <a:gd name="connsiteX18" fmla="*/ 4496585 w 4553447"/>
              <a:gd name="connsiteY18" fmla="*/ 965485 h 5549973"/>
              <a:gd name="connsiteX19" fmla="*/ 4498662 w 4553447"/>
              <a:gd name="connsiteY19" fmla="*/ 966385 h 5549973"/>
              <a:gd name="connsiteX20" fmla="*/ 4502781 w 4553447"/>
              <a:gd name="connsiteY20" fmla="*/ 1002567 h 5549973"/>
              <a:gd name="connsiteX21" fmla="*/ 4497983 w 4553447"/>
              <a:gd name="connsiteY21" fmla="*/ 1101094 h 5549973"/>
              <a:gd name="connsiteX22" fmla="*/ 4497878 w 4553447"/>
              <a:gd name="connsiteY22" fmla="*/ 1159389 h 5549973"/>
              <a:gd name="connsiteX23" fmla="*/ 4502181 w 4553447"/>
              <a:gd name="connsiteY23" fmla="*/ 1180505 h 5549973"/>
              <a:gd name="connsiteX24" fmla="*/ 4505271 w 4553447"/>
              <a:gd name="connsiteY24" fmla="*/ 1210687 h 5549973"/>
              <a:gd name="connsiteX25" fmla="*/ 4514088 w 4553447"/>
              <a:gd name="connsiteY25" fmla="*/ 1263157 h 5549973"/>
              <a:gd name="connsiteX26" fmla="*/ 4516365 w 4553447"/>
              <a:gd name="connsiteY26" fmla="*/ 1313374 h 5549973"/>
              <a:gd name="connsiteX27" fmla="*/ 4515485 w 4553447"/>
              <a:gd name="connsiteY27" fmla="*/ 1347004 h 5549973"/>
              <a:gd name="connsiteX28" fmla="*/ 4515022 w 4553447"/>
              <a:gd name="connsiteY28" fmla="*/ 1351864 h 5549973"/>
              <a:gd name="connsiteX29" fmla="*/ 4505903 w 4553447"/>
              <a:gd name="connsiteY29" fmla="*/ 1391762 h 5549973"/>
              <a:gd name="connsiteX30" fmla="*/ 4509167 w 4553447"/>
              <a:gd name="connsiteY30" fmla="*/ 1395707 h 5549973"/>
              <a:gd name="connsiteX31" fmla="*/ 4512009 w 4553447"/>
              <a:gd name="connsiteY31" fmla="*/ 1408524 h 5549973"/>
              <a:gd name="connsiteX32" fmla="*/ 4507268 w 4553447"/>
              <a:gd name="connsiteY32" fmla="*/ 1419109 h 5549973"/>
              <a:gd name="connsiteX33" fmla="*/ 4497084 w 4553447"/>
              <a:gd name="connsiteY33" fmla="*/ 1469337 h 5549973"/>
              <a:gd name="connsiteX34" fmla="*/ 4486187 w 4553447"/>
              <a:gd name="connsiteY34" fmla="*/ 1543038 h 5549973"/>
              <a:gd name="connsiteX35" fmla="*/ 4481306 w 4553447"/>
              <a:gd name="connsiteY35" fmla="*/ 1553997 h 5549973"/>
              <a:gd name="connsiteX36" fmla="*/ 4466878 w 4553447"/>
              <a:gd name="connsiteY36" fmla="*/ 1626071 h 5549973"/>
              <a:gd name="connsiteX37" fmla="*/ 4463163 w 4553447"/>
              <a:gd name="connsiteY37" fmla="*/ 1664103 h 5549973"/>
              <a:gd name="connsiteX38" fmla="*/ 4466823 w 4553447"/>
              <a:gd name="connsiteY38" fmla="*/ 1668558 h 5549973"/>
              <a:gd name="connsiteX39" fmla="*/ 4465173 w 4553447"/>
              <a:gd name="connsiteY39" fmla="*/ 1679756 h 5549973"/>
              <a:gd name="connsiteX40" fmla="*/ 4465585 w 4553447"/>
              <a:gd name="connsiteY40" fmla="*/ 1682815 h 5549973"/>
              <a:gd name="connsiteX41" fmla="*/ 4467096 w 4553447"/>
              <a:gd name="connsiteY41" fmla="*/ 1700268 h 5549973"/>
              <a:gd name="connsiteX42" fmla="*/ 4455626 w 4553447"/>
              <a:gd name="connsiteY42" fmla="*/ 1735163 h 5549973"/>
              <a:gd name="connsiteX43" fmla="*/ 4453566 w 4553447"/>
              <a:gd name="connsiteY43" fmla="*/ 1735289 h 5549973"/>
              <a:gd name="connsiteX44" fmla="*/ 4445068 w 4553447"/>
              <a:gd name="connsiteY44" fmla="*/ 1887374 h 5549973"/>
              <a:gd name="connsiteX45" fmla="*/ 4453759 w 4553447"/>
              <a:gd name="connsiteY45" fmla="*/ 1911536 h 5549973"/>
              <a:gd name="connsiteX46" fmla="*/ 4456037 w 4553447"/>
              <a:gd name="connsiteY46" fmla="*/ 1961755 h 5549973"/>
              <a:gd name="connsiteX47" fmla="*/ 4455156 w 4553447"/>
              <a:gd name="connsiteY47" fmla="*/ 1995384 h 5549973"/>
              <a:gd name="connsiteX48" fmla="*/ 4454694 w 4553447"/>
              <a:gd name="connsiteY48" fmla="*/ 2000244 h 5549973"/>
              <a:gd name="connsiteX49" fmla="*/ 4445574 w 4553447"/>
              <a:gd name="connsiteY49" fmla="*/ 2040142 h 5549973"/>
              <a:gd name="connsiteX50" fmla="*/ 4448839 w 4553447"/>
              <a:gd name="connsiteY50" fmla="*/ 2044087 h 5549973"/>
              <a:gd name="connsiteX51" fmla="*/ 4451680 w 4553447"/>
              <a:gd name="connsiteY51" fmla="*/ 2056904 h 5549973"/>
              <a:gd name="connsiteX52" fmla="*/ 4446939 w 4553447"/>
              <a:gd name="connsiteY52" fmla="*/ 2067489 h 5549973"/>
              <a:gd name="connsiteX53" fmla="*/ 4436755 w 4553447"/>
              <a:gd name="connsiteY53" fmla="*/ 2117719 h 5549973"/>
              <a:gd name="connsiteX54" fmla="*/ 4429424 w 4553447"/>
              <a:gd name="connsiteY54" fmla="*/ 2167300 h 5549973"/>
              <a:gd name="connsiteX55" fmla="*/ 4373341 w 4553447"/>
              <a:gd name="connsiteY55" fmla="*/ 3223633 h 5549973"/>
              <a:gd name="connsiteX56" fmla="*/ 4360555 w 4553447"/>
              <a:gd name="connsiteY56" fmla="*/ 3477281 h 5549973"/>
              <a:gd name="connsiteX57" fmla="*/ 4349470 w 4553447"/>
              <a:gd name="connsiteY57" fmla="*/ 3639984 h 5549973"/>
              <a:gd name="connsiteX58" fmla="*/ 4258709 w 4553447"/>
              <a:gd name="connsiteY58" fmla="*/ 5278921 h 5549973"/>
              <a:gd name="connsiteX59" fmla="*/ 4264007 w 4553447"/>
              <a:gd name="connsiteY59" fmla="*/ 5315626 h 5549973"/>
              <a:gd name="connsiteX60" fmla="*/ 4267541 w 4553447"/>
              <a:gd name="connsiteY60" fmla="*/ 5350090 h 5549973"/>
              <a:gd name="connsiteX61" fmla="*/ 4270373 w 4553447"/>
              <a:gd name="connsiteY61" fmla="*/ 5450399 h 5549973"/>
              <a:gd name="connsiteX62" fmla="*/ 4251816 w 4553447"/>
              <a:gd name="connsiteY62" fmla="*/ 5484804 h 5549973"/>
              <a:gd name="connsiteX63" fmla="*/ 4247164 w 4553447"/>
              <a:gd name="connsiteY63" fmla="*/ 5487504 h 5549973"/>
              <a:gd name="connsiteX64" fmla="*/ 4243707 w 4553447"/>
              <a:gd name="connsiteY64" fmla="*/ 5549951 h 5549973"/>
              <a:gd name="connsiteX65" fmla="*/ 310344 w 4553447"/>
              <a:gd name="connsiteY65" fmla="*/ 5297261 h 5549973"/>
              <a:gd name="connsiteX66" fmla="*/ 0 w 4553447"/>
              <a:gd name="connsiteY66" fmla="*/ 5280167 h 5549973"/>
              <a:gd name="connsiteX67" fmla="*/ 4324 w 4553447"/>
              <a:gd name="connsiteY67" fmla="*/ 5239903 h 5549973"/>
              <a:gd name="connsiteX68" fmla="*/ 8544 w 4553447"/>
              <a:gd name="connsiteY68" fmla="*/ 5233298 h 5549973"/>
              <a:gd name="connsiteX69" fmla="*/ 8813 w 4553447"/>
              <a:gd name="connsiteY69" fmla="*/ 5230552 h 5549973"/>
              <a:gd name="connsiteX70" fmla="*/ 9083 w 4553447"/>
              <a:gd name="connsiteY70" fmla="*/ 5227804 h 5549973"/>
              <a:gd name="connsiteX71" fmla="*/ 9620 w 4553447"/>
              <a:gd name="connsiteY71" fmla="*/ 5222308 h 5549973"/>
              <a:gd name="connsiteX72" fmla="*/ 9305 w 4553447"/>
              <a:gd name="connsiteY72" fmla="*/ 5216405 h 5549973"/>
              <a:gd name="connsiteX73" fmla="*/ 8721 w 4553447"/>
              <a:gd name="connsiteY73" fmla="*/ 5213249 h 5549973"/>
              <a:gd name="connsiteX74" fmla="*/ 8990 w 4553447"/>
              <a:gd name="connsiteY74" fmla="*/ 5210500 h 5549973"/>
              <a:gd name="connsiteX75" fmla="*/ 8674 w 4553447"/>
              <a:gd name="connsiteY75" fmla="*/ 5204597 h 5549973"/>
              <a:gd name="connsiteX76" fmla="*/ 8091 w 4553447"/>
              <a:gd name="connsiteY76" fmla="*/ 5201441 h 5549973"/>
              <a:gd name="connsiteX77" fmla="*/ 7461 w 4553447"/>
              <a:gd name="connsiteY77" fmla="*/ 5189632 h 5549973"/>
              <a:gd name="connsiteX78" fmla="*/ 6877 w 4553447"/>
              <a:gd name="connsiteY78" fmla="*/ 5186477 h 5549973"/>
              <a:gd name="connsiteX79" fmla="*/ 7145 w 4553447"/>
              <a:gd name="connsiteY79" fmla="*/ 5183728 h 5549973"/>
              <a:gd name="connsiteX80" fmla="*/ 5710 w 4553447"/>
              <a:gd name="connsiteY80" fmla="*/ 5180163 h 5549973"/>
              <a:gd name="connsiteX81" fmla="*/ 11122 w 4553447"/>
              <a:gd name="connsiteY81" fmla="*/ 5116566 h 5549973"/>
              <a:gd name="connsiteX82" fmla="*/ 78736 w 4553447"/>
              <a:gd name="connsiteY82" fmla="*/ 3839310 h 5549973"/>
              <a:gd name="connsiteX83" fmla="*/ 303426 w 4553447"/>
              <a:gd name="connsiteY83" fmla="*/ 0 h 5549973"/>
              <a:gd name="connsiteX0" fmla="*/ 303426 w 4553447"/>
              <a:gd name="connsiteY0" fmla="*/ 0 h 5549974"/>
              <a:gd name="connsiteX1" fmla="*/ 3305612 w 4553447"/>
              <a:gd name="connsiteY1" fmla="*/ 171842 h 5549974"/>
              <a:gd name="connsiteX2" fmla="*/ 4134423 w 4553447"/>
              <a:gd name="connsiteY2" fmla="*/ 226950 h 5549974"/>
              <a:gd name="connsiteX3" fmla="*/ 4507617 w 4553447"/>
              <a:gd name="connsiteY3" fmla="*/ 247374 h 5549974"/>
              <a:gd name="connsiteX4" fmla="*/ 4535496 w 4553447"/>
              <a:gd name="connsiteY4" fmla="*/ 269179 h 5549974"/>
              <a:gd name="connsiteX5" fmla="*/ 4533722 w 4553447"/>
              <a:gd name="connsiteY5" fmla="*/ 300930 h 5549974"/>
              <a:gd name="connsiteX6" fmla="*/ 4536644 w 4553447"/>
              <a:gd name="connsiteY6" fmla="*/ 302647 h 5549974"/>
              <a:gd name="connsiteX7" fmla="*/ 4553070 w 4553447"/>
              <a:gd name="connsiteY7" fmla="*/ 334222 h 5549974"/>
              <a:gd name="connsiteX8" fmla="*/ 4530809 w 4553447"/>
              <a:gd name="connsiteY8" fmla="*/ 391868 h 5549974"/>
              <a:gd name="connsiteX9" fmla="*/ 4527321 w 4553447"/>
              <a:gd name="connsiteY9" fmla="*/ 415489 h 5549974"/>
              <a:gd name="connsiteX10" fmla="*/ 4522216 w 4553447"/>
              <a:gd name="connsiteY10" fmla="*/ 506828 h 5549974"/>
              <a:gd name="connsiteX11" fmla="*/ 4521566 w 4553447"/>
              <a:gd name="connsiteY11" fmla="*/ 553245 h 5549974"/>
              <a:gd name="connsiteX12" fmla="*/ 4518467 w 4553447"/>
              <a:gd name="connsiteY12" fmla="*/ 581709 h 5549974"/>
              <a:gd name="connsiteX13" fmla="*/ 4517798 w 4553447"/>
              <a:gd name="connsiteY13" fmla="*/ 585890 h 5549974"/>
              <a:gd name="connsiteX14" fmla="*/ 4504861 w 4553447"/>
              <a:gd name="connsiteY14" fmla="*/ 817404 h 5549974"/>
              <a:gd name="connsiteX15" fmla="*/ 4506574 w 4553447"/>
              <a:gd name="connsiteY15" fmla="*/ 822238 h 5549974"/>
              <a:gd name="connsiteX16" fmla="*/ 4504423 w 4553447"/>
              <a:gd name="connsiteY16" fmla="*/ 846069 h 5549974"/>
              <a:gd name="connsiteX17" fmla="*/ 4502823 w 4553447"/>
              <a:gd name="connsiteY17" fmla="*/ 853854 h 5549974"/>
              <a:gd name="connsiteX18" fmla="*/ 4496585 w 4553447"/>
              <a:gd name="connsiteY18" fmla="*/ 965485 h 5549974"/>
              <a:gd name="connsiteX19" fmla="*/ 4498662 w 4553447"/>
              <a:gd name="connsiteY19" fmla="*/ 966385 h 5549974"/>
              <a:gd name="connsiteX20" fmla="*/ 4502781 w 4553447"/>
              <a:gd name="connsiteY20" fmla="*/ 1002567 h 5549974"/>
              <a:gd name="connsiteX21" fmla="*/ 4497983 w 4553447"/>
              <a:gd name="connsiteY21" fmla="*/ 1101094 h 5549974"/>
              <a:gd name="connsiteX22" fmla="*/ 4497878 w 4553447"/>
              <a:gd name="connsiteY22" fmla="*/ 1159389 h 5549974"/>
              <a:gd name="connsiteX23" fmla="*/ 4502181 w 4553447"/>
              <a:gd name="connsiteY23" fmla="*/ 1180505 h 5549974"/>
              <a:gd name="connsiteX24" fmla="*/ 4505271 w 4553447"/>
              <a:gd name="connsiteY24" fmla="*/ 1210687 h 5549974"/>
              <a:gd name="connsiteX25" fmla="*/ 4514088 w 4553447"/>
              <a:gd name="connsiteY25" fmla="*/ 1263157 h 5549974"/>
              <a:gd name="connsiteX26" fmla="*/ 4516365 w 4553447"/>
              <a:gd name="connsiteY26" fmla="*/ 1313374 h 5549974"/>
              <a:gd name="connsiteX27" fmla="*/ 4515485 w 4553447"/>
              <a:gd name="connsiteY27" fmla="*/ 1347004 h 5549974"/>
              <a:gd name="connsiteX28" fmla="*/ 4515022 w 4553447"/>
              <a:gd name="connsiteY28" fmla="*/ 1351864 h 5549974"/>
              <a:gd name="connsiteX29" fmla="*/ 4505903 w 4553447"/>
              <a:gd name="connsiteY29" fmla="*/ 1391762 h 5549974"/>
              <a:gd name="connsiteX30" fmla="*/ 4509167 w 4553447"/>
              <a:gd name="connsiteY30" fmla="*/ 1395707 h 5549974"/>
              <a:gd name="connsiteX31" fmla="*/ 4512009 w 4553447"/>
              <a:gd name="connsiteY31" fmla="*/ 1408524 h 5549974"/>
              <a:gd name="connsiteX32" fmla="*/ 4507268 w 4553447"/>
              <a:gd name="connsiteY32" fmla="*/ 1419109 h 5549974"/>
              <a:gd name="connsiteX33" fmla="*/ 4497084 w 4553447"/>
              <a:gd name="connsiteY33" fmla="*/ 1469337 h 5549974"/>
              <a:gd name="connsiteX34" fmla="*/ 4486187 w 4553447"/>
              <a:gd name="connsiteY34" fmla="*/ 1543038 h 5549974"/>
              <a:gd name="connsiteX35" fmla="*/ 4481306 w 4553447"/>
              <a:gd name="connsiteY35" fmla="*/ 1553997 h 5549974"/>
              <a:gd name="connsiteX36" fmla="*/ 4466878 w 4553447"/>
              <a:gd name="connsiteY36" fmla="*/ 1626071 h 5549974"/>
              <a:gd name="connsiteX37" fmla="*/ 4463163 w 4553447"/>
              <a:gd name="connsiteY37" fmla="*/ 1664103 h 5549974"/>
              <a:gd name="connsiteX38" fmla="*/ 4466823 w 4553447"/>
              <a:gd name="connsiteY38" fmla="*/ 1668558 h 5549974"/>
              <a:gd name="connsiteX39" fmla="*/ 4465173 w 4553447"/>
              <a:gd name="connsiteY39" fmla="*/ 1679756 h 5549974"/>
              <a:gd name="connsiteX40" fmla="*/ 4465585 w 4553447"/>
              <a:gd name="connsiteY40" fmla="*/ 1682815 h 5549974"/>
              <a:gd name="connsiteX41" fmla="*/ 4467096 w 4553447"/>
              <a:gd name="connsiteY41" fmla="*/ 1700268 h 5549974"/>
              <a:gd name="connsiteX42" fmla="*/ 4455626 w 4553447"/>
              <a:gd name="connsiteY42" fmla="*/ 1735163 h 5549974"/>
              <a:gd name="connsiteX43" fmla="*/ 4453566 w 4553447"/>
              <a:gd name="connsiteY43" fmla="*/ 1735289 h 5549974"/>
              <a:gd name="connsiteX44" fmla="*/ 4445068 w 4553447"/>
              <a:gd name="connsiteY44" fmla="*/ 1887374 h 5549974"/>
              <a:gd name="connsiteX45" fmla="*/ 4453759 w 4553447"/>
              <a:gd name="connsiteY45" fmla="*/ 1911536 h 5549974"/>
              <a:gd name="connsiteX46" fmla="*/ 4456037 w 4553447"/>
              <a:gd name="connsiteY46" fmla="*/ 1961755 h 5549974"/>
              <a:gd name="connsiteX47" fmla="*/ 4455156 w 4553447"/>
              <a:gd name="connsiteY47" fmla="*/ 1995384 h 5549974"/>
              <a:gd name="connsiteX48" fmla="*/ 4454694 w 4553447"/>
              <a:gd name="connsiteY48" fmla="*/ 2000244 h 5549974"/>
              <a:gd name="connsiteX49" fmla="*/ 4445574 w 4553447"/>
              <a:gd name="connsiteY49" fmla="*/ 2040142 h 5549974"/>
              <a:gd name="connsiteX50" fmla="*/ 4448839 w 4553447"/>
              <a:gd name="connsiteY50" fmla="*/ 2044087 h 5549974"/>
              <a:gd name="connsiteX51" fmla="*/ 4451680 w 4553447"/>
              <a:gd name="connsiteY51" fmla="*/ 2056904 h 5549974"/>
              <a:gd name="connsiteX52" fmla="*/ 4446939 w 4553447"/>
              <a:gd name="connsiteY52" fmla="*/ 2067489 h 5549974"/>
              <a:gd name="connsiteX53" fmla="*/ 4436755 w 4553447"/>
              <a:gd name="connsiteY53" fmla="*/ 2117719 h 5549974"/>
              <a:gd name="connsiteX54" fmla="*/ 4429424 w 4553447"/>
              <a:gd name="connsiteY54" fmla="*/ 2167300 h 5549974"/>
              <a:gd name="connsiteX55" fmla="*/ 4373341 w 4553447"/>
              <a:gd name="connsiteY55" fmla="*/ 3223633 h 5549974"/>
              <a:gd name="connsiteX56" fmla="*/ 4360555 w 4553447"/>
              <a:gd name="connsiteY56" fmla="*/ 3477281 h 5549974"/>
              <a:gd name="connsiteX57" fmla="*/ 4349470 w 4553447"/>
              <a:gd name="connsiteY57" fmla="*/ 3639984 h 5549974"/>
              <a:gd name="connsiteX58" fmla="*/ 4258709 w 4553447"/>
              <a:gd name="connsiteY58" fmla="*/ 5278921 h 5549974"/>
              <a:gd name="connsiteX59" fmla="*/ 4264007 w 4553447"/>
              <a:gd name="connsiteY59" fmla="*/ 5315626 h 5549974"/>
              <a:gd name="connsiteX60" fmla="*/ 4267541 w 4553447"/>
              <a:gd name="connsiteY60" fmla="*/ 5350090 h 5549974"/>
              <a:gd name="connsiteX61" fmla="*/ 4270373 w 4553447"/>
              <a:gd name="connsiteY61" fmla="*/ 5450399 h 5549974"/>
              <a:gd name="connsiteX62" fmla="*/ 4251816 w 4553447"/>
              <a:gd name="connsiteY62" fmla="*/ 5484804 h 5549974"/>
              <a:gd name="connsiteX63" fmla="*/ 4247164 w 4553447"/>
              <a:gd name="connsiteY63" fmla="*/ 5487504 h 5549974"/>
              <a:gd name="connsiteX64" fmla="*/ 4243707 w 4553447"/>
              <a:gd name="connsiteY64" fmla="*/ 5549951 h 5549974"/>
              <a:gd name="connsiteX65" fmla="*/ 310344 w 4553447"/>
              <a:gd name="connsiteY65" fmla="*/ 5297261 h 5549974"/>
              <a:gd name="connsiteX66" fmla="*/ 0 w 4553447"/>
              <a:gd name="connsiteY66" fmla="*/ 5280167 h 5549974"/>
              <a:gd name="connsiteX67" fmla="*/ 4324 w 4553447"/>
              <a:gd name="connsiteY67" fmla="*/ 5239903 h 5549974"/>
              <a:gd name="connsiteX68" fmla="*/ 8544 w 4553447"/>
              <a:gd name="connsiteY68" fmla="*/ 5233298 h 5549974"/>
              <a:gd name="connsiteX69" fmla="*/ 8813 w 4553447"/>
              <a:gd name="connsiteY69" fmla="*/ 5230552 h 5549974"/>
              <a:gd name="connsiteX70" fmla="*/ 9083 w 4553447"/>
              <a:gd name="connsiteY70" fmla="*/ 5227804 h 5549974"/>
              <a:gd name="connsiteX71" fmla="*/ 9620 w 4553447"/>
              <a:gd name="connsiteY71" fmla="*/ 5222308 h 5549974"/>
              <a:gd name="connsiteX72" fmla="*/ 9305 w 4553447"/>
              <a:gd name="connsiteY72" fmla="*/ 5216405 h 5549974"/>
              <a:gd name="connsiteX73" fmla="*/ 8721 w 4553447"/>
              <a:gd name="connsiteY73" fmla="*/ 5213249 h 5549974"/>
              <a:gd name="connsiteX74" fmla="*/ 8990 w 4553447"/>
              <a:gd name="connsiteY74" fmla="*/ 5210500 h 5549974"/>
              <a:gd name="connsiteX75" fmla="*/ 8674 w 4553447"/>
              <a:gd name="connsiteY75" fmla="*/ 5204597 h 5549974"/>
              <a:gd name="connsiteX76" fmla="*/ 8091 w 4553447"/>
              <a:gd name="connsiteY76" fmla="*/ 5201441 h 5549974"/>
              <a:gd name="connsiteX77" fmla="*/ 7461 w 4553447"/>
              <a:gd name="connsiteY77" fmla="*/ 5189632 h 5549974"/>
              <a:gd name="connsiteX78" fmla="*/ 6877 w 4553447"/>
              <a:gd name="connsiteY78" fmla="*/ 5186477 h 5549974"/>
              <a:gd name="connsiteX79" fmla="*/ 7145 w 4553447"/>
              <a:gd name="connsiteY79" fmla="*/ 5183728 h 5549974"/>
              <a:gd name="connsiteX80" fmla="*/ 5710 w 4553447"/>
              <a:gd name="connsiteY80" fmla="*/ 5180163 h 5549974"/>
              <a:gd name="connsiteX81" fmla="*/ 11122 w 4553447"/>
              <a:gd name="connsiteY81" fmla="*/ 5116566 h 5549974"/>
              <a:gd name="connsiteX82" fmla="*/ 78736 w 4553447"/>
              <a:gd name="connsiteY82" fmla="*/ 3839310 h 5549974"/>
              <a:gd name="connsiteX83" fmla="*/ 303426 w 4553447"/>
              <a:gd name="connsiteY83" fmla="*/ 0 h 5549974"/>
              <a:gd name="connsiteX0" fmla="*/ 303343 w 4553364"/>
              <a:gd name="connsiteY0" fmla="*/ 0 h 5549974"/>
              <a:gd name="connsiteX1" fmla="*/ 3305529 w 4553364"/>
              <a:gd name="connsiteY1" fmla="*/ 171842 h 5549974"/>
              <a:gd name="connsiteX2" fmla="*/ 4134340 w 4553364"/>
              <a:gd name="connsiteY2" fmla="*/ 226950 h 5549974"/>
              <a:gd name="connsiteX3" fmla="*/ 4507534 w 4553364"/>
              <a:gd name="connsiteY3" fmla="*/ 247374 h 5549974"/>
              <a:gd name="connsiteX4" fmla="*/ 4535413 w 4553364"/>
              <a:gd name="connsiteY4" fmla="*/ 269179 h 5549974"/>
              <a:gd name="connsiteX5" fmla="*/ 4533639 w 4553364"/>
              <a:gd name="connsiteY5" fmla="*/ 300930 h 5549974"/>
              <a:gd name="connsiteX6" fmla="*/ 4536561 w 4553364"/>
              <a:gd name="connsiteY6" fmla="*/ 302647 h 5549974"/>
              <a:gd name="connsiteX7" fmla="*/ 4552987 w 4553364"/>
              <a:gd name="connsiteY7" fmla="*/ 334222 h 5549974"/>
              <a:gd name="connsiteX8" fmla="*/ 4530726 w 4553364"/>
              <a:gd name="connsiteY8" fmla="*/ 391868 h 5549974"/>
              <a:gd name="connsiteX9" fmla="*/ 4527238 w 4553364"/>
              <a:gd name="connsiteY9" fmla="*/ 415489 h 5549974"/>
              <a:gd name="connsiteX10" fmla="*/ 4522133 w 4553364"/>
              <a:gd name="connsiteY10" fmla="*/ 506828 h 5549974"/>
              <a:gd name="connsiteX11" fmla="*/ 4521483 w 4553364"/>
              <a:gd name="connsiteY11" fmla="*/ 553245 h 5549974"/>
              <a:gd name="connsiteX12" fmla="*/ 4518384 w 4553364"/>
              <a:gd name="connsiteY12" fmla="*/ 581709 h 5549974"/>
              <a:gd name="connsiteX13" fmla="*/ 4517715 w 4553364"/>
              <a:gd name="connsiteY13" fmla="*/ 585890 h 5549974"/>
              <a:gd name="connsiteX14" fmla="*/ 4504778 w 4553364"/>
              <a:gd name="connsiteY14" fmla="*/ 817404 h 5549974"/>
              <a:gd name="connsiteX15" fmla="*/ 4506491 w 4553364"/>
              <a:gd name="connsiteY15" fmla="*/ 822238 h 5549974"/>
              <a:gd name="connsiteX16" fmla="*/ 4504340 w 4553364"/>
              <a:gd name="connsiteY16" fmla="*/ 846069 h 5549974"/>
              <a:gd name="connsiteX17" fmla="*/ 4502740 w 4553364"/>
              <a:gd name="connsiteY17" fmla="*/ 853854 h 5549974"/>
              <a:gd name="connsiteX18" fmla="*/ 4496502 w 4553364"/>
              <a:gd name="connsiteY18" fmla="*/ 965485 h 5549974"/>
              <a:gd name="connsiteX19" fmla="*/ 4498579 w 4553364"/>
              <a:gd name="connsiteY19" fmla="*/ 966385 h 5549974"/>
              <a:gd name="connsiteX20" fmla="*/ 4502698 w 4553364"/>
              <a:gd name="connsiteY20" fmla="*/ 1002567 h 5549974"/>
              <a:gd name="connsiteX21" fmla="*/ 4497900 w 4553364"/>
              <a:gd name="connsiteY21" fmla="*/ 1101094 h 5549974"/>
              <a:gd name="connsiteX22" fmla="*/ 4497795 w 4553364"/>
              <a:gd name="connsiteY22" fmla="*/ 1159389 h 5549974"/>
              <a:gd name="connsiteX23" fmla="*/ 4502098 w 4553364"/>
              <a:gd name="connsiteY23" fmla="*/ 1180505 h 5549974"/>
              <a:gd name="connsiteX24" fmla="*/ 4505188 w 4553364"/>
              <a:gd name="connsiteY24" fmla="*/ 1210687 h 5549974"/>
              <a:gd name="connsiteX25" fmla="*/ 4514005 w 4553364"/>
              <a:gd name="connsiteY25" fmla="*/ 1263157 h 5549974"/>
              <a:gd name="connsiteX26" fmla="*/ 4516282 w 4553364"/>
              <a:gd name="connsiteY26" fmla="*/ 1313374 h 5549974"/>
              <a:gd name="connsiteX27" fmla="*/ 4515402 w 4553364"/>
              <a:gd name="connsiteY27" fmla="*/ 1347004 h 5549974"/>
              <a:gd name="connsiteX28" fmla="*/ 4514939 w 4553364"/>
              <a:gd name="connsiteY28" fmla="*/ 1351864 h 5549974"/>
              <a:gd name="connsiteX29" fmla="*/ 4505820 w 4553364"/>
              <a:gd name="connsiteY29" fmla="*/ 1391762 h 5549974"/>
              <a:gd name="connsiteX30" fmla="*/ 4509084 w 4553364"/>
              <a:gd name="connsiteY30" fmla="*/ 1395707 h 5549974"/>
              <a:gd name="connsiteX31" fmla="*/ 4511926 w 4553364"/>
              <a:gd name="connsiteY31" fmla="*/ 1408524 h 5549974"/>
              <a:gd name="connsiteX32" fmla="*/ 4507185 w 4553364"/>
              <a:gd name="connsiteY32" fmla="*/ 1419109 h 5549974"/>
              <a:gd name="connsiteX33" fmla="*/ 4497001 w 4553364"/>
              <a:gd name="connsiteY33" fmla="*/ 1469337 h 5549974"/>
              <a:gd name="connsiteX34" fmla="*/ 4486104 w 4553364"/>
              <a:gd name="connsiteY34" fmla="*/ 1543038 h 5549974"/>
              <a:gd name="connsiteX35" fmla="*/ 4481223 w 4553364"/>
              <a:gd name="connsiteY35" fmla="*/ 1553997 h 5549974"/>
              <a:gd name="connsiteX36" fmla="*/ 4466795 w 4553364"/>
              <a:gd name="connsiteY36" fmla="*/ 1626071 h 5549974"/>
              <a:gd name="connsiteX37" fmla="*/ 4463080 w 4553364"/>
              <a:gd name="connsiteY37" fmla="*/ 1664103 h 5549974"/>
              <a:gd name="connsiteX38" fmla="*/ 4466740 w 4553364"/>
              <a:gd name="connsiteY38" fmla="*/ 1668558 h 5549974"/>
              <a:gd name="connsiteX39" fmla="*/ 4465090 w 4553364"/>
              <a:gd name="connsiteY39" fmla="*/ 1679756 h 5549974"/>
              <a:gd name="connsiteX40" fmla="*/ 4465502 w 4553364"/>
              <a:gd name="connsiteY40" fmla="*/ 1682815 h 5549974"/>
              <a:gd name="connsiteX41" fmla="*/ 4467013 w 4553364"/>
              <a:gd name="connsiteY41" fmla="*/ 1700268 h 5549974"/>
              <a:gd name="connsiteX42" fmla="*/ 4455543 w 4553364"/>
              <a:gd name="connsiteY42" fmla="*/ 1735163 h 5549974"/>
              <a:gd name="connsiteX43" fmla="*/ 4453483 w 4553364"/>
              <a:gd name="connsiteY43" fmla="*/ 1735289 h 5549974"/>
              <a:gd name="connsiteX44" fmla="*/ 4444985 w 4553364"/>
              <a:gd name="connsiteY44" fmla="*/ 1887374 h 5549974"/>
              <a:gd name="connsiteX45" fmla="*/ 4453676 w 4553364"/>
              <a:gd name="connsiteY45" fmla="*/ 1911536 h 5549974"/>
              <a:gd name="connsiteX46" fmla="*/ 4455954 w 4553364"/>
              <a:gd name="connsiteY46" fmla="*/ 1961755 h 5549974"/>
              <a:gd name="connsiteX47" fmla="*/ 4455073 w 4553364"/>
              <a:gd name="connsiteY47" fmla="*/ 1995384 h 5549974"/>
              <a:gd name="connsiteX48" fmla="*/ 4454611 w 4553364"/>
              <a:gd name="connsiteY48" fmla="*/ 2000244 h 5549974"/>
              <a:gd name="connsiteX49" fmla="*/ 4445491 w 4553364"/>
              <a:gd name="connsiteY49" fmla="*/ 2040142 h 5549974"/>
              <a:gd name="connsiteX50" fmla="*/ 4448756 w 4553364"/>
              <a:gd name="connsiteY50" fmla="*/ 2044087 h 5549974"/>
              <a:gd name="connsiteX51" fmla="*/ 4451597 w 4553364"/>
              <a:gd name="connsiteY51" fmla="*/ 2056904 h 5549974"/>
              <a:gd name="connsiteX52" fmla="*/ 4446856 w 4553364"/>
              <a:gd name="connsiteY52" fmla="*/ 2067489 h 5549974"/>
              <a:gd name="connsiteX53" fmla="*/ 4436672 w 4553364"/>
              <a:gd name="connsiteY53" fmla="*/ 2117719 h 5549974"/>
              <a:gd name="connsiteX54" fmla="*/ 4429341 w 4553364"/>
              <a:gd name="connsiteY54" fmla="*/ 2167300 h 5549974"/>
              <a:gd name="connsiteX55" fmla="*/ 4373258 w 4553364"/>
              <a:gd name="connsiteY55" fmla="*/ 3223633 h 5549974"/>
              <a:gd name="connsiteX56" fmla="*/ 4360472 w 4553364"/>
              <a:gd name="connsiteY56" fmla="*/ 3477281 h 5549974"/>
              <a:gd name="connsiteX57" fmla="*/ 4349387 w 4553364"/>
              <a:gd name="connsiteY57" fmla="*/ 3639984 h 5549974"/>
              <a:gd name="connsiteX58" fmla="*/ 4258626 w 4553364"/>
              <a:gd name="connsiteY58" fmla="*/ 5278921 h 5549974"/>
              <a:gd name="connsiteX59" fmla="*/ 4263924 w 4553364"/>
              <a:gd name="connsiteY59" fmla="*/ 5315626 h 5549974"/>
              <a:gd name="connsiteX60" fmla="*/ 4267458 w 4553364"/>
              <a:gd name="connsiteY60" fmla="*/ 5350090 h 5549974"/>
              <a:gd name="connsiteX61" fmla="*/ 4270290 w 4553364"/>
              <a:gd name="connsiteY61" fmla="*/ 5450399 h 5549974"/>
              <a:gd name="connsiteX62" fmla="*/ 4251733 w 4553364"/>
              <a:gd name="connsiteY62" fmla="*/ 5484804 h 5549974"/>
              <a:gd name="connsiteX63" fmla="*/ 4247081 w 4553364"/>
              <a:gd name="connsiteY63" fmla="*/ 5487504 h 5549974"/>
              <a:gd name="connsiteX64" fmla="*/ 4243624 w 4553364"/>
              <a:gd name="connsiteY64" fmla="*/ 5549951 h 5549974"/>
              <a:gd name="connsiteX65" fmla="*/ 310261 w 4553364"/>
              <a:gd name="connsiteY65" fmla="*/ 5297261 h 5549974"/>
              <a:gd name="connsiteX66" fmla="*/ 0 w 4553364"/>
              <a:gd name="connsiteY66" fmla="*/ 5293146 h 5549974"/>
              <a:gd name="connsiteX67" fmla="*/ 4241 w 4553364"/>
              <a:gd name="connsiteY67" fmla="*/ 5239903 h 5549974"/>
              <a:gd name="connsiteX68" fmla="*/ 8461 w 4553364"/>
              <a:gd name="connsiteY68" fmla="*/ 5233298 h 5549974"/>
              <a:gd name="connsiteX69" fmla="*/ 8730 w 4553364"/>
              <a:gd name="connsiteY69" fmla="*/ 5230552 h 5549974"/>
              <a:gd name="connsiteX70" fmla="*/ 9000 w 4553364"/>
              <a:gd name="connsiteY70" fmla="*/ 5227804 h 5549974"/>
              <a:gd name="connsiteX71" fmla="*/ 9537 w 4553364"/>
              <a:gd name="connsiteY71" fmla="*/ 5222308 h 5549974"/>
              <a:gd name="connsiteX72" fmla="*/ 9222 w 4553364"/>
              <a:gd name="connsiteY72" fmla="*/ 5216405 h 5549974"/>
              <a:gd name="connsiteX73" fmla="*/ 8638 w 4553364"/>
              <a:gd name="connsiteY73" fmla="*/ 5213249 h 5549974"/>
              <a:gd name="connsiteX74" fmla="*/ 8907 w 4553364"/>
              <a:gd name="connsiteY74" fmla="*/ 5210500 h 5549974"/>
              <a:gd name="connsiteX75" fmla="*/ 8591 w 4553364"/>
              <a:gd name="connsiteY75" fmla="*/ 5204597 h 5549974"/>
              <a:gd name="connsiteX76" fmla="*/ 8008 w 4553364"/>
              <a:gd name="connsiteY76" fmla="*/ 5201441 h 5549974"/>
              <a:gd name="connsiteX77" fmla="*/ 7378 w 4553364"/>
              <a:gd name="connsiteY77" fmla="*/ 5189632 h 5549974"/>
              <a:gd name="connsiteX78" fmla="*/ 6794 w 4553364"/>
              <a:gd name="connsiteY78" fmla="*/ 5186477 h 5549974"/>
              <a:gd name="connsiteX79" fmla="*/ 7062 w 4553364"/>
              <a:gd name="connsiteY79" fmla="*/ 5183728 h 5549974"/>
              <a:gd name="connsiteX80" fmla="*/ 5627 w 4553364"/>
              <a:gd name="connsiteY80" fmla="*/ 5180163 h 5549974"/>
              <a:gd name="connsiteX81" fmla="*/ 11039 w 4553364"/>
              <a:gd name="connsiteY81" fmla="*/ 5116566 h 5549974"/>
              <a:gd name="connsiteX82" fmla="*/ 78653 w 4553364"/>
              <a:gd name="connsiteY82" fmla="*/ 3839310 h 5549974"/>
              <a:gd name="connsiteX83" fmla="*/ 303343 w 4553364"/>
              <a:gd name="connsiteY83" fmla="*/ 0 h 5549974"/>
              <a:gd name="connsiteX0" fmla="*/ 303343 w 4553364"/>
              <a:gd name="connsiteY0" fmla="*/ 0 h 5549951"/>
              <a:gd name="connsiteX1" fmla="*/ 3305529 w 4553364"/>
              <a:gd name="connsiteY1" fmla="*/ 171842 h 5549951"/>
              <a:gd name="connsiteX2" fmla="*/ 4134340 w 4553364"/>
              <a:gd name="connsiteY2" fmla="*/ 226950 h 5549951"/>
              <a:gd name="connsiteX3" fmla="*/ 4507534 w 4553364"/>
              <a:gd name="connsiteY3" fmla="*/ 247374 h 5549951"/>
              <a:gd name="connsiteX4" fmla="*/ 4535413 w 4553364"/>
              <a:gd name="connsiteY4" fmla="*/ 269179 h 5549951"/>
              <a:gd name="connsiteX5" fmla="*/ 4533639 w 4553364"/>
              <a:gd name="connsiteY5" fmla="*/ 300930 h 5549951"/>
              <a:gd name="connsiteX6" fmla="*/ 4536561 w 4553364"/>
              <a:gd name="connsiteY6" fmla="*/ 302647 h 5549951"/>
              <a:gd name="connsiteX7" fmla="*/ 4552987 w 4553364"/>
              <a:gd name="connsiteY7" fmla="*/ 334222 h 5549951"/>
              <a:gd name="connsiteX8" fmla="*/ 4530726 w 4553364"/>
              <a:gd name="connsiteY8" fmla="*/ 391868 h 5549951"/>
              <a:gd name="connsiteX9" fmla="*/ 4527238 w 4553364"/>
              <a:gd name="connsiteY9" fmla="*/ 415489 h 5549951"/>
              <a:gd name="connsiteX10" fmla="*/ 4522133 w 4553364"/>
              <a:gd name="connsiteY10" fmla="*/ 506828 h 5549951"/>
              <a:gd name="connsiteX11" fmla="*/ 4521483 w 4553364"/>
              <a:gd name="connsiteY11" fmla="*/ 553245 h 5549951"/>
              <a:gd name="connsiteX12" fmla="*/ 4518384 w 4553364"/>
              <a:gd name="connsiteY12" fmla="*/ 581709 h 5549951"/>
              <a:gd name="connsiteX13" fmla="*/ 4517715 w 4553364"/>
              <a:gd name="connsiteY13" fmla="*/ 585890 h 5549951"/>
              <a:gd name="connsiteX14" fmla="*/ 4504778 w 4553364"/>
              <a:gd name="connsiteY14" fmla="*/ 817404 h 5549951"/>
              <a:gd name="connsiteX15" fmla="*/ 4506491 w 4553364"/>
              <a:gd name="connsiteY15" fmla="*/ 822238 h 5549951"/>
              <a:gd name="connsiteX16" fmla="*/ 4504340 w 4553364"/>
              <a:gd name="connsiteY16" fmla="*/ 846069 h 5549951"/>
              <a:gd name="connsiteX17" fmla="*/ 4502740 w 4553364"/>
              <a:gd name="connsiteY17" fmla="*/ 853854 h 5549951"/>
              <a:gd name="connsiteX18" fmla="*/ 4496502 w 4553364"/>
              <a:gd name="connsiteY18" fmla="*/ 965485 h 5549951"/>
              <a:gd name="connsiteX19" fmla="*/ 4498579 w 4553364"/>
              <a:gd name="connsiteY19" fmla="*/ 966385 h 5549951"/>
              <a:gd name="connsiteX20" fmla="*/ 4502698 w 4553364"/>
              <a:gd name="connsiteY20" fmla="*/ 1002567 h 5549951"/>
              <a:gd name="connsiteX21" fmla="*/ 4497900 w 4553364"/>
              <a:gd name="connsiteY21" fmla="*/ 1101094 h 5549951"/>
              <a:gd name="connsiteX22" fmla="*/ 4497795 w 4553364"/>
              <a:gd name="connsiteY22" fmla="*/ 1159389 h 5549951"/>
              <a:gd name="connsiteX23" fmla="*/ 4502098 w 4553364"/>
              <a:gd name="connsiteY23" fmla="*/ 1180505 h 5549951"/>
              <a:gd name="connsiteX24" fmla="*/ 4505188 w 4553364"/>
              <a:gd name="connsiteY24" fmla="*/ 1210687 h 5549951"/>
              <a:gd name="connsiteX25" fmla="*/ 4514005 w 4553364"/>
              <a:gd name="connsiteY25" fmla="*/ 1263157 h 5549951"/>
              <a:gd name="connsiteX26" fmla="*/ 4516282 w 4553364"/>
              <a:gd name="connsiteY26" fmla="*/ 1313374 h 5549951"/>
              <a:gd name="connsiteX27" fmla="*/ 4515402 w 4553364"/>
              <a:gd name="connsiteY27" fmla="*/ 1347004 h 5549951"/>
              <a:gd name="connsiteX28" fmla="*/ 4514939 w 4553364"/>
              <a:gd name="connsiteY28" fmla="*/ 1351864 h 5549951"/>
              <a:gd name="connsiteX29" fmla="*/ 4505820 w 4553364"/>
              <a:gd name="connsiteY29" fmla="*/ 1391762 h 5549951"/>
              <a:gd name="connsiteX30" fmla="*/ 4509084 w 4553364"/>
              <a:gd name="connsiteY30" fmla="*/ 1395707 h 5549951"/>
              <a:gd name="connsiteX31" fmla="*/ 4511926 w 4553364"/>
              <a:gd name="connsiteY31" fmla="*/ 1408524 h 5549951"/>
              <a:gd name="connsiteX32" fmla="*/ 4507185 w 4553364"/>
              <a:gd name="connsiteY32" fmla="*/ 1419109 h 5549951"/>
              <a:gd name="connsiteX33" fmla="*/ 4497001 w 4553364"/>
              <a:gd name="connsiteY33" fmla="*/ 1469337 h 5549951"/>
              <a:gd name="connsiteX34" fmla="*/ 4486104 w 4553364"/>
              <a:gd name="connsiteY34" fmla="*/ 1543038 h 5549951"/>
              <a:gd name="connsiteX35" fmla="*/ 4481223 w 4553364"/>
              <a:gd name="connsiteY35" fmla="*/ 1553997 h 5549951"/>
              <a:gd name="connsiteX36" fmla="*/ 4466795 w 4553364"/>
              <a:gd name="connsiteY36" fmla="*/ 1626071 h 5549951"/>
              <a:gd name="connsiteX37" fmla="*/ 4463080 w 4553364"/>
              <a:gd name="connsiteY37" fmla="*/ 1664103 h 5549951"/>
              <a:gd name="connsiteX38" fmla="*/ 4466740 w 4553364"/>
              <a:gd name="connsiteY38" fmla="*/ 1668558 h 5549951"/>
              <a:gd name="connsiteX39" fmla="*/ 4465090 w 4553364"/>
              <a:gd name="connsiteY39" fmla="*/ 1679756 h 5549951"/>
              <a:gd name="connsiteX40" fmla="*/ 4465502 w 4553364"/>
              <a:gd name="connsiteY40" fmla="*/ 1682815 h 5549951"/>
              <a:gd name="connsiteX41" fmla="*/ 4467013 w 4553364"/>
              <a:gd name="connsiteY41" fmla="*/ 1700268 h 5549951"/>
              <a:gd name="connsiteX42" fmla="*/ 4455543 w 4553364"/>
              <a:gd name="connsiteY42" fmla="*/ 1735163 h 5549951"/>
              <a:gd name="connsiteX43" fmla="*/ 4453483 w 4553364"/>
              <a:gd name="connsiteY43" fmla="*/ 1735289 h 5549951"/>
              <a:gd name="connsiteX44" fmla="*/ 4444985 w 4553364"/>
              <a:gd name="connsiteY44" fmla="*/ 1887374 h 5549951"/>
              <a:gd name="connsiteX45" fmla="*/ 4453676 w 4553364"/>
              <a:gd name="connsiteY45" fmla="*/ 1911536 h 5549951"/>
              <a:gd name="connsiteX46" fmla="*/ 4455954 w 4553364"/>
              <a:gd name="connsiteY46" fmla="*/ 1961755 h 5549951"/>
              <a:gd name="connsiteX47" fmla="*/ 4455073 w 4553364"/>
              <a:gd name="connsiteY47" fmla="*/ 1995384 h 5549951"/>
              <a:gd name="connsiteX48" fmla="*/ 4454611 w 4553364"/>
              <a:gd name="connsiteY48" fmla="*/ 2000244 h 5549951"/>
              <a:gd name="connsiteX49" fmla="*/ 4445491 w 4553364"/>
              <a:gd name="connsiteY49" fmla="*/ 2040142 h 5549951"/>
              <a:gd name="connsiteX50" fmla="*/ 4448756 w 4553364"/>
              <a:gd name="connsiteY50" fmla="*/ 2044087 h 5549951"/>
              <a:gd name="connsiteX51" fmla="*/ 4451597 w 4553364"/>
              <a:gd name="connsiteY51" fmla="*/ 2056904 h 5549951"/>
              <a:gd name="connsiteX52" fmla="*/ 4446856 w 4553364"/>
              <a:gd name="connsiteY52" fmla="*/ 2067489 h 5549951"/>
              <a:gd name="connsiteX53" fmla="*/ 4436672 w 4553364"/>
              <a:gd name="connsiteY53" fmla="*/ 2117719 h 5549951"/>
              <a:gd name="connsiteX54" fmla="*/ 4429341 w 4553364"/>
              <a:gd name="connsiteY54" fmla="*/ 2167300 h 5549951"/>
              <a:gd name="connsiteX55" fmla="*/ 4373258 w 4553364"/>
              <a:gd name="connsiteY55" fmla="*/ 3223633 h 5549951"/>
              <a:gd name="connsiteX56" fmla="*/ 4360472 w 4553364"/>
              <a:gd name="connsiteY56" fmla="*/ 3477281 h 5549951"/>
              <a:gd name="connsiteX57" fmla="*/ 4349387 w 4553364"/>
              <a:gd name="connsiteY57" fmla="*/ 3639984 h 5549951"/>
              <a:gd name="connsiteX58" fmla="*/ 4258626 w 4553364"/>
              <a:gd name="connsiteY58" fmla="*/ 5278921 h 5549951"/>
              <a:gd name="connsiteX59" fmla="*/ 4263924 w 4553364"/>
              <a:gd name="connsiteY59" fmla="*/ 5315626 h 5549951"/>
              <a:gd name="connsiteX60" fmla="*/ 4267458 w 4553364"/>
              <a:gd name="connsiteY60" fmla="*/ 5350090 h 5549951"/>
              <a:gd name="connsiteX61" fmla="*/ 4270290 w 4553364"/>
              <a:gd name="connsiteY61" fmla="*/ 5450399 h 5549951"/>
              <a:gd name="connsiteX62" fmla="*/ 4251733 w 4553364"/>
              <a:gd name="connsiteY62" fmla="*/ 5484804 h 5549951"/>
              <a:gd name="connsiteX63" fmla="*/ 4247081 w 4553364"/>
              <a:gd name="connsiteY63" fmla="*/ 5487504 h 5549951"/>
              <a:gd name="connsiteX64" fmla="*/ 4243624 w 4553364"/>
              <a:gd name="connsiteY64" fmla="*/ 5549951 h 5549951"/>
              <a:gd name="connsiteX65" fmla="*/ 0 w 4553364"/>
              <a:gd name="connsiteY65" fmla="*/ 5293146 h 5549951"/>
              <a:gd name="connsiteX66" fmla="*/ 4241 w 4553364"/>
              <a:gd name="connsiteY66" fmla="*/ 5239903 h 5549951"/>
              <a:gd name="connsiteX67" fmla="*/ 8461 w 4553364"/>
              <a:gd name="connsiteY67" fmla="*/ 5233298 h 5549951"/>
              <a:gd name="connsiteX68" fmla="*/ 8730 w 4553364"/>
              <a:gd name="connsiteY68" fmla="*/ 5230552 h 5549951"/>
              <a:gd name="connsiteX69" fmla="*/ 9000 w 4553364"/>
              <a:gd name="connsiteY69" fmla="*/ 5227804 h 5549951"/>
              <a:gd name="connsiteX70" fmla="*/ 9537 w 4553364"/>
              <a:gd name="connsiteY70" fmla="*/ 5222308 h 5549951"/>
              <a:gd name="connsiteX71" fmla="*/ 9222 w 4553364"/>
              <a:gd name="connsiteY71" fmla="*/ 5216405 h 5549951"/>
              <a:gd name="connsiteX72" fmla="*/ 8638 w 4553364"/>
              <a:gd name="connsiteY72" fmla="*/ 5213249 h 5549951"/>
              <a:gd name="connsiteX73" fmla="*/ 8907 w 4553364"/>
              <a:gd name="connsiteY73" fmla="*/ 5210500 h 5549951"/>
              <a:gd name="connsiteX74" fmla="*/ 8591 w 4553364"/>
              <a:gd name="connsiteY74" fmla="*/ 5204597 h 5549951"/>
              <a:gd name="connsiteX75" fmla="*/ 8008 w 4553364"/>
              <a:gd name="connsiteY75" fmla="*/ 5201441 h 5549951"/>
              <a:gd name="connsiteX76" fmla="*/ 7378 w 4553364"/>
              <a:gd name="connsiteY76" fmla="*/ 5189632 h 5549951"/>
              <a:gd name="connsiteX77" fmla="*/ 6794 w 4553364"/>
              <a:gd name="connsiteY77" fmla="*/ 5186477 h 5549951"/>
              <a:gd name="connsiteX78" fmla="*/ 7062 w 4553364"/>
              <a:gd name="connsiteY78" fmla="*/ 5183728 h 5549951"/>
              <a:gd name="connsiteX79" fmla="*/ 5627 w 4553364"/>
              <a:gd name="connsiteY79" fmla="*/ 5180163 h 5549951"/>
              <a:gd name="connsiteX80" fmla="*/ 11039 w 4553364"/>
              <a:gd name="connsiteY80" fmla="*/ 5116566 h 5549951"/>
              <a:gd name="connsiteX81" fmla="*/ 78653 w 4553364"/>
              <a:gd name="connsiteY81" fmla="*/ 3839310 h 5549951"/>
              <a:gd name="connsiteX82" fmla="*/ 303343 w 4553364"/>
              <a:gd name="connsiteY82" fmla="*/ 0 h 554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4553364" h="5549951">
                <a:moveTo>
                  <a:pt x="303343" y="0"/>
                </a:moveTo>
                <a:cubicBezTo>
                  <a:pt x="628090" y="31218"/>
                  <a:pt x="2667030" y="134017"/>
                  <a:pt x="3305529" y="171842"/>
                </a:cubicBezTo>
                <a:lnTo>
                  <a:pt x="4134340" y="226950"/>
                </a:lnTo>
                <a:lnTo>
                  <a:pt x="4507534" y="247374"/>
                </a:lnTo>
                <a:lnTo>
                  <a:pt x="4535413" y="269179"/>
                </a:lnTo>
                <a:cubicBezTo>
                  <a:pt x="4534822" y="279763"/>
                  <a:pt x="4534230" y="290346"/>
                  <a:pt x="4533639" y="300930"/>
                </a:cubicBezTo>
                <a:lnTo>
                  <a:pt x="4536561" y="302647"/>
                </a:lnTo>
                <a:cubicBezTo>
                  <a:pt x="4546159" y="304354"/>
                  <a:pt x="4555357" y="291327"/>
                  <a:pt x="4552987" y="334222"/>
                </a:cubicBezTo>
                <a:cubicBezTo>
                  <a:pt x="4542346" y="354710"/>
                  <a:pt x="4535332" y="373686"/>
                  <a:pt x="4530726" y="391868"/>
                </a:cubicBezTo>
                <a:lnTo>
                  <a:pt x="4527238" y="415489"/>
                </a:lnTo>
                <a:lnTo>
                  <a:pt x="4522133" y="506828"/>
                </a:lnTo>
                <a:cubicBezTo>
                  <a:pt x="4521916" y="522300"/>
                  <a:pt x="4521700" y="537773"/>
                  <a:pt x="4521483" y="553245"/>
                </a:cubicBezTo>
                <a:cubicBezTo>
                  <a:pt x="4521212" y="558170"/>
                  <a:pt x="4520118" y="568699"/>
                  <a:pt x="4518384" y="581709"/>
                </a:cubicBezTo>
                <a:lnTo>
                  <a:pt x="4517715" y="585890"/>
                </a:lnTo>
                <a:lnTo>
                  <a:pt x="4504778" y="817404"/>
                </a:lnTo>
                <a:lnTo>
                  <a:pt x="4506491" y="822238"/>
                </a:lnTo>
                <a:cubicBezTo>
                  <a:pt x="4506993" y="829783"/>
                  <a:pt x="4505912" y="837845"/>
                  <a:pt x="4504340" y="846069"/>
                </a:cubicBezTo>
                <a:lnTo>
                  <a:pt x="4502740" y="853854"/>
                </a:lnTo>
                <a:lnTo>
                  <a:pt x="4496502" y="965485"/>
                </a:lnTo>
                <a:lnTo>
                  <a:pt x="4498579" y="966385"/>
                </a:lnTo>
                <a:cubicBezTo>
                  <a:pt x="4500020" y="972743"/>
                  <a:pt x="4502811" y="980116"/>
                  <a:pt x="4502698" y="1002567"/>
                </a:cubicBezTo>
                <a:cubicBezTo>
                  <a:pt x="4491860" y="1029868"/>
                  <a:pt x="4512316" y="1067217"/>
                  <a:pt x="4497900" y="1101094"/>
                </a:cubicBezTo>
                <a:cubicBezTo>
                  <a:pt x="4494173" y="1113552"/>
                  <a:pt x="4492281" y="1152106"/>
                  <a:pt x="4497795" y="1159389"/>
                </a:cubicBezTo>
                <a:cubicBezTo>
                  <a:pt x="4498610" y="1167426"/>
                  <a:pt x="4495953" y="1176807"/>
                  <a:pt x="4502098" y="1180505"/>
                </a:cubicBezTo>
                <a:cubicBezTo>
                  <a:pt x="4509397" y="1186625"/>
                  <a:pt x="4495916" y="1214705"/>
                  <a:pt x="4505188" y="1210687"/>
                </a:cubicBezTo>
                <a:cubicBezTo>
                  <a:pt x="4495912" y="1230628"/>
                  <a:pt x="4511023" y="1246424"/>
                  <a:pt x="4514005" y="1263157"/>
                </a:cubicBezTo>
                <a:lnTo>
                  <a:pt x="4516282" y="1313374"/>
                </a:lnTo>
                <a:cubicBezTo>
                  <a:pt x="4515989" y="1324584"/>
                  <a:pt x="4515695" y="1335794"/>
                  <a:pt x="4515402" y="1347004"/>
                </a:cubicBezTo>
                <a:cubicBezTo>
                  <a:pt x="4515248" y="1348624"/>
                  <a:pt x="4515093" y="1350244"/>
                  <a:pt x="4514939" y="1351864"/>
                </a:cubicBezTo>
                <a:lnTo>
                  <a:pt x="4505820" y="1391762"/>
                </a:lnTo>
                <a:cubicBezTo>
                  <a:pt x="4507026" y="1392770"/>
                  <a:pt x="4508128" y="1394098"/>
                  <a:pt x="4509084" y="1395707"/>
                </a:cubicBezTo>
                <a:lnTo>
                  <a:pt x="4511926" y="1408524"/>
                </a:lnTo>
                <a:lnTo>
                  <a:pt x="4507185" y="1419109"/>
                </a:lnTo>
                <a:lnTo>
                  <a:pt x="4497001" y="1469337"/>
                </a:lnTo>
                <a:lnTo>
                  <a:pt x="4486104" y="1543038"/>
                </a:lnTo>
                <a:lnTo>
                  <a:pt x="4481223" y="1553997"/>
                </a:lnTo>
                <a:cubicBezTo>
                  <a:pt x="4475132" y="1579288"/>
                  <a:pt x="4478280" y="1610368"/>
                  <a:pt x="4466795" y="1626071"/>
                </a:cubicBezTo>
                <a:lnTo>
                  <a:pt x="4463080" y="1664103"/>
                </a:lnTo>
                <a:lnTo>
                  <a:pt x="4466740" y="1668558"/>
                </a:lnTo>
                <a:lnTo>
                  <a:pt x="4465090" y="1679756"/>
                </a:lnTo>
                <a:cubicBezTo>
                  <a:pt x="4465227" y="1680776"/>
                  <a:pt x="4465365" y="1681795"/>
                  <a:pt x="4465502" y="1682815"/>
                </a:cubicBezTo>
                <a:cubicBezTo>
                  <a:pt x="4466309" y="1688654"/>
                  <a:pt x="4466966" y="1694439"/>
                  <a:pt x="4467013" y="1700268"/>
                </a:cubicBezTo>
                <a:cubicBezTo>
                  <a:pt x="4452441" y="1697000"/>
                  <a:pt x="4458150" y="1726126"/>
                  <a:pt x="4455543" y="1735163"/>
                </a:cubicBezTo>
                <a:lnTo>
                  <a:pt x="4453483" y="1735289"/>
                </a:lnTo>
                <a:lnTo>
                  <a:pt x="4444985" y="1887374"/>
                </a:lnTo>
                <a:lnTo>
                  <a:pt x="4453676" y="1911536"/>
                </a:lnTo>
                <a:cubicBezTo>
                  <a:pt x="4454435" y="1928276"/>
                  <a:pt x="4455195" y="1945015"/>
                  <a:pt x="4455954" y="1961755"/>
                </a:cubicBezTo>
                <a:cubicBezTo>
                  <a:pt x="4455660" y="1972965"/>
                  <a:pt x="4455367" y="1984174"/>
                  <a:pt x="4455073" y="1995384"/>
                </a:cubicBezTo>
                <a:lnTo>
                  <a:pt x="4454611" y="2000244"/>
                </a:lnTo>
                <a:lnTo>
                  <a:pt x="4445491" y="2040142"/>
                </a:lnTo>
                <a:cubicBezTo>
                  <a:pt x="4446698" y="2041150"/>
                  <a:pt x="4447799" y="2042479"/>
                  <a:pt x="4448756" y="2044087"/>
                </a:cubicBezTo>
                <a:lnTo>
                  <a:pt x="4451597" y="2056904"/>
                </a:lnTo>
                <a:lnTo>
                  <a:pt x="4446856" y="2067489"/>
                </a:lnTo>
                <a:lnTo>
                  <a:pt x="4436672" y="2117719"/>
                </a:lnTo>
                <a:lnTo>
                  <a:pt x="4429341" y="2167300"/>
                </a:lnTo>
                <a:cubicBezTo>
                  <a:pt x="4410647" y="2519411"/>
                  <a:pt x="4376873" y="2876607"/>
                  <a:pt x="4373258" y="3223633"/>
                </a:cubicBezTo>
                <a:cubicBezTo>
                  <a:pt x="4370306" y="3302336"/>
                  <a:pt x="4363423" y="3398578"/>
                  <a:pt x="4360472" y="3477281"/>
                </a:cubicBezTo>
                <a:cubicBezTo>
                  <a:pt x="4367079" y="3471365"/>
                  <a:pt x="4356688" y="3621544"/>
                  <a:pt x="4349387" y="3639984"/>
                </a:cubicBezTo>
                <a:lnTo>
                  <a:pt x="4258626" y="5278921"/>
                </a:lnTo>
                <a:lnTo>
                  <a:pt x="4263924" y="5315626"/>
                </a:lnTo>
                <a:cubicBezTo>
                  <a:pt x="4269712" y="5323538"/>
                  <a:pt x="4266397" y="5327627"/>
                  <a:pt x="4267458" y="5350090"/>
                </a:cubicBezTo>
                <a:cubicBezTo>
                  <a:pt x="4268519" y="5372551"/>
                  <a:pt x="4251794" y="5406222"/>
                  <a:pt x="4270290" y="5450399"/>
                </a:cubicBezTo>
                <a:cubicBezTo>
                  <a:pt x="4269872" y="5457964"/>
                  <a:pt x="4260193" y="5476308"/>
                  <a:pt x="4251733" y="5484804"/>
                </a:cubicBezTo>
                <a:lnTo>
                  <a:pt x="4247081" y="5487504"/>
                </a:lnTo>
                <a:cubicBezTo>
                  <a:pt x="4245929" y="5508319"/>
                  <a:pt x="4247889" y="5526348"/>
                  <a:pt x="4243624" y="5549951"/>
                </a:cubicBezTo>
                <a:cubicBezTo>
                  <a:pt x="3535777" y="5517558"/>
                  <a:pt x="706564" y="5344821"/>
                  <a:pt x="0" y="5293146"/>
                </a:cubicBezTo>
                <a:lnTo>
                  <a:pt x="4241" y="5239903"/>
                </a:lnTo>
                <a:lnTo>
                  <a:pt x="8461" y="5233298"/>
                </a:lnTo>
                <a:cubicBezTo>
                  <a:pt x="8991" y="5232196"/>
                  <a:pt x="8639" y="5231467"/>
                  <a:pt x="8730" y="5230552"/>
                </a:cubicBezTo>
                <a:lnTo>
                  <a:pt x="9000" y="5227804"/>
                </a:lnTo>
                <a:cubicBezTo>
                  <a:pt x="9178" y="5225973"/>
                  <a:pt x="9545" y="5223940"/>
                  <a:pt x="9537" y="5222308"/>
                </a:cubicBezTo>
                <a:cubicBezTo>
                  <a:pt x="9481" y="5211840"/>
                  <a:pt x="8399" y="5224803"/>
                  <a:pt x="9222" y="5216405"/>
                </a:cubicBezTo>
                <a:cubicBezTo>
                  <a:pt x="9028" y="5215352"/>
                  <a:pt x="8703" y="5214469"/>
                  <a:pt x="8638" y="5213249"/>
                </a:cubicBezTo>
                <a:cubicBezTo>
                  <a:pt x="8596" y="5212477"/>
                  <a:pt x="8947" y="5211272"/>
                  <a:pt x="8907" y="5210500"/>
                </a:cubicBezTo>
                <a:cubicBezTo>
                  <a:pt x="8526" y="5203355"/>
                  <a:pt x="7974" y="5210896"/>
                  <a:pt x="8591" y="5204597"/>
                </a:cubicBezTo>
                <a:lnTo>
                  <a:pt x="8008" y="5201441"/>
                </a:lnTo>
                <a:cubicBezTo>
                  <a:pt x="6593" y="5193798"/>
                  <a:pt x="6556" y="5198023"/>
                  <a:pt x="7378" y="5189632"/>
                </a:cubicBezTo>
                <a:cubicBezTo>
                  <a:pt x="7183" y="5188581"/>
                  <a:pt x="6860" y="5187696"/>
                  <a:pt x="6794" y="5186477"/>
                </a:cubicBezTo>
                <a:cubicBezTo>
                  <a:pt x="6752" y="5185706"/>
                  <a:pt x="7185" y="5184394"/>
                  <a:pt x="7062" y="5183728"/>
                </a:cubicBezTo>
                <a:cubicBezTo>
                  <a:pt x="6788" y="5182241"/>
                  <a:pt x="4614" y="5182665"/>
                  <a:pt x="5627" y="5180163"/>
                </a:cubicBezTo>
                <a:lnTo>
                  <a:pt x="11039" y="5116566"/>
                </a:lnTo>
                <a:lnTo>
                  <a:pt x="78653" y="3839310"/>
                </a:lnTo>
                <a:lnTo>
                  <a:pt x="30334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Obrázek 4" descr="Obsah obrázku symbol, Písmo, Grafika, logo&#10;&#10;Popis byl vytvořen automaticky">
            <a:extLst>
              <a:ext uri="{FF2B5EF4-FFF2-40B4-BE49-F238E27FC236}">
                <a16:creationId xmlns:a16="http://schemas.microsoft.com/office/drawing/2014/main" id="{22C7ED03-CD1C-2D9E-E5A0-5A009598C71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420419">
            <a:off x="1104416" y="1096986"/>
            <a:ext cx="4254392" cy="4254392"/>
          </a:xfrm>
          <a:prstGeom prst="rect">
            <a:avLst/>
          </a:prstGeom>
        </p:spPr>
      </p:pic>
      <p:sp>
        <p:nvSpPr>
          <p:cNvPr id="3" name="Podnadpis 2">
            <a:extLst>
              <a:ext uri="{FF2B5EF4-FFF2-40B4-BE49-F238E27FC236}">
                <a16:creationId xmlns:a16="http://schemas.microsoft.com/office/drawing/2014/main" id="{6C38D866-F47B-7505-7122-D60BD9D36C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87129" y="2720107"/>
            <a:ext cx="5356597" cy="2750845"/>
          </a:xfrm>
        </p:spPr>
        <p:txBody>
          <a:bodyPr vert="horz" lIns="91440" tIns="45720" rIns="91440" bIns="45720" rtlCol="0">
            <a:normAutofit/>
          </a:bodyPr>
          <a:lstStyle/>
          <a:p>
            <a:pPr indent="-228600" algn="ctr"/>
            <a:r>
              <a:rPr lang="en-US" sz="2400" b="1" dirty="0">
                <a:solidFill>
                  <a:schemeClr val="bg1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Ondřej Jedlička </a:t>
            </a:r>
          </a:p>
          <a:p>
            <a:pPr indent="-228600" algn="ctr"/>
            <a:r>
              <a:rPr lang="en-US" sz="2400" b="1" dirty="0">
                <a:solidFill>
                  <a:schemeClr val="bg1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VŠTE</a:t>
            </a:r>
          </a:p>
          <a:p>
            <a:pPr indent="-228600" algn="ctr"/>
            <a:r>
              <a:rPr lang="en-US" sz="2400" b="1" dirty="0" err="1">
                <a:solidFill>
                  <a:schemeClr val="bg1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Podniková</a:t>
            </a:r>
            <a:r>
              <a:rPr lang="en-US" sz="2400" b="1" dirty="0">
                <a:solidFill>
                  <a:schemeClr val="bg1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ekonomie</a:t>
            </a:r>
            <a:endParaRPr lang="en-US" sz="2400" b="1" dirty="0">
              <a:solidFill>
                <a:schemeClr val="bg1"/>
              </a:solidFill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indent="-228600" algn="ctr"/>
            <a:r>
              <a:rPr lang="cs-CZ" sz="2400" b="1" dirty="0">
                <a:solidFill>
                  <a:schemeClr val="bg1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400" b="1" dirty="0">
                <a:solidFill>
                  <a:schemeClr val="bg1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28984</a:t>
            </a:r>
            <a:r>
              <a:rPr lang="cs-CZ" sz="2400" b="1" dirty="0">
                <a:solidFill>
                  <a:schemeClr val="bg1"/>
                </a:solidFill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400" b="1" dirty="0">
              <a:solidFill>
                <a:schemeClr val="bg1"/>
              </a:solidFill>
              <a:highlight>
                <a:srgbClr val="8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96BEFBD8-C05C-43C7-8D7B-58D37F70F5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23" name="Group 22">
              <a:extLst>
                <a:ext uri="{FF2B5EF4-FFF2-40B4-BE49-F238E27FC236}">
                  <a16:creationId xmlns:a16="http://schemas.microsoft.com/office/drawing/2014/main" id="{B622FDA5-36F9-4DD4-87A3-58FC513B8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734870DF-B7C4-4149-9E0F-2B602F26BD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A1CD7D4A-FA69-4C48-A532-9ED58E181A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F57FB85D-1649-470D-A7BA-3475C8510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8" name="Freeform: Shape 27">
            <a:extLst>
              <a:ext uri="{FF2B5EF4-FFF2-40B4-BE49-F238E27FC236}">
                <a16:creationId xmlns:a16="http://schemas.microsoft.com/office/drawing/2014/main" id="{03CCCF79-BC42-40CC-A81F-1C5962B62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193556" y="5316608"/>
            <a:ext cx="444795" cy="1655141"/>
          </a:xfrm>
          <a:custGeom>
            <a:avLst/>
            <a:gdLst>
              <a:gd name="connsiteX0" fmla="*/ 0 w 555597"/>
              <a:gd name="connsiteY0" fmla="*/ 83880 h 1999290"/>
              <a:gd name="connsiteX1" fmla="*/ 49282 w 555597"/>
              <a:gd name="connsiteY1" fmla="*/ 71215 h 1999290"/>
              <a:gd name="connsiteX2" fmla="*/ 174397 w 555597"/>
              <a:gd name="connsiteY2" fmla="*/ 45224 h 1999290"/>
              <a:gd name="connsiteX3" fmla="*/ 242049 w 555597"/>
              <a:gd name="connsiteY3" fmla="*/ 54744 h 1999290"/>
              <a:gd name="connsiteX4" fmla="*/ 326503 w 555597"/>
              <a:gd name="connsiteY4" fmla="*/ 39434 h 1999290"/>
              <a:gd name="connsiteX5" fmla="*/ 343350 w 555597"/>
              <a:gd name="connsiteY5" fmla="*/ 40491 h 1999290"/>
              <a:gd name="connsiteX6" fmla="*/ 349790 w 555597"/>
              <a:gd name="connsiteY6" fmla="*/ 52348 h 1999290"/>
              <a:gd name="connsiteX7" fmla="*/ 355722 w 555597"/>
              <a:gd name="connsiteY7" fmla="*/ 54552 h 1999290"/>
              <a:gd name="connsiteX8" fmla="*/ 374741 w 555597"/>
              <a:gd name="connsiteY8" fmla="*/ 39676 h 1999290"/>
              <a:gd name="connsiteX9" fmla="*/ 469664 w 555597"/>
              <a:gd name="connsiteY9" fmla="*/ 48453 h 1999290"/>
              <a:gd name="connsiteX10" fmla="*/ 521607 w 555597"/>
              <a:gd name="connsiteY10" fmla="*/ 10408 h 1999290"/>
              <a:gd name="connsiteX11" fmla="*/ 555597 w 555597"/>
              <a:gd name="connsiteY11" fmla="*/ 0 h 1999290"/>
              <a:gd name="connsiteX12" fmla="*/ 555597 w 555597"/>
              <a:gd name="connsiteY12" fmla="*/ 1995494 h 1999290"/>
              <a:gd name="connsiteX13" fmla="*/ 537215 w 555597"/>
              <a:gd name="connsiteY13" fmla="*/ 1991185 h 1999290"/>
              <a:gd name="connsiteX14" fmla="*/ 479386 w 555597"/>
              <a:gd name="connsiteY14" fmla="*/ 1992931 h 1999290"/>
              <a:gd name="connsiteX15" fmla="*/ 462617 w 555597"/>
              <a:gd name="connsiteY15" fmla="*/ 1999290 h 1999290"/>
              <a:gd name="connsiteX16" fmla="*/ 420522 w 555597"/>
              <a:gd name="connsiteY16" fmla="*/ 1999290 h 1999290"/>
              <a:gd name="connsiteX17" fmla="*/ 382909 w 555597"/>
              <a:gd name="connsiteY17" fmla="*/ 1988738 h 1999290"/>
              <a:gd name="connsiteX18" fmla="*/ 295360 w 555597"/>
              <a:gd name="connsiteY18" fmla="*/ 1977122 h 1999290"/>
              <a:gd name="connsiteX19" fmla="*/ 256969 w 555597"/>
              <a:gd name="connsiteY19" fmla="*/ 1970444 h 1999290"/>
              <a:gd name="connsiteX20" fmla="*/ 227096 w 555597"/>
              <a:gd name="connsiteY20" fmla="*/ 1951548 h 1999290"/>
              <a:gd name="connsiteX21" fmla="*/ 222890 w 555597"/>
              <a:gd name="connsiteY21" fmla="*/ 1935696 h 1999290"/>
              <a:gd name="connsiteX22" fmla="*/ 202274 w 555597"/>
              <a:gd name="connsiteY22" fmla="*/ 1929911 h 1999290"/>
              <a:gd name="connsiteX23" fmla="*/ 197448 w 555597"/>
              <a:gd name="connsiteY23" fmla="*/ 1925621 h 1999290"/>
              <a:gd name="connsiteX24" fmla="*/ 169099 w 555597"/>
              <a:gd name="connsiteY24" fmla="*/ 1903786 h 1999290"/>
              <a:gd name="connsiteX25" fmla="*/ 92344 w 555597"/>
              <a:gd name="connsiteY25" fmla="*/ 1925464 h 1999290"/>
              <a:gd name="connsiteX26" fmla="*/ 11266 w 555597"/>
              <a:gd name="connsiteY26" fmla="*/ 1895947 h 1999290"/>
              <a:gd name="connsiteX27" fmla="*/ 0 w 555597"/>
              <a:gd name="connsiteY27" fmla="*/ 1893933 h 199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55597" h="1999290">
                <a:moveTo>
                  <a:pt x="0" y="83880"/>
                </a:moveTo>
                <a:lnTo>
                  <a:pt x="49282" y="71215"/>
                </a:lnTo>
                <a:cubicBezTo>
                  <a:pt x="91656" y="63184"/>
                  <a:pt x="135655" y="58277"/>
                  <a:pt x="174397" y="45224"/>
                </a:cubicBezTo>
                <a:cubicBezTo>
                  <a:pt x="225837" y="94025"/>
                  <a:pt x="195077" y="47856"/>
                  <a:pt x="242049" y="54744"/>
                </a:cubicBezTo>
                <a:lnTo>
                  <a:pt x="326503" y="39434"/>
                </a:lnTo>
                <a:lnTo>
                  <a:pt x="343350" y="40491"/>
                </a:lnTo>
                <a:lnTo>
                  <a:pt x="349790" y="52348"/>
                </a:lnTo>
                <a:lnTo>
                  <a:pt x="355722" y="54552"/>
                </a:lnTo>
                <a:lnTo>
                  <a:pt x="374741" y="39676"/>
                </a:lnTo>
                <a:cubicBezTo>
                  <a:pt x="402796" y="31662"/>
                  <a:pt x="441033" y="50452"/>
                  <a:pt x="469664" y="48453"/>
                </a:cubicBezTo>
                <a:cubicBezTo>
                  <a:pt x="478380" y="29604"/>
                  <a:pt x="496522" y="19255"/>
                  <a:pt x="521607" y="10408"/>
                </a:cubicBezTo>
                <a:lnTo>
                  <a:pt x="555597" y="0"/>
                </a:lnTo>
                <a:lnTo>
                  <a:pt x="555597" y="1995494"/>
                </a:lnTo>
                <a:lnTo>
                  <a:pt x="537215" y="1991185"/>
                </a:lnTo>
                <a:cubicBezTo>
                  <a:pt x="514565" y="1988101"/>
                  <a:pt x="490837" y="1988688"/>
                  <a:pt x="479386" y="1992931"/>
                </a:cubicBezTo>
                <a:lnTo>
                  <a:pt x="462617" y="1999290"/>
                </a:lnTo>
                <a:lnTo>
                  <a:pt x="420522" y="1999290"/>
                </a:lnTo>
                <a:lnTo>
                  <a:pt x="382909" y="1988738"/>
                </a:lnTo>
                <a:cubicBezTo>
                  <a:pt x="350860" y="1976654"/>
                  <a:pt x="320299" y="1963332"/>
                  <a:pt x="295360" y="1977122"/>
                </a:cubicBezTo>
                <a:cubicBezTo>
                  <a:pt x="281004" y="1978006"/>
                  <a:pt x="268406" y="1975325"/>
                  <a:pt x="256969" y="1970444"/>
                </a:cubicBezTo>
                <a:lnTo>
                  <a:pt x="227096" y="1951548"/>
                </a:lnTo>
                <a:lnTo>
                  <a:pt x="222890" y="1935696"/>
                </a:lnTo>
                <a:lnTo>
                  <a:pt x="202274" y="1929911"/>
                </a:lnTo>
                <a:lnTo>
                  <a:pt x="197448" y="1925621"/>
                </a:lnTo>
                <a:cubicBezTo>
                  <a:pt x="188240" y="1917376"/>
                  <a:pt x="178991" y="1909643"/>
                  <a:pt x="169099" y="1903786"/>
                </a:cubicBezTo>
                <a:cubicBezTo>
                  <a:pt x="158518" y="1969055"/>
                  <a:pt x="83191" y="1864739"/>
                  <a:pt x="92344" y="1925464"/>
                </a:cubicBezTo>
                <a:cubicBezTo>
                  <a:pt x="36140" y="1904645"/>
                  <a:pt x="59596" y="1967908"/>
                  <a:pt x="11266" y="1895947"/>
                </a:cubicBezTo>
                <a:lnTo>
                  <a:pt x="0" y="1893933"/>
                </a:lnTo>
                <a:close/>
              </a:path>
            </a:pathLst>
          </a:custGeom>
          <a:blipFill dpi="0" rotWithShape="1">
            <a:blip r:embed="rId4">
              <a:alphaModFix amt="84000"/>
            </a:blip>
            <a:srcRect/>
            <a:tile tx="0" ty="0" sx="100000" sy="100000" flip="none" algn="tl"/>
          </a:blipFill>
          <a:ln>
            <a:noFill/>
          </a:ln>
          <a:effectLst>
            <a:outerShdw blurRad="63500" dist="12700" dir="8100000" algn="tr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6780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oup 30">
            <a:extLst>
              <a:ext uri="{FF2B5EF4-FFF2-40B4-BE49-F238E27FC236}">
                <a16:creationId xmlns:a16="http://schemas.microsoft.com/office/drawing/2014/main" id="{23F5135F-115E-423C-BE4A-B56C35DC9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32" name="Group 31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37" name="Rectangle 36">
            <a:extLst>
              <a:ext uri="{FF2B5EF4-FFF2-40B4-BE49-F238E27FC236}">
                <a16:creationId xmlns:a16="http://schemas.microsoft.com/office/drawing/2014/main" id="{6BA10EFB-A0C8-4F9F-AB14-5BDF29BF83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FB8F7E00-9123-B98E-43E1-2B7F2D1936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477" y="681039"/>
            <a:ext cx="7838962" cy="5606443"/>
          </a:xfrm>
          <a:solidFill>
            <a:srgbClr val="FF6600"/>
          </a:solidFill>
        </p:spPr>
        <p:txBody>
          <a:bodyPr vert="horz" lIns="91440" tIns="45720" rIns="91440" bIns="45720" rtlCol="0" anchor="t">
            <a:normAutofit fontScale="90000"/>
          </a:bodyPr>
          <a:lstStyle/>
          <a:p>
            <a:pPr marL="457200" indent="-457200">
              <a:lnSpc>
                <a:spcPct val="110000"/>
              </a:lnSpc>
              <a:buFont typeface="Wingdings" panose="05000000000000000000" pitchFamily="2" charset="2"/>
              <a:buChar char="Ø"/>
            </a:pPr>
            <a:r>
              <a:rPr lang="cs-CZ" sz="3100" b="1" dirty="0">
                <a:solidFill>
                  <a:schemeClr val="bg1"/>
                </a:solidFill>
                <a:effectLst/>
                <a:highlight>
                  <a:srgbClr val="0000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 společnosti B a K Písek:</a:t>
            </a:r>
            <a:br>
              <a:rPr lang="cs-CZ" sz="2200" b="1" dirty="0">
                <a:solidFill>
                  <a:schemeClr val="bg1"/>
                </a:solidFill>
                <a:effectLst/>
                <a:highlight>
                  <a:srgbClr val="800000"/>
                </a:highlight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Dvě</a:t>
            </a:r>
            <a:r>
              <a:rPr lang="en-US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české</a:t>
            </a:r>
            <a:r>
              <a:rPr lang="en-US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firmy</a:t>
            </a:r>
            <a:r>
              <a:rPr lang="en-US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– B a K production </a:t>
            </a:r>
            <a:r>
              <a:rPr lang="en-US" sz="22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s.r.o.</a:t>
            </a:r>
            <a:r>
              <a:rPr lang="en-US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a B a K </a:t>
            </a:r>
            <a:r>
              <a:rPr lang="en-US" sz="22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systémy</a:t>
            </a:r>
            <a:r>
              <a:rPr lang="en-US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s.r.o.</a:t>
            </a:r>
            <a:br>
              <a:rPr lang="cs-CZ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Sídlí</a:t>
            </a:r>
            <a:r>
              <a:rPr lang="en-US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</a:t>
            </a:r>
            <a:r>
              <a:rPr lang="en-US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vlastním</a:t>
            </a:r>
            <a:r>
              <a:rPr lang="en-US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výrobním</a:t>
            </a:r>
            <a:r>
              <a:rPr lang="cs-CZ" sz="2200" b="1" i="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2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areálu</a:t>
            </a:r>
            <a:r>
              <a:rPr lang="en-US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v </a:t>
            </a:r>
            <a:r>
              <a:rPr lang="en-US" sz="22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Purkraticích</a:t>
            </a:r>
            <a:r>
              <a:rPr lang="en-US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u </a:t>
            </a:r>
            <a:r>
              <a:rPr lang="en-US" sz="22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Písku</a:t>
            </a:r>
            <a:r>
              <a:rPr lang="cs-CZ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cs-CZ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22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Zakladatelé</a:t>
            </a:r>
            <a:r>
              <a:rPr lang="en-US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: Ing. </a:t>
            </a:r>
            <a:r>
              <a:rPr lang="en-US" sz="22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Jiří</a:t>
            </a:r>
            <a:r>
              <a:rPr lang="en-US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Karel a Karel </a:t>
            </a:r>
            <a:r>
              <a:rPr lang="en-US" sz="2200" b="1" i="0" dirty="0" err="1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Brejcha</a:t>
            </a:r>
            <a:r>
              <a:rPr lang="cs-CZ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br>
              <a:rPr lang="cs-CZ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Inženýrství, projektování, zpracování plechu, výroba rozváděčů, elektromontáže.</a:t>
            </a:r>
            <a:br>
              <a:rPr lang="cs-CZ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ČSN EN ISO 9001:2016</a:t>
            </a:r>
            <a:br>
              <a:rPr lang="cs-CZ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Závazek kvality, efektivního řízení procesů</a:t>
            </a:r>
            <a:br>
              <a:rPr lang="cs-CZ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s-CZ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200" b="1" i="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Síť působení nejen v České republice, ale i v zahraničí.</a:t>
            </a:r>
            <a:br>
              <a:rPr lang="en-US" sz="2200" b="0" dirty="0">
                <a:solidFill>
                  <a:schemeClr val="bg1"/>
                </a:solidFill>
                <a:effectLst/>
              </a:rPr>
            </a:br>
            <a:endParaRPr lang="en-US" sz="2200" dirty="0">
              <a:solidFill>
                <a:schemeClr val="bg1"/>
              </a:solidFill>
            </a:endParaRPr>
          </a:p>
        </p:txBody>
      </p:sp>
      <p:grpSp>
        <p:nvGrpSpPr>
          <p:cNvPr id="39" name="Group 38">
            <a:extLst>
              <a:ext uri="{FF2B5EF4-FFF2-40B4-BE49-F238E27FC236}">
                <a16:creationId xmlns:a16="http://schemas.microsoft.com/office/drawing/2014/main" id="{74135E37-A761-481E-9A4F-0BE65EDC4D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40" name="Group 39">
              <a:extLst>
                <a:ext uri="{FF2B5EF4-FFF2-40B4-BE49-F238E27FC236}">
                  <a16:creationId xmlns:a16="http://schemas.microsoft.com/office/drawing/2014/main" id="{BE4B76E0-C306-4FD0-B2AC-668FA36E5B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42" name="Straight Connector 41">
                <a:extLst>
                  <a:ext uri="{FF2B5EF4-FFF2-40B4-BE49-F238E27FC236}">
                    <a16:creationId xmlns:a16="http://schemas.microsoft.com/office/drawing/2014/main" id="{E9F88490-F996-4801-8331-09F20E2E5C48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3" name="Straight Connector 42">
                <a:extLst>
                  <a:ext uri="{FF2B5EF4-FFF2-40B4-BE49-F238E27FC236}">
                    <a16:creationId xmlns:a16="http://schemas.microsoft.com/office/drawing/2014/main" id="{3F57B529-A7FC-43A6-AC18-C4DE05357C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D76CA3AA-8F67-44E8-AB53-70B6947C59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0" name="Zástupný obsah 29" descr="Obsah obrázku text, Písmo, logo, Grafika&#10;&#10;Popis byl vytvořen automaticky">
            <a:extLst>
              <a:ext uri="{FF2B5EF4-FFF2-40B4-BE49-F238E27FC236}">
                <a16:creationId xmlns:a16="http://schemas.microsoft.com/office/drawing/2014/main" id="{060113CE-F8D7-CDF7-78B7-436B3AF921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5916" y="1851756"/>
            <a:ext cx="3154488" cy="3154488"/>
          </a:xfrm>
        </p:spPr>
      </p:pic>
    </p:spTree>
    <p:extLst>
      <p:ext uri="{BB962C8B-B14F-4D97-AF65-F5344CB8AC3E}">
        <p14:creationId xmlns:p14="http://schemas.microsoft.com/office/powerpoint/2010/main" val="30814115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93EA7AF-FF44-DF22-8DE0-97D609F712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61467" y="111632"/>
            <a:ext cx="5857874" cy="809626"/>
          </a:xfrm>
        </p:spPr>
        <p:txBody>
          <a:bodyPr>
            <a:normAutofit/>
          </a:bodyPr>
          <a:lstStyle/>
          <a:p>
            <a:r>
              <a:rPr lang="cs-CZ" b="1" i="0" dirty="0">
                <a:solidFill>
                  <a:schemeClr val="bg1"/>
                </a:solidFill>
                <a:highlight>
                  <a:srgbClr val="FF66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Náplň a průběh praxe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01085B-D123-92F9-80DB-C34DE89D55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9149" y="1039633"/>
            <a:ext cx="10553701" cy="5486400"/>
          </a:xfrm>
          <a:solidFill>
            <a:srgbClr val="FF6600"/>
          </a:solidFill>
        </p:spPr>
        <p:txBody>
          <a:bodyPr>
            <a:normAutofit fontScale="92500" lnSpcReduction="20000"/>
          </a:bodyPr>
          <a:lstStyle/>
          <a:p>
            <a:r>
              <a:rPr lang="cs-CZ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Výrobní Proces:</a:t>
            </a:r>
          </a:p>
          <a:p>
            <a:r>
              <a:rPr lang="cs-CZ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Monitorování vstupů materiálu a součástek pro dosažení kvality</a:t>
            </a:r>
          </a:p>
          <a:p>
            <a:r>
              <a:rPr lang="cs-CZ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Analýzy interní a externí nákladové efektivity</a:t>
            </a:r>
          </a:p>
          <a:p>
            <a:endParaRPr lang="cs-CZ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Obchodní Činnost:</a:t>
            </a:r>
          </a:p>
          <a:p>
            <a:r>
              <a:rPr lang="cs-CZ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Pochopení marketingových nástrojů a tvorba cenové politiky</a:t>
            </a:r>
          </a:p>
          <a:p>
            <a:r>
              <a:rPr lang="cs-CZ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Znalost nástrojů marketingového mixu</a:t>
            </a:r>
          </a:p>
          <a:p>
            <a:endParaRPr lang="cs-CZ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Personální Management:</a:t>
            </a:r>
          </a:p>
          <a:p>
            <a:r>
              <a:rPr lang="cs-CZ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Nábor, profesní rozvoj, motivace zaměstnanců</a:t>
            </a:r>
          </a:p>
          <a:p>
            <a:r>
              <a:rPr lang="cs-CZ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Hodnocení, personální náklady, sledování kvalifikací</a:t>
            </a:r>
          </a:p>
          <a:p>
            <a:endParaRPr lang="cs-CZ" b="1" dirty="0">
              <a:highlight>
                <a:srgbClr val="FFFF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Účetnictví a Finanční Řízení:</a:t>
            </a:r>
          </a:p>
          <a:p>
            <a:r>
              <a:rPr lang="cs-CZ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Zadávání faktur, správa pohledávek a závazků, cash </a:t>
            </a:r>
            <a:r>
              <a:rPr lang="cs-CZ" b="1" dirty="0" err="1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flow</a:t>
            </a:r>
            <a:r>
              <a:rPr lang="cs-CZ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, výkaz zisku a ztrát, rozvaha</a:t>
            </a:r>
          </a:p>
          <a:p>
            <a:r>
              <a:rPr lang="cs-CZ" b="1" dirty="0">
                <a:highlight>
                  <a:srgbClr val="FFFF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Odepisování majetku, daňové povinnosti, práce s účetním systémem</a:t>
            </a:r>
          </a:p>
          <a:p>
            <a:endParaRPr lang="cs-CZ" b="1" dirty="0">
              <a:solidFill>
                <a:schemeClr val="bg2"/>
              </a:solidFill>
              <a:highlight>
                <a:srgbClr val="000000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Obrázek 4" descr="Obsah obrázku text, snímek obrazovky&#10;&#10;Popis byl vytvořen automaticky">
            <a:extLst>
              <a:ext uri="{FF2B5EF4-FFF2-40B4-BE49-F238E27FC236}">
                <a16:creationId xmlns:a16="http://schemas.microsoft.com/office/drawing/2014/main" id="{57F575E1-DAF3-1A0A-4883-3B67E859DE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91033" y="2086009"/>
            <a:ext cx="4281817" cy="28630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0269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A1BBCB0E-D444-4662-99B6-968FADD997A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C765BCA6-5619-72F4-CD7B-220C4B185B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73507" y="186445"/>
            <a:ext cx="5006974" cy="822601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  <a:highlight>
                  <a:srgbClr val="FF6600"/>
                </a:highlight>
              </a:rPr>
              <a:t>Zhodnocení praxe:</a:t>
            </a:r>
          </a:p>
        </p:txBody>
      </p:sp>
      <p:grpSp>
        <p:nvGrpSpPr>
          <p:cNvPr id="18" name="Group 10">
            <a:extLst>
              <a:ext uri="{FF2B5EF4-FFF2-40B4-BE49-F238E27FC236}">
                <a16:creationId xmlns:a16="http://schemas.microsoft.com/office/drawing/2014/main" id="{FABCF46B-3163-4E66-9BB3-AAC999794E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DFFABCCE-353C-4DF3-82A1-0A3254A684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D69B21E5-8A56-4BB0-A2F9-E1D18D1B4D3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F2E0FB7C-6BC0-4404-BBCB-6DD5D28DCA76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9" name="Oval 12">
              <a:extLst>
                <a:ext uri="{FF2B5EF4-FFF2-40B4-BE49-F238E27FC236}">
                  <a16:creationId xmlns:a16="http://schemas.microsoft.com/office/drawing/2014/main" id="{0FCD1BD2-FA34-4758-A9C5-6723ACAD7E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aphicFrame>
        <p:nvGraphicFramePr>
          <p:cNvPr id="20" name="Zástupný obsah 2">
            <a:extLst>
              <a:ext uri="{FF2B5EF4-FFF2-40B4-BE49-F238E27FC236}">
                <a16:creationId xmlns:a16="http://schemas.microsoft.com/office/drawing/2014/main" id="{D712C959-F74B-7621-67B2-488EB3EE01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7206809"/>
              </p:ext>
            </p:extLst>
          </p:nvPr>
        </p:nvGraphicFramePr>
        <p:xfrm>
          <a:off x="641296" y="1347806"/>
          <a:ext cx="10909408" cy="504045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528590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F08FD56-DA92-4BD4-98BB-9311E5E522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D8DFF92-0518-2308-3643-1839D274F6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8838" y="490677"/>
            <a:ext cx="2454633" cy="1777116"/>
          </a:xfrm>
        </p:spPr>
        <p:txBody>
          <a:bodyPr>
            <a:normAutofit/>
          </a:bodyPr>
          <a:lstStyle/>
          <a:p>
            <a:r>
              <a:rPr lang="cs-CZ" sz="5400" b="1" dirty="0">
                <a:solidFill>
                  <a:schemeClr val="bg1"/>
                </a:solidFill>
                <a:highlight>
                  <a:srgbClr val="FF660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Závěr: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5D5E9CC-2294-46D1-89D0-F8C6FA5C41D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420420">
            <a:off x="780270" y="331637"/>
            <a:ext cx="4892736" cy="5837881"/>
          </a:xfrm>
          <a:prstGeom prst="rect">
            <a:avLst/>
          </a:prstGeom>
          <a:solidFill>
            <a:schemeClr val="tx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5BABD217-EF3C-4AF3-9C20-A6619D211F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227644">
            <a:off x="741222" y="293814"/>
            <a:ext cx="4987909" cy="5883149"/>
          </a:xfrm>
          <a:custGeom>
            <a:avLst/>
            <a:gdLst>
              <a:gd name="connsiteX0" fmla="*/ 412307 w 4662328"/>
              <a:gd name="connsiteY0" fmla="*/ 0 h 5549975"/>
              <a:gd name="connsiteX1" fmla="*/ 3414493 w 4662328"/>
              <a:gd name="connsiteY1" fmla="*/ 171842 h 5549975"/>
              <a:gd name="connsiteX2" fmla="*/ 4243304 w 4662328"/>
              <a:gd name="connsiteY2" fmla="*/ 226950 h 5549975"/>
              <a:gd name="connsiteX3" fmla="*/ 4616498 w 4662328"/>
              <a:gd name="connsiteY3" fmla="*/ 247374 h 5549975"/>
              <a:gd name="connsiteX4" fmla="*/ 4644377 w 4662328"/>
              <a:gd name="connsiteY4" fmla="*/ 269179 h 5549975"/>
              <a:gd name="connsiteX5" fmla="*/ 4642603 w 4662328"/>
              <a:gd name="connsiteY5" fmla="*/ 300930 h 5549975"/>
              <a:gd name="connsiteX6" fmla="*/ 4645525 w 4662328"/>
              <a:gd name="connsiteY6" fmla="*/ 302647 h 5549975"/>
              <a:gd name="connsiteX7" fmla="*/ 4661951 w 4662328"/>
              <a:gd name="connsiteY7" fmla="*/ 334222 h 5549975"/>
              <a:gd name="connsiteX8" fmla="*/ 4639690 w 4662328"/>
              <a:gd name="connsiteY8" fmla="*/ 391868 h 5549975"/>
              <a:gd name="connsiteX9" fmla="*/ 4636202 w 4662328"/>
              <a:gd name="connsiteY9" fmla="*/ 415489 h 5549975"/>
              <a:gd name="connsiteX10" fmla="*/ 4631097 w 4662328"/>
              <a:gd name="connsiteY10" fmla="*/ 506828 h 5549975"/>
              <a:gd name="connsiteX11" fmla="*/ 4630447 w 4662328"/>
              <a:gd name="connsiteY11" fmla="*/ 553245 h 5549975"/>
              <a:gd name="connsiteX12" fmla="*/ 4627348 w 4662328"/>
              <a:gd name="connsiteY12" fmla="*/ 581709 h 5549975"/>
              <a:gd name="connsiteX13" fmla="*/ 4626679 w 4662328"/>
              <a:gd name="connsiteY13" fmla="*/ 585890 h 5549975"/>
              <a:gd name="connsiteX14" fmla="*/ 4613742 w 4662328"/>
              <a:gd name="connsiteY14" fmla="*/ 817404 h 5549975"/>
              <a:gd name="connsiteX15" fmla="*/ 4615455 w 4662328"/>
              <a:gd name="connsiteY15" fmla="*/ 822238 h 5549975"/>
              <a:gd name="connsiteX16" fmla="*/ 4613304 w 4662328"/>
              <a:gd name="connsiteY16" fmla="*/ 846069 h 5549975"/>
              <a:gd name="connsiteX17" fmla="*/ 4611704 w 4662328"/>
              <a:gd name="connsiteY17" fmla="*/ 853854 h 5549975"/>
              <a:gd name="connsiteX18" fmla="*/ 4605466 w 4662328"/>
              <a:gd name="connsiteY18" fmla="*/ 965485 h 5549975"/>
              <a:gd name="connsiteX19" fmla="*/ 4607543 w 4662328"/>
              <a:gd name="connsiteY19" fmla="*/ 966385 h 5549975"/>
              <a:gd name="connsiteX20" fmla="*/ 4611662 w 4662328"/>
              <a:gd name="connsiteY20" fmla="*/ 1002567 h 5549975"/>
              <a:gd name="connsiteX21" fmla="*/ 4606864 w 4662328"/>
              <a:gd name="connsiteY21" fmla="*/ 1101094 h 5549975"/>
              <a:gd name="connsiteX22" fmla="*/ 4606759 w 4662328"/>
              <a:gd name="connsiteY22" fmla="*/ 1159389 h 5549975"/>
              <a:gd name="connsiteX23" fmla="*/ 4611062 w 4662328"/>
              <a:gd name="connsiteY23" fmla="*/ 1180505 h 5549975"/>
              <a:gd name="connsiteX24" fmla="*/ 4614152 w 4662328"/>
              <a:gd name="connsiteY24" fmla="*/ 1210687 h 5549975"/>
              <a:gd name="connsiteX25" fmla="*/ 4622969 w 4662328"/>
              <a:gd name="connsiteY25" fmla="*/ 1263157 h 5549975"/>
              <a:gd name="connsiteX26" fmla="*/ 4625246 w 4662328"/>
              <a:gd name="connsiteY26" fmla="*/ 1313374 h 5549975"/>
              <a:gd name="connsiteX27" fmla="*/ 4624366 w 4662328"/>
              <a:gd name="connsiteY27" fmla="*/ 1347004 h 5549975"/>
              <a:gd name="connsiteX28" fmla="*/ 4623903 w 4662328"/>
              <a:gd name="connsiteY28" fmla="*/ 1351864 h 5549975"/>
              <a:gd name="connsiteX29" fmla="*/ 4614784 w 4662328"/>
              <a:gd name="connsiteY29" fmla="*/ 1391762 h 5549975"/>
              <a:gd name="connsiteX30" fmla="*/ 4618048 w 4662328"/>
              <a:gd name="connsiteY30" fmla="*/ 1395707 h 5549975"/>
              <a:gd name="connsiteX31" fmla="*/ 4620890 w 4662328"/>
              <a:gd name="connsiteY31" fmla="*/ 1408524 h 5549975"/>
              <a:gd name="connsiteX32" fmla="*/ 4616149 w 4662328"/>
              <a:gd name="connsiteY32" fmla="*/ 1419109 h 5549975"/>
              <a:gd name="connsiteX33" fmla="*/ 4605965 w 4662328"/>
              <a:gd name="connsiteY33" fmla="*/ 1469337 h 5549975"/>
              <a:gd name="connsiteX34" fmla="*/ 4595068 w 4662328"/>
              <a:gd name="connsiteY34" fmla="*/ 1543038 h 5549975"/>
              <a:gd name="connsiteX35" fmla="*/ 4590187 w 4662328"/>
              <a:gd name="connsiteY35" fmla="*/ 1553997 h 5549975"/>
              <a:gd name="connsiteX36" fmla="*/ 4575759 w 4662328"/>
              <a:gd name="connsiteY36" fmla="*/ 1626071 h 5549975"/>
              <a:gd name="connsiteX37" fmla="*/ 4572044 w 4662328"/>
              <a:gd name="connsiteY37" fmla="*/ 1664103 h 5549975"/>
              <a:gd name="connsiteX38" fmla="*/ 4575704 w 4662328"/>
              <a:gd name="connsiteY38" fmla="*/ 1668558 h 5549975"/>
              <a:gd name="connsiteX39" fmla="*/ 4574054 w 4662328"/>
              <a:gd name="connsiteY39" fmla="*/ 1679756 h 5549975"/>
              <a:gd name="connsiteX40" fmla="*/ 4574466 w 4662328"/>
              <a:gd name="connsiteY40" fmla="*/ 1682815 h 5549975"/>
              <a:gd name="connsiteX41" fmla="*/ 4575977 w 4662328"/>
              <a:gd name="connsiteY41" fmla="*/ 1700268 h 5549975"/>
              <a:gd name="connsiteX42" fmla="*/ 4564507 w 4662328"/>
              <a:gd name="connsiteY42" fmla="*/ 1735163 h 5549975"/>
              <a:gd name="connsiteX43" fmla="*/ 4562447 w 4662328"/>
              <a:gd name="connsiteY43" fmla="*/ 1735289 h 5549975"/>
              <a:gd name="connsiteX44" fmla="*/ 4553949 w 4662328"/>
              <a:gd name="connsiteY44" fmla="*/ 1887374 h 5549975"/>
              <a:gd name="connsiteX45" fmla="*/ 4562640 w 4662328"/>
              <a:gd name="connsiteY45" fmla="*/ 1911536 h 5549975"/>
              <a:gd name="connsiteX46" fmla="*/ 4564918 w 4662328"/>
              <a:gd name="connsiteY46" fmla="*/ 1961755 h 5549975"/>
              <a:gd name="connsiteX47" fmla="*/ 4564037 w 4662328"/>
              <a:gd name="connsiteY47" fmla="*/ 1995384 h 5549975"/>
              <a:gd name="connsiteX48" fmla="*/ 4563575 w 4662328"/>
              <a:gd name="connsiteY48" fmla="*/ 2000244 h 5549975"/>
              <a:gd name="connsiteX49" fmla="*/ 4554455 w 4662328"/>
              <a:gd name="connsiteY49" fmla="*/ 2040142 h 5549975"/>
              <a:gd name="connsiteX50" fmla="*/ 4557720 w 4662328"/>
              <a:gd name="connsiteY50" fmla="*/ 2044087 h 5549975"/>
              <a:gd name="connsiteX51" fmla="*/ 4560561 w 4662328"/>
              <a:gd name="connsiteY51" fmla="*/ 2056904 h 5549975"/>
              <a:gd name="connsiteX52" fmla="*/ 4555820 w 4662328"/>
              <a:gd name="connsiteY52" fmla="*/ 2067489 h 5549975"/>
              <a:gd name="connsiteX53" fmla="*/ 4545636 w 4662328"/>
              <a:gd name="connsiteY53" fmla="*/ 2117719 h 5549975"/>
              <a:gd name="connsiteX54" fmla="*/ 4538305 w 4662328"/>
              <a:gd name="connsiteY54" fmla="*/ 2167300 h 5549975"/>
              <a:gd name="connsiteX55" fmla="*/ 4482222 w 4662328"/>
              <a:gd name="connsiteY55" fmla="*/ 3223633 h 5549975"/>
              <a:gd name="connsiteX56" fmla="*/ 4469436 w 4662328"/>
              <a:gd name="connsiteY56" fmla="*/ 3477281 h 5549975"/>
              <a:gd name="connsiteX57" fmla="*/ 4458351 w 4662328"/>
              <a:gd name="connsiteY57" fmla="*/ 3639984 h 5549975"/>
              <a:gd name="connsiteX58" fmla="*/ 4367590 w 4662328"/>
              <a:gd name="connsiteY58" fmla="*/ 5278921 h 5549975"/>
              <a:gd name="connsiteX59" fmla="*/ 4372888 w 4662328"/>
              <a:gd name="connsiteY59" fmla="*/ 5315626 h 5549975"/>
              <a:gd name="connsiteX60" fmla="*/ 4376422 w 4662328"/>
              <a:gd name="connsiteY60" fmla="*/ 5350090 h 5549975"/>
              <a:gd name="connsiteX61" fmla="*/ 4379254 w 4662328"/>
              <a:gd name="connsiteY61" fmla="*/ 5450399 h 5549975"/>
              <a:gd name="connsiteX62" fmla="*/ 4360697 w 4662328"/>
              <a:gd name="connsiteY62" fmla="*/ 5484804 h 5549975"/>
              <a:gd name="connsiteX63" fmla="*/ 4356045 w 4662328"/>
              <a:gd name="connsiteY63" fmla="*/ 5487504 h 5549975"/>
              <a:gd name="connsiteX64" fmla="*/ 4352588 w 4662328"/>
              <a:gd name="connsiteY64" fmla="*/ 5549951 h 5549975"/>
              <a:gd name="connsiteX65" fmla="*/ 121904 w 4662328"/>
              <a:gd name="connsiteY65" fmla="*/ 5314089 h 5549975"/>
              <a:gd name="connsiteX66" fmla="*/ 125710 w 4662328"/>
              <a:gd name="connsiteY66" fmla="*/ 5243704 h 5549975"/>
              <a:gd name="connsiteX67" fmla="*/ 113205 w 4662328"/>
              <a:gd name="connsiteY67" fmla="*/ 5239903 h 5549975"/>
              <a:gd name="connsiteX68" fmla="*/ 117425 w 4662328"/>
              <a:gd name="connsiteY68" fmla="*/ 5233298 h 5549975"/>
              <a:gd name="connsiteX69" fmla="*/ 117694 w 4662328"/>
              <a:gd name="connsiteY69" fmla="*/ 5230552 h 5549975"/>
              <a:gd name="connsiteX70" fmla="*/ 117964 w 4662328"/>
              <a:gd name="connsiteY70" fmla="*/ 5227804 h 5549975"/>
              <a:gd name="connsiteX71" fmla="*/ 118501 w 4662328"/>
              <a:gd name="connsiteY71" fmla="*/ 5222308 h 5549975"/>
              <a:gd name="connsiteX72" fmla="*/ 118186 w 4662328"/>
              <a:gd name="connsiteY72" fmla="*/ 5216405 h 5549975"/>
              <a:gd name="connsiteX73" fmla="*/ 117602 w 4662328"/>
              <a:gd name="connsiteY73" fmla="*/ 5213249 h 5549975"/>
              <a:gd name="connsiteX74" fmla="*/ 117871 w 4662328"/>
              <a:gd name="connsiteY74" fmla="*/ 5210500 h 5549975"/>
              <a:gd name="connsiteX75" fmla="*/ 117555 w 4662328"/>
              <a:gd name="connsiteY75" fmla="*/ 5204597 h 5549975"/>
              <a:gd name="connsiteX76" fmla="*/ 116972 w 4662328"/>
              <a:gd name="connsiteY76" fmla="*/ 5201441 h 5549975"/>
              <a:gd name="connsiteX77" fmla="*/ 116342 w 4662328"/>
              <a:gd name="connsiteY77" fmla="*/ 5189632 h 5549975"/>
              <a:gd name="connsiteX78" fmla="*/ 115758 w 4662328"/>
              <a:gd name="connsiteY78" fmla="*/ 5186477 h 5549975"/>
              <a:gd name="connsiteX79" fmla="*/ 116026 w 4662328"/>
              <a:gd name="connsiteY79" fmla="*/ 5183728 h 5549975"/>
              <a:gd name="connsiteX80" fmla="*/ 114591 w 4662328"/>
              <a:gd name="connsiteY80" fmla="*/ 5180163 h 5549975"/>
              <a:gd name="connsiteX81" fmla="*/ 131086 w 4662328"/>
              <a:gd name="connsiteY81" fmla="*/ 5144275 h 5549975"/>
              <a:gd name="connsiteX82" fmla="*/ 152522 w 4662328"/>
              <a:gd name="connsiteY82" fmla="*/ 4747825 h 5549975"/>
              <a:gd name="connsiteX83" fmla="*/ 0 w 4662328"/>
              <a:gd name="connsiteY83" fmla="*/ 4747825 h 5549975"/>
              <a:gd name="connsiteX84" fmla="*/ 0 w 4662328"/>
              <a:gd name="connsiteY84" fmla="*/ 3811601 h 5549975"/>
              <a:gd name="connsiteX85" fmla="*/ 110031 w 4662328"/>
              <a:gd name="connsiteY85" fmla="*/ 3811601 h 5549975"/>
              <a:gd name="connsiteX0" fmla="*/ 412307 w 4662328"/>
              <a:gd name="connsiteY0" fmla="*/ 0 h 5549975"/>
              <a:gd name="connsiteX1" fmla="*/ 3414493 w 4662328"/>
              <a:gd name="connsiteY1" fmla="*/ 171842 h 5549975"/>
              <a:gd name="connsiteX2" fmla="*/ 4243304 w 4662328"/>
              <a:gd name="connsiteY2" fmla="*/ 226950 h 5549975"/>
              <a:gd name="connsiteX3" fmla="*/ 4616498 w 4662328"/>
              <a:gd name="connsiteY3" fmla="*/ 247374 h 5549975"/>
              <a:gd name="connsiteX4" fmla="*/ 4644377 w 4662328"/>
              <a:gd name="connsiteY4" fmla="*/ 269179 h 5549975"/>
              <a:gd name="connsiteX5" fmla="*/ 4642603 w 4662328"/>
              <a:gd name="connsiteY5" fmla="*/ 300930 h 5549975"/>
              <a:gd name="connsiteX6" fmla="*/ 4645525 w 4662328"/>
              <a:gd name="connsiteY6" fmla="*/ 302647 h 5549975"/>
              <a:gd name="connsiteX7" fmla="*/ 4661951 w 4662328"/>
              <a:gd name="connsiteY7" fmla="*/ 334222 h 5549975"/>
              <a:gd name="connsiteX8" fmla="*/ 4639690 w 4662328"/>
              <a:gd name="connsiteY8" fmla="*/ 391868 h 5549975"/>
              <a:gd name="connsiteX9" fmla="*/ 4636202 w 4662328"/>
              <a:gd name="connsiteY9" fmla="*/ 415489 h 5549975"/>
              <a:gd name="connsiteX10" fmla="*/ 4631097 w 4662328"/>
              <a:gd name="connsiteY10" fmla="*/ 506828 h 5549975"/>
              <a:gd name="connsiteX11" fmla="*/ 4630447 w 4662328"/>
              <a:gd name="connsiteY11" fmla="*/ 553245 h 5549975"/>
              <a:gd name="connsiteX12" fmla="*/ 4627348 w 4662328"/>
              <a:gd name="connsiteY12" fmla="*/ 581709 h 5549975"/>
              <a:gd name="connsiteX13" fmla="*/ 4626679 w 4662328"/>
              <a:gd name="connsiteY13" fmla="*/ 585890 h 5549975"/>
              <a:gd name="connsiteX14" fmla="*/ 4613742 w 4662328"/>
              <a:gd name="connsiteY14" fmla="*/ 817404 h 5549975"/>
              <a:gd name="connsiteX15" fmla="*/ 4615455 w 4662328"/>
              <a:gd name="connsiteY15" fmla="*/ 822238 h 5549975"/>
              <a:gd name="connsiteX16" fmla="*/ 4613304 w 4662328"/>
              <a:gd name="connsiteY16" fmla="*/ 846069 h 5549975"/>
              <a:gd name="connsiteX17" fmla="*/ 4611704 w 4662328"/>
              <a:gd name="connsiteY17" fmla="*/ 853854 h 5549975"/>
              <a:gd name="connsiteX18" fmla="*/ 4605466 w 4662328"/>
              <a:gd name="connsiteY18" fmla="*/ 965485 h 5549975"/>
              <a:gd name="connsiteX19" fmla="*/ 4607543 w 4662328"/>
              <a:gd name="connsiteY19" fmla="*/ 966385 h 5549975"/>
              <a:gd name="connsiteX20" fmla="*/ 4611662 w 4662328"/>
              <a:gd name="connsiteY20" fmla="*/ 1002567 h 5549975"/>
              <a:gd name="connsiteX21" fmla="*/ 4606864 w 4662328"/>
              <a:gd name="connsiteY21" fmla="*/ 1101094 h 5549975"/>
              <a:gd name="connsiteX22" fmla="*/ 4606759 w 4662328"/>
              <a:gd name="connsiteY22" fmla="*/ 1159389 h 5549975"/>
              <a:gd name="connsiteX23" fmla="*/ 4611062 w 4662328"/>
              <a:gd name="connsiteY23" fmla="*/ 1180505 h 5549975"/>
              <a:gd name="connsiteX24" fmla="*/ 4614152 w 4662328"/>
              <a:gd name="connsiteY24" fmla="*/ 1210687 h 5549975"/>
              <a:gd name="connsiteX25" fmla="*/ 4622969 w 4662328"/>
              <a:gd name="connsiteY25" fmla="*/ 1263157 h 5549975"/>
              <a:gd name="connsiteX26" fmla="*/ 4625246 w 4662328"/>
              <a:gd name="connsiteY26" fmla="*/ 1313374 h 5549975"/>
              <a:gd name="connsiteX27" fmla="*/ 4624366 w 4662328"/>
              <a:gd name="connsiteY27" fmla="*/ 1347004 h 5549975"/>
              <a:gd name="connsiteX28" fmla="*/ 4623903 w 4662328"/>
              <a:gd name="connsiteY28" fmla="*/ 1351864 h 5549975"/>
              <a:gd name="connsiteX29" fmla="*/ 4614784 w 4662328"/>
              <a:gd name="connsiteY29" fmla="*/ 1391762 h 5549975"/>
              <a:gd name="connsiteX30" fmla="*/ 4618048 w 4662328"/>
              <a:gd name="connsiteY30" fmla="*/ 1395707 h 5549975"/>
              <a:gd name="connsiteX31" fmla="*/ 4620890 w 4662328"/>
              <a:gd name="connsiteY31" fmla="*/ 1408524 h 5549975"/>
              <a:gd name="connsiteX32" fmla="*/ 4616149 w 4662328"/>
              <a:gd name="connsiteY32" fmla="*/ 1419109 h 5549975"/>
              <a:gd name="connsiteX33" fmla="*/ 4605965 w 4662328"/>
              <a:gd name="connsiteY33" fmla="*/ 1469337 h 5549975"/>
              <a:gd name="connsiteX34" fmla="*/ 4595068 w 4662328"/>
              <a:gd name="connsiteY34" fmla="*/ 1543038 h 5549975"/>
              <a:gd name="connsiteX35" fmla="*/ 4590187 w 4662328"/>
              <a:gd name="connsiteY35" fmla="*/ 1553997 h 5549975"/>
              <a:gd name="connsiteX36" fmla="*/ 4575759 w 4662328"/>
              <a:gd name="connsiteY36" fmla="*/ 1626071 h 5549975"/>
              <a:gd name="connsiteX37" fmla="*/ 4572044 w 4662328"/>
              <a:gd name="connsiteY37" fmla="*/ 1664103 h 5549975"/>
              <a:gd name="connsiteX38" fmla="*/ 4575704 w 4662328"/>
              <a:gd name="connsiteY38" fmla="*/ 1668558 h 5549975"/>
              <a:gd name="connsiteX39" fmla="*/ 4574054 w 4662328"/>
              <a:gd name="connsiteY39" fmla="*/ 1679756 h 5549975"/>
              <a:gd name="connsiteX40" fmla="*/ 4574466 w 4662328"/>
              <a:gd name="connsiteY40" fmla="*/ 1682815 h 5549975"/>
              <a:gd name="connsiteX41" fmla="*/ 4575977 w 4662328"/>
              <a:gd name="connsiteY41" fmla="*/ 1700268 h 5549975"/>
              <a:gd name="connsiteX42" fmla="*/ 4564507 w 4662328"/>
              <a:gd name="connsiteY42" fmla="*/ 1735163 h 5549975"/>
              <a:gd name="connsiteX43" fmla="*/ 4562447 w 4662328"/>
              <a:gd name="connsiteY43" fmla="*/ 1735289 h 5549975"/>
              <a:gd name="connsiteX44" fmla="*/ 4553949 w 4662328"/>
              <a:gd name="connsiteY44" fmla="*/ 1887374 h 5549975"/>
              <a:gd name="connsiteX45" fmla="*/ 4562640 w 4662328"/>
              <a:gd name="connsiteY45" fmla="*/ 1911536 h 5549975"/>
              <a:gd name="connsiteX46" fmla="*/ 4564918 w 4662328"/>
              <a:gd name="connsiteY46" fmla="*/ 1961755 h 5549975"/>
              <a:gd name="connsiteX47" fmla="*/ 4564037 w 4662328"/>
              <a:gd name="connsiteY47" fmla="*/ 1995384 h 5549975"/>
              <a:gd name="connsiteX48" fmla="*/ 4563575 w 4662328"/>
              <a:gd name="connsiteY48" fmla="*/ 2000244 h 5549975"/>
              <a:gd name="connsiteX49" fmla="*/ 4554455 w 4662328"/>
              <a:gd name="connsiteY49" fmla="*/ 2040142 h 5549975"/>
              <a:gd name="connsiteX50" fmla="*/ 4557720 w 4662328"/>
              <a:gd name="connsiteY50" fmla="*/ 2044087 h 5549975"/>
              <a:gd name="connsiteX51" fmla="*/ 4560561 w 4662328"/>
              <a:gd name="connsiteY51" fmla="*/ 2056904 h 5549975"/>
              <a:gd name="connsiteX52" fmla="*/ 4555820 w 4662328"/>
              <a:gd name="connsiteY52" fmla="*/ 2067489 h 5549975"/>
              <a:gd name="connsiteX53" fmla="*/ 4545636 w 4662328"/>
              <a:gd name="connsiteY53" fmla="*/ 2117719 h 5549975"/>
              <a:gd name="connsiteX54" fmla="*/ 4538305 w 4662328"/>
              <a:gd name="connsiteY54" fmla="*/ 2167300 h 5549975"/>
              <a:gd name="connsiteX55" fmla="*/ 4482222 w 4662328"/>
              <a:gd name="connsiteY55" fmla="*/ 3223633 h 5549975"/>
              <a:gd name="connsiteX56" fmla="*/ 4469436 w 4662328"/>
              <a:gd name="connsiteY56" fmla="*/ 3477281 h 5549975"/>
              <a:gd name="connsiteX57" fmla="*/ 4458351 w 4662328"/>
              <a:gd name="connsiteY57" fmla="*/ 3639984 h 5549975"/>
              <a:gd name="connsiteX58" fmla="*/ 4367590 w 4662328"/>
              <a:gd name="connsiteY58" fmla="*/ 5278921 h 5549975"/>
              <a:gd name="connsiteX59" fmla="*/ 4372888 w 4662328"/>
              <a:gd name="connsiteY59" fmla="*/ 5315626 h 5549975"/>
              <a:gd name="connsiteX60" fmla="*/ 4376422 w 4662328"/>
              <a:gd name="connsiteY60" fmla="*/ 5350090 h 5549975"/>
              <a:gd name="connsiteX61" fmla="*/ 4379254 w 4662328"/>
              <a:gd name="connsiteY61" fmla="*/ 5450399 h 5549975"/>
              <a:gd name="connsiteX62" fmla="*/ 4360697 w 4662328"/>
              <a:gd name="connsiteY62" fmla="*/ 5484804 h 5549975"/>
              <a:gd name="connsiteX63" fmla="*/ 4356045 w 4662328"/>
              <a:gd name="connsiteY63" fmla="*/ 5487504 h 5549975"/>
              <a:gd name="connsiteX64" fmla="*/ 4352588 w 4662328"/>
              <a:gd name="connsiteY64" fmla="*/ 5549951 h 5549975"/>
              <a:gd name="connsiteX65" fmla="*/ 121904 w 4662328"/>
              <a:gd name="connsiteY65" fmla="*/ 5314089 h 5549975"/>
              <a:gd name="connsiteX66" fmla="*/ 125710 w 4662328"/>
              <a:gd name="connsiteY66" fmla="*/ 5243704 h 5549975"/>
              <a:gd name="connsiteX67" fmla="*/ 113205 w 4662328"/>
              <a:gd name="connsiteY67" fmla="*/ 5239903 h 5549975"/>
              <a:gd name="connsiteX68" fmla="*/ 117425 w 4662328"/>
              <a:gd name="connsiteY68" fmla="*/ 5233298 h 5549975"/>
              <a:gd name="connsiteX69" fmla="*/ 117694 w 4662328"/>
              <a:gd name="connsiteY69" fmla="*/ 5230552 h 5549975"/>
              <a:gd name="connsiteX70" fmla="*/ 117964 w 4662328"/>
              <a:gd name="connsiteY70" fmla="*/ 5227804 h 5549975"/>
              <a:gd name="connsiteX71" fmla="*/ 118501 w 4662328"/>
              <a:gd name="connsiteY71" fmla="*/ 5222308 h 5549975"/>
              <a:gd name="connsiteX72" fmla="*/ 118186 w 4662328"/>
              <a:gd name="connsiteY72" fmla="*/ 5216405 h 5549975"/>
              <a:gd name="connsiteX73" fmla="*/ 117602 w 4662328"/>
              <a:gd name="connsiteY73" fmla="*/ 5213249 h 5549975"/>
              <a:gd name="connsiteX74" fmla="*/ 117871 w 4662328"/>
              <a:gd name="connsiteY74" fmla="*/ 5210500 h 5549975"/>
              <a:gd name="connsiteX75" fmla="*/ 117555 w 4662328"/>
              <a:gd name="connsiteY75" fmla="*/ 5204597 h 5549975"/>
              <a:gd name="connsiteX76" fmla="*/ 116972 w 4662328"/>
              <a:gd name="connsiteY76" fmla="*/ 5201441 h 5549975"/>
              <a:gd name="connsiteX77" fmla="*/ 116342 w 4662328"/>
              <a:gd name="connsiteY77" fmla="*/ 5189632 h 5549975"/>
              <a:gd name="connsiteX78" fmla="*/ 115758 w 4662328"/>
              <a:gd name="connsiteY78" fmla="*/ 5186477 h 5549975"/>
              <a:gd name="connsiteX79" fmla="*/ 116026 w 4662328"/>
              <a:gd name="connsiteY79" fmla="*/ 5183728 h 5549975"/>
              <a:gd name="connsiteX80" fmla="*/ 114591 w 4662328"/>
              <a:gd name="connsiteY80" fmla="*/ 5180163 h 5549975"/>
              <a:gd name="connsiteX81" fmla="*/ 131086 w 4662328"/>
              <a:gd name="connsiteY81" fmla="*/ 5144275 h 5549975"/>
              <a:gd name="connsiteX82" fmla="*/ 152522 w 4662328"/>
              <a:gd name="connsiteY82" fmla="*/ 4747825 h 5549975"/>
              <a:gd name="connsiteX83" fmla="*/ 0 w 4662328"/>
              <a:gd name="connsiteY83" fmla="*/ 4747825 h 5549975"/>
              <a:gd name="connsiteX84" fmla="*/ 110031 w 4662328"/>
              <a:gd name="connsiteY84" fmla="*/ 3811601 h 5549975"/>
              <a:gd name="connsiteX85" fmla="*/ 412307 w 4662328"/>
              <a:gd name="connsiteY85" fmla="*/ 0 h 5549975"/>
              <a:gd name="connsiteX0" fmla="*/ 302276 w 4552297"/>
              <a:gd name="connsiteY0" fmla="*/ 0 h 5549975"/>
              <a:gd name="connsiteX1" fmla="*/ 3304462 w 4552297"/>
              <a:gd name="connsiteY1" fmla="*/ 171842 h 5549975"/>
              <a:gd name="connsiteX2" fmla="*/ 4133273 w 4552297"/>
              <a:gd name="connsiteY2" fmla="*/ 226950 h 5549975"/>
              <a:gd name="connsiteX3" fmla="*/ 4506467 w 4552297"/>
              <a:gd name="connsiteY3" fmla="*/ 247374 h 5549975"/>
              <a:gd name="connsiteX4" fmla="*/ 4534346 w 4552297"/>
              <a:gd name="connsiteY4" fmla="*/ 269179 h 5549975"/>
              <a:gd name="connsiteX5" fmla="*/ 4532572 w 4552297"/>
              <a:gd name="connsiteY5" fmla="*/ 300930 h 5549975"/>
              <a:gd name="connsiteX6" fmla="*/ 4535494 w 4552297"/>
              <a:gd name="connsiteY6" fmla="*/ 302647 h 5549975"/>
              <a:gd name="connsiteX7" fmla="*/ 4551920 w 4552297"/>
              <a:gd name="connsiteY7" fmla="*/ 334222 h 5549975"/>
              <a:gd name="connsiteX8" fmla="*/ 4529659 w 4552297"/>
              <a:gd name="connsiteY8" fmla="*/ 391868 h 5549975"/>
              <a:gd name="connsiteX9" fmla="*/ 4526171 w 4552297"/>
              <a:gd name="connsiteY9" fmla="*/ 415489 h 5549975"/>
              <a:gd name="connsiteX10" fmla="*/ 4521066 w 4552297"/>
              <a:gd name="connsiteY10" fmla="*/ 506828 h 5549975"/>
              <a:gd name="connsiteX11" fmla="*/ 4520416 w 4552297"/>
              <a:gd name="connsiteY11" fmla="*/ 553245 h 5549975"/>
              <a:gd name="connsiteX12" fmla="*/ 4517317 w 4552297"/>
              <a:gd name="connsiteY12" fmla="*/ 581709 h 5549975"/>
              <a:gd name="connsiteX13" fmla="*/ 4516648 w 4552297"/>
              <a:gd name="connsiteY13" fmla="*/ 585890 h 5549975"/>
              <a:gd name="connsiteX14" fmla="*/ 4503711 w 4552297"/>
              <a:gd name="connsiteY14" fmla="*/ 817404 h 5549975"/>
              <a:gd name="connsiteX15" fmla="*/ 4505424 w 4552297"/>
              <a:gd name="connsiteY15" fmla="*/ 822238 h 5549975"/>
              <a:gd name="connsiteX16" fmla="*/ 4503273 w 4552297"/>
              <a:gd name="connsiteY16" fmla="*/ 846069 h 5549975"/>
              <a:gd name="connsiteX17" fmla="*/ 4501673 w 4552297"/>
              <a:gd name="connsiteY17" fmla="*/ 853854 h 5549975"/>
              <a:gd name="connsiteX18" fmla="*/ 4495435 w 4552297"/>
              <a:gd name="connsiteY18" fmla="*/ 965485 h 5549975"/>
              <a:gd name="connsiteX19" fmla="*/ 4497512 w 4552297"/>
              <a:gd name="connsiteY19" fmla="*/ 966385 h 5549975"/>
              <a:gd name="connsiteX20" fmla="*/ 4501631 w 4552297"/>
              <a:gd name="connsiteY20" fmla="*/ 1002567 h 5549975"/>
              <a:gd name="connsiteX21" fmla="*/ 4496833 w 4552297"/>
              <a:gd name="connsiteY21" fmla="*/ 1101094 h 5549975"/>
              <a:gd name="connsiteX22" fmla="*/ 4496728 w 4552297"/>
              <a:gd name="connsiteY22" fmla="*/ 1159389 h 5549975"/>
              <a:gd name="connsiteX23" fmla="*/ 4501031 w 4552297"/>
              <a:gd name="connsiteY23" fmla="*/ 1180505 h 5549975"/>
              <a:gd name="connsiteX24" fmla="*/ 4504121 w 4552297"/>
              <a:gd name="connsiteY24" fmla="*/ 1210687 h 5549975"/>
              <a:gd name="connsiteX25" fmla="*/ 4512938 w 4552297"/>
              <a:gd name="connsiteY25" fmla="*/ 1263157 h 5549975"/>
              <a:gd name="connsiteX26" fmla="*/ 4515215 w 4552297"/>
              <a:gd name="connsiteY26" fmla="*/ 1313374 h 5549975"/>
              <a:gd name="connsiteX27" fmla="*/ 4514335 w 4552297"/>
              <a:gd name="connsiteY27" fmla="*/ 1347004 h 5549975"/>
              <a:gd name="connsiteX28" fmla="*/ 4513872 w 4552297"/>
              <a:gd name="connsiteY28" fmla="*/ 1351864 h 5549975"/>
              <a:gd name="connsiteX29" fmla="*/ 4504753 w 4552297"/>
              <a:gd name="connsiteY29" fmla="*/ 1391762 h 5549975"/>
              <a:gd name="connsiteX30" fmla="*/ 4508017 w 4552297"/>
              <a:gd name="connsiteY30" fmla="*/ 1395707 h 5549975"/>
              <a:gd name="connsiteX31" fmla="*/ 4510859 w 4552297"/>
              <a:gd name="connsiteY31" fmla="*/ 1408524 h 5549975"/>
              <a:gd name="connsiteX32" fmla="*/ 4506118 w 4552297"/>
              <a:gd name="connsiteY32" fmla="*/ 1419109 h 5549975"/>
              <a:gd name="connsiteX33" fmla="*/ 4495934 w 4552297"/>
              <a:gd name="connsiteY33" fmla="*/ 1469337 h 5549975"/>
              <a:gd name="connsiteX34" fmla="*/ 4485037 w 4552297"/>
              <a:gd name="connsiteY34" fmla="*/ 1543038 h 5549975"/>
              <a:gd name="connsiteX35" fmla="*/ 4480156 w 4552297"/>
              <a:gd name="connsiteY35" fmla="*/ 1553997 h 5549975"/>
              <a:gd name="connsiteX36" fmla="*/ 4465728 w 4552297"/>
              <a:gd name="connsiteY36" fmla="*/ 1626071 h 5549975"/>
              <a:gd name="connsiteX37" fmla="*/ 4462013 w 4552297"/>
              <a:gd name="connsiteY37" fmla="*/ 1664103 h 5549975"/>
              <a:gd name="connsiteX38" fmla="*/ 4465673 w 4552297"/>
              <a:gd name="connsiteY38" fmla="*/ 1668558 h 5549975"/>
              <a:gd name="connsiteX39" fmla="*/ 4464023 w 4552297"/>
              <a:gd name="connsiteY39" fmla="*/ 1679756 h 5549975"/>
              <a:gd name="connsiteX40" fmla="*/ 4464435 w 4552297"/>
              <a:gd name="connsiteY40" fmla="*/ 1682815 h 5549975"/>
              <a:gd name="connsiteX41" fmla="*/ 4465946 w 4552297"/>
              <a:gd name="connsiteY41" fmla="*/ 1700268 h 5549975"/>
              <a:gd name="connsiteX42" fmla="*/ 4454476 w 4552297"/>
              <a:gd name="connsiteY42" fmla="*/ 1735163 h 5549975"/>
              <a:gd name="connsiteX43" fmla="*/ 4452416 w 4552297"/>
              <a:gd name="connsiteY43" fmla="*/ 1735289 h 5549975"/>
              <a:gd name="connsiteX44" fmla="*/ 4443918 w 4552297"/>
              <a:gd name="connsiteY44" fmla="*/ 1887374 h 5549975"/>
              <a:gd name="connsiteX45" fmla="*/ 4452609 w 4552297"/>
              <a:gd name="connsiteY45" fmla="*/ 1911536 h 5549975"/>
              <a:gd name="connsiteX46" fmla="*/ 4454887 w 4552297"/>
              <a:gd name="connsiteY46" fmla="*/ 1961755 h 5549975"/>
              <a:gd name="connsiteX47" fmla="*/ 4454006 w 4552297"/>
              <a:gd name="connsiteY47" fmla="*/ 1995384 h 5549975"/>
              <a:gd name="connsiteX48" fmla="*/ 4453544 w 4552297"/>
              <a:gd name="connsiteY48" fmla="*/ 2000244 h 5549975"/>
              <a:gd name="connsiteX49" fmla="*/ 4444424 w 4552297"/>
              <a:gd name="connsiteY49" fmla="*/ 2040142 h 5549975"/>
              <a:gd name="connsiteX50" fmla="*/ 4447689 w 4552297"/>
              <a:gd name="connsiteY50" fmla="*/ 2044087 h 5549975"/>
              <a:gd name="connsiteX51" fmla="*/ 4450530 w 4552297"/>
              <a:gd name="connsiteY51" fmla="*/ 2056904 h 5549975"/>
              <a:gd name="connsiteX52" fmla="*/ 4445789 w 4552297"/>
              <a:gd name="connsiteY52" fmla="*/ 2067489 h 5549975"/>
              <a:gd name="connsiteX53" fmla="*/ 4435605 w 4552297"/>
              <a:gd name="connsiteY53" fmla="*/ 2117719 h 5549975"/>
              <a:gd name="connsiteX54" fmla="*/ 4428274 w 4552297"/>
              <a:gd name="connsiteY54" fmla="*/ 2167300 h 5549975"/>
              <a:gd name="connsiteX55" fmla="*/ 4372191 w 4552297"/>
              <a:gd name="connsiteY55" fmla="*/ 3223633 h 5549975"/>
              <a:gd name="connsiteX56" fmla="*/ 4359405 w 4552297"/>
              <a:gd name="connsiteY56" fmla="*/ 3477281 h 5549975"/>
              <a:gd name="connsiteX57" fmla="*/ 4348320 w 4552297"/>
              <a:gd name="connsiteY57" fmla="*/ 3639984 h 5549975"/>
              <a:gd name="connsiteX58" fmla="*/ 4257559 w 4552297"/>
              <a:gd name="connsiteY58" fmla="*/ 5278921 h 5549975"/>
              <a:gd name="connsiteX59" fmla="*/ 4262857 w 4552297"/>
              <a:gd name="connsiteY59" fmla="*/ 5315626 h 5549975"/>
              <a:gd name="connsiteX60" fmla="*/ 4266391 w 4552297"/>
              <a:gd name="connsiteY60" fmla="*/ 5350090 h 5549975"/>
              <a:gd name="connsiteX61" fmla="*/ 4269223 w 4552297"/>
              <a:gd name="connsiteY61" fmla="*/ 5450399 h 5549975"/>
              <a:gd name="connsiteX62" fmla="*/ 4250666 w 4552297"/>
              <a:gd name="connsiteY62" fmla="*/ 5484804 h 5549975"/>
              <a:gd name="connsiteX63" fmla="*/ 4246014 w 4552297"/>
              <a:gd name="connsiteY63" fmla="*/ 5487504 h 5549975"/>
              <a:gd name="connsiteX64" fmla="*/ 4242557 w 4552297"/>
              <a:gd name="connsiteY64" fmla="*/ 5549951 h 5549975"/>
              <a:gd name="connsiteX65" fmla="*/ 11873 w 4552297"/>
              <a:gd name="connsiteY65" fmla="*/ 5314089 h 5549975"/>
              <a:gd name="connsiteX66" fmla="*/ 15679 w 4552297"/>
              <a:gd name="connsiteY66" fmla="*/ 5243704 h 5549975"/>
              <a:gd name="connsiteX67" fmla="*/ 3174 w 4552297"/>
              <a:gd name="connsiteY67" fmla="*/ 5239903 h 5549975"/>
              <a:gd name="connsiteX68" fmla="*/ 7394 w 4552297"/>
              <a:gd name="connsiteY68" fmla="*/ 5233298 h 5549975"/>
              <a:gd name="connsiteX69" fmla="*/ 7663 w 4552297"/>
              <a:gd name="connsiteY69" fmla="*/ 5230552 h 5549975"/>
              <a:gd name="connsiteX70" fmla="*/ 7933 w 4552297"/>
              <a:gd name="connsiteY70" fmla="*/ 5227804 h 5549975"/>
              <a:gd name="connsiteX71" fmla="*/ 8470 w 4552297"/>
              <a:gd name="connsiteY71" fmla="*/ 5222308 h 5549975"/>
              <a:gd name="connsiteX72" fmla="*/ 8155 w 4552297"/>
              <a:gd name="connsiteY72" fmla="*/ 5216405 h 5549975"/>
              <a:gd name="connsiteX73" fmla="*/ 7571 w 4552297"/>
              <a:gd name="connsiteY73" fmla="*/ 5213249 h 5549975"/>
              <a:gd name="connsiteX74" fmla="*/ 7840 w 4552297"/>
              <a:gd name="connsiteY74" fmla="*/ 5210500 h 5549975"/>
              <a:gd name="connsiteX75" fmla="*/ 7524 w 4552297"/>
              <a:gd name="connsiteY75" fmla="*/ 5204597 h 5549975"/>
              <a:gd name="connsiteX76" fmla="*/ 6941 w 4552297"/>
              <a:gd name="connsiteY76" fmla="*/ 5201441 h 5549975"/>
              <a:gd name="connsiteX77" fmla="*/ 6311 w 4552297"/>
              <a:gd name="connsiteY77" fmla="*/ 5189632 h 5549975"/>
              <a:gd name="connsiteX78" fmla="*/ 5727 w 4552297"/>
              <a:gd name="connsiteY78" fmla="*/ 5186477 h 5549975"/>
              <a:gd name="connsiteX79" fmla="*/ 5995 w 4552297"/>
              <a:gd name="connsiteY79" fmla="*/ 5183728 h 5549975"/>
              <a:gd name="connsiteX80" fmla="*/ 4560 w 4552297"/>
              <a:gd name="connsiteY80" fmla="*/ 5180163 h 5549975"/>
              <a:gd name="connsiteX81" fmla="*/ 21055 w 4552297"/>
              <a:gd name="connsiteY81" fmla="*/ 5144275 h 5549975"/>
              <a:gd name="connsiteX82" fmla="*/ 42491 w 4552297"/>
              <a:gd name="connsiteY82" fmla="*/ 4747825 h 5549975"/>
              <a:gd name="connsiteX83" fmla="*/ 0 w 4552297"/>
              <a:gd name="connsiteY83" fmla="*/ 3811601 h 5549975"/>
              <a:gd name="connsiteX84" fmla="*/ 302276 w 4552297"/>
              <a:gd name="connsiteY84" fmla="*/ 0 h 5549975"/>
              <a:gd name="connsiteX0" fmla="*/ 299102 w 4549123"/>
              <a:gd name="connsiteY0" fmla="*/ 0 h 5549975"/>
              <a:gd name="connsiteX1" fmla="*/ 3301288 w 4549123"/>
              <a:gd name="connsiteY1" fmla="*/ 171842 h 5549975"/>
              <a:gd name="connsiteX2" fmla="*/ 4130099 w 4549123"/>
              <a:gd name="connsiteY2" fmla="*/ 226950 h 5549975"/>
              <a:gd name="connsiteX3" fmla="*/ 4503293 w 4549123"/>
              <a:gd name="connsiteY3" fmla="*/ 247374 h 5549975"/>
              <a:gd name="connsiteX4" fmla="*/ 4531172 w 4549123"/>
              <a:gd name="connsiteY4" fmla="*/ 269179 h 5549975"/>
              <a:gd name="connsiteX5" fmla="*/ 4529398 w 4549123"/>
              <a:gd name="connsiteY5" fmla="*/ 300930 h 5549975"/>
              <a:gd name="connsiteX6" fmla="*/ 4532320 w 4549123"/>
              <a:gd name="connsiteY6" fmla="*/ 302647 h 5549975"/>
              <a:gd name="connsiteX7" fmla="*/ 4548746 w 4549123"/>
              <a:gd name="connsiteY7" fmla="*/ 334222 h 5549975"/>
              <a:gd name="connsiteX8" fmla="*/ 4526485 w 4549123"/>
              <a:gd name="connsiteY8" fmla="*/ 391868 h 5549975"/>
              <a:gd name="connsiteX9" fmla="*/ 4522997 w 4549123"/>
              <a:gd name="connsiteY9" fmla="*/ 415489 h 5549975"/>
              <a:gd name="connsiteX10" fmla="*/ 4517892 w 4549123"/>
              <a:gd name="connsiteY10" fmla="*/ 506828 h 5549975"/>
              <a:gd name="connsiteX11" fmla="*/ 4517242 w 4549123"/>
              <a:gd name="connsiteY11" fmla="*/ 553245 h 5549975"/>
              <a:gd name="connsiteX12" fmla="*/ 4514143 w 4549123"/>
              <a:gd name="connsiteY12" fmla="*/ 581709 h 5549975"/>
              <a:gd name="connsiteX13" fmla="*/ 4513474 w 4549123"/>
              <a:gd name="connsiteY13" fmla="*/ 585890 h 5549975"/>
              <a:gd name="connsiteX14" fmla="*/ 4500537 w 4549123"/>
              <a:gd name="connsiteY14" fmla="*/ 817404 h 5549975"/>
              <a:gd name="connsiteX15" fmla="*/ 4502250 w 4549123"/>
              <a:gd name="connsiteY15" fmla="*/ 822238 h 5549975"/>
              <a:gd name="connsiteX16" fmla="*/ 4500099 w 4549123"/>
              <a:gd name="connsiteY16" fmla="*/ 846069 h 5549975"/>
              <a:gd name="connsiteX17" fmla="*/ 4498499 w 4549123"/>
              <a:gd name="connsiteY17" fmla="*/ 853854 h 5549975"/>
              <a:gd name="connsiteX18" fmla="*/ 4492261 w 4549123"/>
              <a:gd name="connsiteY18" fmla="*/ 965485 h 5549975"/>
              <a:gd name="connsiteX19" fmla="*/ 4494338 w 4549123"/>
              <a:gd name="connsiteY19" fmla="*/ 966385 h 5549975"/>
              <a:gd name="connsiteX20" fmla="*/ 4498457 w 4549123"/>
              <a:gd name="connsiteY20" fmla="*/ 1002567 h 5549975"/>
              <a:gd name="connsiteX21" fmla="*/ 4493659 w 4549123"/>
              <a:gd name="connsiteY21" fmla="*/ 1101094 h 5549975"/>
              <a:gd name="connsiteX22" fmla="*/ 4493554 w 4549123"/>
              <a:gd name="connsiteY22" fmla="*/ 1159389 h 5549975"/>
              <a:gd name="connsiteX23" fmla="*/ 4497857 w 4549123"/>
              <a:gd name="connsiteY23" fmla="*/ 1180505 h 5549975"/>
              <a:gd name="connsiteX24" fmla="*/ 4500947 w 4549123"/>
              <a:gd name="connsiteY24" fmla="*/ 1210687 h 5549975"/>
              <a:gd name="connsiteX25" fmla="*/ 4509764 w 4549123"/>
              <a:gd name="connsiteY25" fmla="*/ 1263157 h 5549975"/>
              <a:gd name="connsiteX26" fmla="*/ 4512041 w 4549123"/>
              <a:gd name="connsiteY26" fmla="*/ 1313374 h 5549975"/>
              <a:gd name="connsiteX27" fmla="*/ 4511161 w 4549123"/>
              <a:gd name="connsiteY27" fmla="*/ 1347004 h 5549975"/>
              <a:gd name="connsiteX28" fmla="*/ 4510698 w 4549123"/>
              <a:gd name="connsiteY28" fmla="*/ 1351864 h 5549975"/>
              <a:gd name="connsiteX29" fmla="*/ 4501579 w 4549123"/>
              <a:gd name="connsiteY29" fmla="*/ 1391762 h 5549975"/>
              <a:gd name="connsiteX30" fmla="*/ 4504843 w 4549123"/>
              <a:gd name="connsiteY30" fmla="*/ 1395707 h 5549975"/>
              <a:gd name="connsiteX31" fmla="*/ 4507685 w 4549123"/>
              <a:gd name="connsiteY31" fmla="*/ 1408524 h 5549975"/>
              <a:gd name="connsiteX32" fmla="*/ 4502944 w 4549123"/>
              <a:gd name="connsiteY32" fmla="*/ 1419109 h 5549975"/>
              <a:gd name="connsiteX33" fmla="*/ 4492760 w 4549123"/>
              <a:gd name="connsiteY33" fmla="*/ 1469337 h 5549975"/>
              <a:gd name="connsiteX34" fmla="*/ 4481863 w 4549123"/>
              <a:gd name="connsiteY34" fmla="*/ 1543038 h 5549975"/>
              <a:gd name="connsiteX35" fmla="*/ 4476982 w 4549123"/>
              <a:gd name="connsiteY35" fmla="*/ 1553997 h 5549975"/>
              <a:gd name="connsiteX36" fmla="*/ 4462554 w 4549123"/>
              <a:gd name="connsiteY36" fmla="*/ 1626071 h 5549975"/>
              <a:gd name="connsiteX37" fmla="*/ 4458839 w 4549123"/>
              <a:gd name="connsiteY37" fmla="*/ 1664103 h 5549975"/>
              <a:gd name="connsiteX38" fmla="*/ 4462499 w 4549123"/>
              <a:gd name="connsiteY38" fmla="*/ 1668558 h 5549975"/>
              <a:gd name="connsiteX39" fmla="*/ 4460849 w 4549123"/>
              <a:gd name="connsiteY39" fmla="*/ 1679756 h 5549975"/>
              <a:gd name="connsiteX40" fmla="*/ 4461261 w 4549123"/>
              <a:gd name="connsiteY40" fmla="*/ 1682815 h 5549975"/>
              <a:gd name="connsiteX41" fmla="*/ 4462772 w 4549123"/>
              <a:gd name="connsiteY41" fmla="*/ 1700268 h 5549975"/>
              <a:gd name="connsiteX42" fmla="*/ 4451302 w 4549123"/>
              <a:gd name="connsiteY42" fmla="*/ 1735163 h 5549975"/>
              <a:gd name="connsiteX43" fmla="*/ 4449242 w 4549123"/>
              <a:gd name="connsiteY43" fmla="*/ 1735289 h 5549975"/>
              <a:gd name="connsiteX44" fmla="*/ 4440744 w 4549123"/>
              <a:gd name="connsiteY44" fmla="*/ 1887374 h 5549975"/>
              <a:gd name="connsiteX45" fmla="*/ 4449435 w 4549123"/>
              <a:gd name="connsiteY45" fmla="*/ 1911536 h 5549975"/>
              <a:gd name="connsiteX46" fmla="*/ 4451713 w 4549123"/>
              <a:gd name="connsiteY46" fmla="*/ 1961755 h 5549975"/>
              <a:gd name="connsiteX47" fmla="*/ 4450832 w 4549123"/>
              <a:gd name="connsiteY47" fmla="*/ 1995384 h 5549975"/>
              <a:gd name="connsiteX48" fmla="*/ 4450370 w 4549123"/>
              <a:gd name="connsiteY48" fmla="*/ 2000244 h 5549975"/>
              <a:gd name="connsiteX49" fmla="*/ 4441250 w 4549123"/>
              <a:gd name="connsiteY49" fmla="*/ 2040142 h 5549975"/>
              <a:gd name="connsiteX50" fmla="*/ 4444515 w 4549123"/>
              <a:gd name="connsiteY50" fmla="*/ 2044087 h 5549975"/>
              <a:gd name="connsiteX51" fmla="*/ 4447356 w 4549123"/>
              <a:gd name="connsiteY51" fmla="*/ 2056904 h 5549975"/>
              <a:gd name="connsiteX52" fmla="*/ 4442615 w 4549123"/>
              <a:gd name="connsiteY52" fmla="*/ 2067489 h 5549975"/>
              <a:gd name="connsiteX53" fmla="*/ 4432431 w 4549123"/>
              <a:gd name="connsiteY53" fmla="*/ 2117719 h 5549975"/>
              <a:gd name="connsiteX54" fmla="*/ 4425100 w 4549123"/>
              <a:gd name="connsiteY54" fmla="*/ 2167300 h 5549975"/>
              <a:gd name="connsiteX55" fmla="*/ 4369017 w 4549123"/>
              <a:gd name="connsiteY55" fmla="*/ 3223633 h 5549975"/>
              <a:gd name="connsiteX56" fmla="*/ 4356231 w 4549123"/>
              <a:gd name="connsiteY56" fmla="*/ 3477281 h 5549975"/>
              <a:gd name="connsiteX57" fmla="*/ 4345146 w 4549123"/>
              <a:gd name="connsiteY57" fmla="*/ 3639984 h 5549975"/>
              <a:gd name="connsiteX58" fmla="*/ 4254385 w 4549123"/>
              <a:gd name="connsiteY58" fmla="*/ 5278921 h 5549975"/>
              <a:gd name="connsiteX59" fmla="*/ 4259683 w 4549123"/>
              <a:gd name="connsiteY59" fmla="*/ 5315626 h 5549975"/>
              <a:gd name="connsiteX60" fmla="*/ 4263217 w 4549123"/>
              <a:gd name="connsiteY60" fmla="*/ 5350090 h 5549975"/>
              <a:gd name="connsiteX61" fmla="*/ 4266049 w 4549123"/>
              <a:gd name="connsiteY61" fmla="*/ 5450399 h 5549975"/>
              <a:gd name="connsiteX62" fmla="*/ 4247492 w 4549123"/>
              <a:gd name="connsiteY62" fmla="*/ 5484804 h 5549975"/>
              <a:gd name="connsiteX63" fmla="*/ 4242840 w 4549123"/>
              <a:gd name="connsiteY63" fmla="*/ 5487504 h 5549975"/>
              <a:gd name="connsiteX64" fmla="*/ 4239383 w 4549123"/>
              <a:gd name="connsiteY64" fmla="*/ 5549951 h 5549975"/>
              <a:gd name="connsiteX65" fmla="*/ 8699 w 4549123"/>
              <a:gd name="connsiteY65" fmla="*/ 5314089 h 5549975"/>
              <a:gd name="connsiteX66" fmla="*/ 12505 w 4549123"/>
              <a:gd name="connsiteY66" fmla="*/ 5243704 h 5549975"/>
              <a:gd name="connsiteX67" fmla="*/ 0 w 4549123"/>
              <a:gd name="connsiteY67" fmla="*/ 5239903 h 5549975"/>
              <a:gd name="connsiteX68" fmla="*/ 4220 w 4549123"/>
              <a:gd name="connsiteY68" fmla="*/ 5233298 h 5549975"/>
              <a:gd name="connsiteX69" fmla="*/ 4489 w 4549123"/>
              <a:gd name="connsiteY69" fmla="*/ 5230552 h 5549975"/>
              <a:gd name="connsiteX70" fmla="*/ 4759 w 4549123"/>
              <a:gd name="connsiteY70" fmla="*/ 5227804 h 5549975"/>
              <a:gd name="connsiteX71" fmla="*/ 5296 w 4549123"/>
              <a:gd name="connsiteY71" fmla="*/ 5222308 h 5549975"/>
              <a:gd name="connsiteX72" fmla="*/ 4981 w 4549123"/>
              <a:gd name="connsiteY72" fmla="*/ 5216405 h 5549975"/>
              <a:gd name="connsiteX73" fmla="*/ 4397 w 4549123"/>
              <a:gd name="connsiteY73" fmla="*/ 5213249 h 5549975"/>
              <a:gd name="connsiteX74" fmla="*/ 4666 w 4549123"/>
              <a:gd name="connsiteY74" fmla="*/ 5210500 h 5549975"/>
              <a:gd name="connsiteX75" fmla="*/ 4350 w 4549123"/>
              <a:gd name="connsiteY75" fmla="*/ 5204597 h 5549975"/>
              <a:gd name="connsiteX76" fmla="*/ 3767 w 4549123"/>
              <a:gd name="connsiteY76" fmla="*/ 5201441 h 5549975"/>
              <a:gd name="connsiteX77" fmla="*/ 3137 w 4549123"/>
              <a:gd name="connsiteY77" fmla="*/ 5189632 h 5549975"/>
              <a:gd name="connsiteX78" fmla="*/ 2553 w 4549123"/>
              <a:gd name="connsiteY78" fmla="*/ 5186477 h 5549975"/>
              <a:gd name="connsiteX79" fmla="*/ 2821 w 4549123"/>
              <a:gd name="connsiteY79" fmla="*/ 5183728 h 5549975"/>
              <a:gd name="connsiteX80" fmla="*/ 1386 w 4549123"/>
              <a:gd name="connsiteY80" fmla="*/ 5180163 h 5549975"/>
              <a:gd name="connsiteX81" fmla="*/ 17881 w 4549123"/>
              <a:gd name="connsiteY81" fmla="*/ 5144275 h 5549975"/>
              <a:gd name="connsiteX82" fmla="*/ 39317 w 4549123"/>
              <a:gd name="connsiteY82" fmla="*/ 4747825 h 5549975"/>
              <a:gd name="connsiteX83" fmla="*/ 218499 w 4549123"/>
              <a:gd name="connsiteY83" fmla="*/ 3822685 h 5549975"/>
              <a:gd name="connsiteX84" fmla="*/ 299102 w 4549123"/>
              <a:gd name="connsiteY84" fmla="*/ 0 h 5549975"/>
              <a:gd name="connsiteX0" fmla="*/ 299102 w 4549123"/>
              <a:gd name="connsiteY0" fmla="*/ 0 h 5549975"/>
              <a:gd name="connsiteX1" fmla="*/ 3301288 w 4549123"/>
              <a:gd name="connsiteY1" fmla="*/ 171842 h 5549975"/>
              <a:gd name="connsiteX2" fmla="*/ 4130099 w 4549123"/>
              <a:gd name="connsiteY2" fmla="*/ 226950 h 5549975"/>
              <a:gd name="connsiteX3" fmla="*/ 4503293 w 4549123"/>
              <a:gd name="connsiteY3" fmla="*/ 247374 h 5549975"/>
              <a:gd name="connsiteX4" fmla="*/ 4531172 w 4549123"/>
              <a:gd name="connsiteY4" fmla="*/ 269179 h 5549975"/>
              <a:gd name="connsiteX5" fmla="*/ 4529398 w 4549123"/>
              <a:gd name="connsiteY5" fmla="*/ 300930 h 5549975"/>
              <a:gd name="connsiteX6" fmla="*/ 4532320 w 4549123"/>
              <a:gd name="connsiteY6" fmla="*/ 302647 h 5549975"/>
              <a:gd name="connsiteX7" fmla="*/ 4548746 w 4549123"/>
              <a:gd name="connsiteY7" fmla="*/ 334222 h 5549975"/>
              <a:gd name="connsiteX8" fmla="*/ 4526485 w 4549123"/>
              <a:gd name="connsiteY8" fmla="*/ 391868 h 5549975"/>
              <a:gd name="connsiteX9" fmla="*/ 4522997 w 4549123"/>
              <a:gd name="connsiteY9" fmla="*/ 415489 h 5549975"/>
              <a:gd name="connsiteX10" fmla="*/ 4517892 w 4549123"/>
              <a:gd name="connsiteY10" fmla="*/ 506828 h 5549975"/>
              <a:gd name="connsiteX11" fmla="*/ 4517242 w 4549123"/>
              <a:gd name="connsiteY11" fmla="*/ 553245 h 5549975"/>
              <a:gd name="connsiteX12" fmla="*/ 4514143 w 4549123"/>
              <a:gd name="connsiteY12" fmla="*/ 581709 h 5549975"/>
              <a:gd name="connsiteX13" fmla="*/ 4513474 w 4549123"/>
              <a:gd name="connsiteY13" fmla="*/ 585890 h 5549975"/>
              <a:gd name="connsiteX14" fmla="*/ 4500537 w 4549123"/>
              <a:gd name="connsiteY14" fmla="*/ 817404 h 5549975"/>
              <a:gd name="connsiteX15" fmla="*/ 4502250 w 4549123"/>
              <a:gd name="connsiteY15" fmla="*/ 822238 h 5549975"/>
              <a:gd name="connsiteX16" fmla="*/ 4500099 w 4549123"/>
              <a:gd name="connsiteY16" fmla="*/ 846069 h 5549975"/>
              <a:gd name="connsiteX17" fmla="*/ 4498499 w 4549123"/>
              <a:gd name="connsiteY17" fmla="*/ 853854 h 5549975"/>
              <a:gd name="connsiteX18" fmla="*/ 4492261 w 4549123"/>
              <a:gd name="connsiteY18" fmla="*/ 965485 h 5549975"/>
              <a:gd name="connsiteX19" fmla="*/ 4494338 w 4549123"/>
              <a:gd name="connsiteY19" fmla="*/ 966385 h 5549975"/>
              <a:gd name="connsiteX20" fmla="*/ 4498457 w 4549123"/>
              <a:gd name="connsiteY20" fmla="*/ 1002567 h 5549975"/>
              <a:gd name="connsiteX21" fmla="*/ 4493659 w 4549123"/>
              <a:gd name="connsiteY21" fmla="*/ 1101094 h 5549975"/>
              <a:gd name="connsiteX22" fmla="*/ 4493554 w 4549123"/>
              <a:gd name="connsiteY22" fmla="*/ 1159389 h 5549975"/>
              <a:gd name="connsiteX23" fmla="*/ 4497857 w 4549123"/>
              <a:gd name="connsiteY23" fmla="*/ 1180505 h 5549975"/>
              <a:gd name="connsiteX24" fmla="*/ 4500947 w 4549123"/>
              <a:gd name="connsiteY24" fmla="*/ 1210687 h 5549975"/>
              <a:gd name="connsiteX25" fmla="*/ 4509764 w 4549123"/>
              <a:gd name="connsiteY25" fmla="*/ 1263157 h 5549975"/>
              <a:gd name="connsiteX26" fmla="*/ 4512041 w 4549123"/>
              <a:gd name="connsiteY26" fmla="*/ 1313374 h 5549975"/>
              <a:gd name="connsiteX27" fmla="*/ 4511161 w 4549123"/>
              <a:gd name="connsiteY27" fmla="*/ 1347004 h 5549975"/>
              <a:gd name="connsiteX28" fmla="*/ 4510698 w 4549123"/>
              <a:gd name="connsiteY28" fmla="*/ 1351864 h 5549975"/>
              <a:gd name="connsiteX29" fmla="*/ 4501579 w 4549123"/>
              <a:gd name="connsiteY29" fmla="*/ 1391762 h 5549975"/>
              <a:gd name="connsiteX30" fmla="*/ 4504843 w 4549123"/>
              <a:gd name="connsiteY30" fmla="*/ 1395707 h 5549975"/>
              <a:gd name="connsiteX31" fmla="*/ 4507685 w 4549123"/>
              <a:gd name="connsiteY31" fmla="*/ 1408524 h 5549975"/>
              <a:gd name="connsiteX32" fmla="*/ 4502944 w 4549123"/>
              <a:gd name="connsiteY32" fmla="*/ 1419109 h 5549975"/>
              <a:gd name="connsiteX33" fmla="*/ 4492760 w 4549123"/>
              <a:gd name="connsiteY33" fmla="*/ 1469337 h 5549975"/>
              <a:gd name="connsiteX34" fmla="*/ 4481863 w 4549123"/>
              <a:gd name="connsiteY34" fmla="*/ 1543038 h 5549975"/>
              <a:gd name="connsiteX35" fmla="*/ 4476982 w 4549123"/>
              <a:gd name="connsiteY35" fmla="*/ 1553997 h 5549975"/>
              <a:gd name="connsiteX36" fmla="*/ 4462554 w 4549123"/>
              <a:gd name="connsiteY36" fmla="*/ 1626071 h 5549975"/>
              <a:gd name="connsiteX37" fmla="*/ 4458839 w 4549123"/>
              <a:gd name="connsiteY37" fmla="*/ 1664103 h 5549975"/>
              <a:gd name="connsiteX38" fmla="*/ 4462499 w 4549123"/>
              <a:gd name="connsiteY38" fmla="*/ 1668558 h 5549975"/>
              <a:gd name="connsiteX39" fmla="*/ 4460849 w 4549123"/>
              <a:gd name="connsiteY39" fmla="*/ 1679756 h 5549975"/>
              <a:gd name="connsiteX40" fmla="*/ 4461261 w 4549123"/>
              <a:gd name="connsiteY40" fmla="*/ 1682815 h 5549975"/>
              <a:gd name="connsiteX41" fmla="*/ 4462772 w 4549123"/>
              <a:gd name="connsiteY41" fmla="*/ 1700268 h 5549975"/>
              <a:gd name="connsiteX42" fmla="*/ 4451302 w 4549123"/>
              <a:gd name="connsiteY42" fmla="*/ 1735163 h 5549975"/>
              <a:gd name="connsiteX43" fmla="*/ 4449242 w 4549123"/>
              <a:gd name="connsiteY43" fmla="*/ 1735289 h 5549975"/>
              <a:gd name="connsiteX44" fmla="*/ 4440744 w 4549123"/>
              <a:gd name="connsiteY44" fmla="*/ 1887374 h 5549975"/>
              <a:gd name="connsiteX45" fmla="*/ 4449435 w 4549123"/>
              <a:gd name="connsiteY45" fmla="*/ 1911536 h 5549975"/>
              <a:gd name="connsiteX46" fmla="*/ 4451713 w 4549123"/>
              <a:gd name="connsiteY46" fmla="*/ 1961755 h 5549975"/>
              <a:gd name="connsiteX47" fmla="*/ 4450832 w 4549123"/>
              <a:gd name="connsiteY47" fmla="*/ 1995384 h 5549975"/>
              <a:gd name="connsiteX48" fmla="*/ 4450370 w 4549123"/>
              <a:gd name="connsiteY48" fmla="*/ 2000244 h 5549975"/>
              <a:gd name="connsiteX49" fmla="*/ 4441250 w 4549123"/>
              <a:gd name="connsiteY49" fmla="*/ 2040142 h 5549975"/>
              <a:gd name="connsiteX50" fmla="*/ 4444515 w 4549123"/>
              <a:gd name="connsiteY50" fmla="*/ 2044087 h 5549975"/>
              <a:gd name="connsiteX51" fmla="*/ 4447356 w 4549123"/>
              <a:gd name="connsiteY51" fmla="*/ 2056904 h 5549975"/>
              <a:gd name="connsiteX52" fmla="*/ 4442615 w 4549123"/>
              <a:gd name="connsiteY52" fmla="*/ 2067489 h 5549975"/>
              <a:gd name="connsiteX53" fmla="*/ 4432431 w 4549123"/>
              <a:gd name="connsiteY53" fmla="*/ 2117719 h 5549975"/>
              <a:gd name="connsiteX54" fmla="*/ 4425100 w 4549123"/>
              <a:gd name="connsiteY54" fmla="*/ 2167300 h 5549975"/>
              <a:gd name="connsiteX55" fmla="*/ 4369017 w 4549123"/>
              <a:gd name="connsiteY55" fmla="*/ 3223633 h 5549975"/>
              <a:gd name="connsiteX56" fmla="*/ 4356231 w 4549123"/>
              <a:gd name="connsiteY56" fmla="*/ 3477281 h 5549975"/>
              <a:gd name="connsiteX57" fmla="*/ 4345146 w 4549123"/>
              <a:gd name="connsiteY57" fmla="*/ 3639984 h 5549975"/>
              <a:gd name="connsiteX58" fmla="*/ 4254385 w 4549123"/>
              <a:gd name="connsiteY58" fmla="*/ 5278921 h 5549975"/>
              <a:gd name="connsiteX59" fmla="*/ 4259683 w 4549123"/>
              <a:gd name="connsiteY59" fmla="*/ 5315626 h 5549975"/>
              <a:gd name="connsiteX60" fmla="*/ 4263217 w 4549123"/>
              <a:gd name="connsiteY60" fmla="*/ 5350090 h 5549975"/>
              <a:gd name="connsiteX61" fmla="*/ 4266049 w 4549123"/>
              <a:gd name="connsiteY61" fmla="*/ 5450399 h 5549975"/>
              <a:gd name="connsiteX62" fmla="*/ 4247492 w 4549123"/>
              <a:gd name="connsiteY62" fmla="*/ 5484804 h 5549975"/>
              <a:gd name="connsiteX63" fmla="*/ 4242840 w 4549123"/>
              <a:gd name="connsiteY63" fmla="*/ 5487504 h 5549975"/>
              <a:gd name="connsiteX64" fmla="*/ 4239383 w 4549123"/>
              <a:gd name="connsiteY64" fmla="*/ 5549951 h 5549975"/>
              <a:gd name="connsiteX65" fmla="*/ 8699 w 4549123"/>
              <a:gd name="connsiteY65" fmla="*/ 5314089 h 5549975"/>
              <a:gd name="connsiteX66" fmla="*/ 12505 w 4549123"/>
              <a:gd name="connsiteY66" fmla="*/ 5243704 h 5549975"/>
              <a:gd name="connsiteX67" fmla="*/ 0 w 4549123"/>
              <a:gd name="connsiteY67" fmla="*/ 5239903 h 5549975"/>
              <a:gd name="connsiteX68" fmla="*/ 4220 w 4549123"/>
              <a:gd name="connsiteY68" fmla="*/ 5233298 h 5549975"/>
              <a:gd name="connsiteX69" fmla="*/ 4489 w 4549123"/>
              <a:gd name="connsiteY69" fmla="*/ 5230552 h 5549975"/>
              <a:gd name="connsiteX70" fmla="*/ 4759 w 4549123"/>
              <a:gd name="connsiteY70" fmla="*/ 5227804 h 5549975"/>
              <a:gd name="connsiteX71" fmla="*/ 5296 w 4549123"/>
              <a:gd name="connsiteY71" fmla="*/ 5222308 h 5549975"/>
              <a:gd name="connsiteX72" fmla="*/ 4981 w 4549123"/>
              <a:gd name="connsiteY72" fmla="*/ 5216405 h 5549975"/>
              <a:gd name="connsiteX73" fmla="*/ 4397 w 4549123"/>
              <a:gd name="connsiteY73" fmla="*/ 5213249 h 5549975"/>
              <a:gd name="connsiteX74" fmla="*/ 4666 w 4549123"/>
              <a:gd name="connsiteY74" fmla="*/ 5210500 h 5549975"/>
              <a:gd name="connsiteX75" fmla="*/ 4350 w 4549123"/>
              <a:gd name="connsiteY75" fmla="*/ 5204597 h 5549975"/>
              <a:gd name="connsiteX76" fmla="*/ 3767 w 4549123"/>
              <a:gd name="connsiteY76" fmla="*/ 5201441 h 5549975"/>
              <a:gd name="connsiteX77" fmla="*/ 3137 w 4549123"/>
              <a:gd name="connsiteY77" fmla="*/ 5189632 h 5549975"/>
              <a:gd name="connsiteX78" fmla="*/ 2553 w 4549123"/>
              <a:gd name="connsiteY78" fmla="*/ 5186477 h 5549975"/>
              <a:gd name="connsiteX79" fmla="*/ 2821 w 4549123"/>
              <a:gd name="connsiteY79" fmla="*/ 5183728 h 5549975"/>
              <a:gd name="connsiteX80" fmla="*/ 1386 w 4549123"/>
              <a:gd name="connsiteY80" fmla="*/ 5180163 h 5549975"/>
              <a:gd name="connsiteX81" fmla="*/ 17881 w 4549123"/>
              <a:gd name="connsiteY81" fmla="*/ 5144275 h 5549975"/>
              <a:gd name="connsiteX82" fmla="*/ 39317 w 4549123"/>
              <a:gd name="connsiteY82" fmla="*/ 4747825 h 5549975"/>
              <a:gd name="connsiteX83" fmla="*/ 74412 w 4549123"/>
              <a:gd name="connsiteY83" fmla="*/ 3839310 h 5549975"/>
              <a:gd name="connsiteX84" fmla="*/ 299102 w 4549123"/>
              <a:gd name="connsiteY84" fmla="*/ 0 h 5549975"/>
              <a:gd name="connsiteX0" fmla="*/ 299102 w 4549123"/>
              <a:gd name="connsiteY0" fmla="*/ 0 h 5549975"/>
              <a:gd name="connsiteX1" fmla="*/ 3301288 w 4549123"/>
              <a:gd name="connsiteY1" fmla="*/ 171842 h 5549975"/>
              <a:gd name="connsiteX2" fmla="*/ 4130099 w 4549123"/>
              <a:gd name="connsiteY2" fmla="*/ 226950 h 5549975"/>
              <a:gd name="connsiteX3" fmla="*/ 4503293 w 4549123"/>
              <a:gd name="connsiteY3" fmla="*/ 247374 h 5549975"/>
              <a:gd name="connsiteX4" fmla="*/ 4531172 w 4549123"/>
              <a:gd name="connsiteY4" fmla="*/ 269179 h 5549975"/>
              <a:gd name="connsiteX5" fmla="*/ 4529398 w 4549123"/>
              <a:gd name="connsiteY5" fmla="*/ 300930 h 5549975"/>
              <a:gd name="connsiteX6" fmla="*/ 4532320 w 4549123"/>
              <a:gd name="connsiteY6" fmla="*/ 302647 h 5549975"/>
              <a:gd name="connsiteX7" fmla="*/ 4548746 w 4549123"/>
              <a:gd name="connsiteY7" fmla="*/ 334222 h 5549975"/>
              <a:gd name="connsiteX8" fmla="*/ 4526485 w 4549123"/>
              <a:gd name="connsiteY8" fmla="*/ 391868 h 5549975"/>
              <a:gd name="connsiteX9" fmla="*/ 4522997 w 4549123"/>
              <a:gd name="connsiteY9" fmla="*/ 415489 h 5549975"/>
              <a:gd name="connsiteX10" fmla="*/ 4517892 w 4549123"/>
              <a:gd name="connsiteY10" fmla="*/ 506828 h 5549975"/>
              <a:gd name="connsiteX11" fmla="*/ 4517242 w 4549123"/>
              <a:gd name="connsiteY11" fmla="*/ 553245 h 5549975"/>
              <a:gd name="connsiteX12" fmla="*/ 4514143 w 4549123"/>
              <a:gd name="connsiteY12" fmla="*/ 581709 h 5549975"/>
              <a:gd name="connsiteX13" fmla="*/ 4513474 w 4549123"/>
              <a:gd name="connsiteY13" fmla="*/ 585890 h 5549975"/>
              <a:gd name="connsiteX14" fmla="*/ 4500537 w 4549123"/>
              <a:gd name="connsiteY14" fmla="*/ 817404 h 5549975"/>
              <a:gd name="connsiteX15" fmla="*/ 4502250 w 4549123"/>
              <a:gd name="connsiteY15" fmla="*/ 822238 h 5549975"/>
              <a:gd name="connsiteX16" fmla="*/ 4500099 w 4549123"/>
              <a:gd name="connsiteY16" fmla="*/ 846069 h 5549975"/>
              <a:gd name="connsiteX17" fmla="*/ 4498499 w 4549123"/>
              <a:gd name="connsiteY17" fmla="*/ 853854 h 5549975"/>
              <a:gd name="connsiteX18" fmla="*/ 4492261 w 4549123"/>
              <a:gd name="connsiteY18" fmla="*/ 965485 h 5549975"/>
              <a:gd name="connsiteX19" fmla="*/ 4494338 w 4549123"/>
              <a:gd name="connsiteY19" fmla="*/ 966385 h 5549975"/>
              <a:gd name="connsiteX20" fmla="*/ 4498457 w 4549123"/>
              <a:gd name="connsiteY20" fmla="*/ 1002567 h 5549975"/>
              <a:gd name="connsiteX21" fmla="*/ 4493659 w 4549123"/>
              <a:gd name="connsiteY21" fmla="*/ 1101094 h 5549975"/>
              <a:gd name="connsiteX22" fmla="*/ 4493554 w 4549123"/>
              <a:gd name="connsiteY22" fmla="*/ 1159389 h 5549975"/>
              <a:gd name="connsiteX23" fmla="*/ 4497857 w 4549123"/>
              <a:gd name="connsiteY23" fmla="*/ 1180505 h 5549975"/>
              <a:gd name="connsiteX24" fmla="*/ 4500947 w 4549123"/>
              <a:gd name="connsiteY24" fmla="*/ 1210687 h 5549975"/>
              <a:gd name="connsiteX25" fmla="*/ 4509764 w 4549123"/>
              <a:gd name="connsiteY25" fmla="*/ 1263157 h 5549975"/>
              <a:gd name="connsiteX26" fmla="*/ 4512041 w 4549123"/>
              <a:gd name="connsiteY26" fmla="*/ 1313374 h 5549975"/>
              <a:gd name="connsiteX27" fmla="*/ 4511161 w 4549123"/>
              <a:gd name="connsiteY27" fmla="*/ 1347004 h 5549975"/>
              <a:gd name="connsiteX28" fmla="*/ 4510698 w 4549123"/>
              <a:gd name="connsiteY28" fmla="*/ 1351864 h 5549975"/>
              <a:gd name="connsiteX29" fmla="*/ 4501579 w 4549123"/>
              <a:gd name="connsiteY29" fmla="*/ 1391762 h 5549975"/>
              <a:gd name="connsiteX30" fmla="*/ 4504843 w 4549123"/>
              <a:gd name="connsiteY30" fmla="*/ 1395707 h 5549975"/>
              <a:gd name="connsiteX31" fmla="*/ 4507685 w 4549123"/>
              <a:gd name="connsiteY31" fmla="*/ 1408524 h 5549975"/>
              <a:gd name="connsiteX32" fmla="*/ 4502944 w 4549123"/>
              <a:gd name="connsiteY32" fmla="*/ 1419109 h 5549975"/>
              <a:gd name="connsiteX33" fmla="*/ 4492760 w 4549123"/>
              <a:gd name="connsiteY33" fmla="*/ 1469337 h 5549975"/>
              <a:gd name="connsiteX34" fmla="*/ 4481863 w 4549123"/>
              <a:gd name="connsiteY34" fmla="*/ 1543038 h 5549975"/>
              <a:gd name="connsiteX35" fmla="*/ 4476982 w 4549123"/>
              <a:gd name="connsiteY35" fmla="*/ 1553997 h 5549975"/>
              <a:gd name="connsiteX36" fmla="*/ 4462554 w 4549123"/>
              <a:gd name="connsiteY36" fmla="*/ 1626071 h 5549975"/>
              <a:gd name="connsiteX37" fmla="*/ 4458839 w 4549123"/>
              <a:gd name="connsiteY37" fmla="*/ 1664103 h 5549975"/>
              <a:gd name="connsiteX38" fmla="*/ 4462499 w 4549123"/>
              <a:gd name="connsiteY38" fmla="*/ 1668558 h 5549975"/>
              <a:gd name="connsiteX39" fmla="*/ 4460849 w 4549123"/>
              <a:gd name="connsiteY39" fmla="*/ 1679756 h 5549975"/>
              <a:gd name="connsiteX40" fmla="*/ 4461261 w 4549123"/>
              <a:gd name="connsiteY40" fmla="*/ 1682815 h 5549975"/>
              <a:gd name="connsiteX41" fmla="*/ 4462772 w 4549123"/>
              <a:gd name="connsiteY41" fmla="*/ 1700268 h 5549975"/>
              <a:gd name="connsiteX42" fmla="*/ 4451302 w 4549123"/>
              <a:gd name="connsiteY42" fmla="*/ 1735163 h 5549975"/>
              <a:gd name="connsiteX43" fmla="*/ 4449242 w 4549123"/>
              <a:gd name="connsiteY43" fmla="*/ 1735289 h 5549975"/>
              <a:gd name="connsiteX44" fmla="*/ 4440744 w 4549123"/>
              <a:gd name="connsiteY44" fmla="*/ 1887374 h 5549975"/>
              <a:gd name="connsiteX45" fmla="*/ 4449435 w 4549123"/>
              <a:gd name="connsiteY45" fmla="*/ 1911536 h 5549975"/>
              <a:gd name="connsiteX46" fmla="*/ 4451713 w 4549123"/>
              <a:gd name="connsiteY46" fmla="*/ 1961755 h 5549975"/>
              <a:gd name="connsiteX47" fmla="*/ 4450832 w 4549123"/>
              <a:gd name="connsiteY47" fmla="*/ 1995384 h 5549975"/>
              <a:gd name="connsiteX48" fmla="*/ 4450370 w 4549123"/>
              <a:gd name="connsiteY48" fmla="*/ 2000244 h 5549975"/>
              <a:gd name="connsiteX49" fmla="*/ 4441250 w 4549123"/>
              <a:gd name="connsiteY49" fmla="*/ 2040142 h 5549975"/>
              <a:gd name="connsiteX50" fmla="*/ 4444515 w 4549123"/>
              <a:gd name="connsiteY50" fmla="*/ 2044087 h 5549975"/>
              <a:gd name="connsiteX51" fmla="*/ 4447356 w 4549123"/>
              <a:gd name="connsiteY51" fmla="*/ 2056904 h 5549975"/>
              <a:gd name="connsiteX52" fmla="*/ 4442615 w 4549123"/>
              <a:gd name="connsiteY52" fmla="*/ 2067489 h 5549975"/>
              <a:gd name="connsiteX53" fmla="*/ 4432431 w 4549123"/>
              <a:gd name="connsiteY53" fmla="*/ 2117719 h 5549975"/>
              <a:gd name="connsiteX54" fmla="*/ 4425100 w 4549123"/>
              <a:gd name="connsiteY54" fmla="*/ 2167300 h 5549975"/>
              <a:gd name="connsiteX55" fmla="*/ 4369017 w 4549123"/>
              <a:gd name="connsiteY55" fmla="*/ 3223633 h 5549975"/>
              <a:gd name="connsiteX56" fmla="*/ 4356231 w 4549123"/>
              <a:gd name="connsiteY56" fmla="*/ 3477281 h 5549975"/>
              <a:gd name="connsiteX57" fmla="*/ 4345146 w 4549123"/>
              <a:gd name="connsiteY57" fmla="*/ 3639984 h 5549975"/>
              <a:gd name="connsiteX58" fmla="*/ 4254385 w 4549123"/>
              <a:gd name="connsiteY58" fmla="*/ 5278921 h 5549975"/>
              <a:gd name="connsiteX59" fmla="*/ 4259683 w 4549123"/>
              <a:gd name="connsiteY59" fmla="*/ 5315626 h 5549975"/>
              <a:gd name="connsiteX60" fmla="*/ 4263217 w 4549123"/>
              <a:gd name="connsiteY60" fmla="*/ 5350090 h 5549975"/>
              <a:gd name="connsiteX61" fmla="*/ 4266049 w 4549123"/>
              <a:gd name="connsiteY61" fmla="*/ 5450399 h 5549975"/>
              <a:gd name="connsiteX62" fmla="*/ 4247492 w 4549123"/>
              <a:gd name="connsiteY62" fmla="*/ 5484804 h 5549975"/>
              <a:gd name="connsiteX63" fmla="*/ 4242840 w 4549123"/>
              <a:gd name="connsiteY63" fmla="*/ 5487504 h 5549975"/>
              <a:gd name="connsiteX64" fmla="*/ 4239383 w 4549123"/>
              <a:gd name="connsiteY64" fmla="*/ 5549951 h 5549975"/>
              <a:gd name="connsiteX65" fmla="*/ 8699 w 4549123"/>
              <a:gd name="connsiteY65" fmla="*/ 5314089 h 5549975"/>
              <a:gd name="connsiteX66" fmla="*/ 12505 w 4549123"/>
              <a:gd name="connsiteY66" fmla="*/ 5243704 h 5549975"/>
              <a:gd name="connsiteX67" fmla="*/ 0 w 4549123"/>
              <a:gd name="connsiteY67" fmla="*/ 5239903 h 5549975"/>
              <a:gd name="connsiteX68" fmla="*/ 4220 w 4549123"/>
              <a:gd name="connsiteY68" fmla="*/ 5233298 h 5549975"/>
              <a:gd name="connsiteX69" fmla="*/ 4489 w 4549123"/>
              <a:gd name="connsiteY69" fmla="*/ 5230552 h 5549975"/>
              <a:gd name="connsiteX70" fmla="*/ 4759 w 4549123"/>
              <a:gd name="connsiteY70" fmla="*/ 5227804 h 5549975"/>
              <a:gd name="connsiteX71" fmla="*/ 5296 w 4549123"/>
              <a:gd name="connsiteY71" fmla="*/ 5222308 h 5549975"/>
              <a:gd name="connsiteX72" fmla="*/ 4981 w 4549123"/>
              <a:gd name="connsiteY72" fmla="*/ 5216405 h 5549975"/>
              <a:gd name="connsiteX73" fmla="*/ 4397 w 4549123"/>
              <a:gd name="connsiteY73" fmla="*/ 5213249 h 5549975"/>
              <a:gd name="connsiteX74" fmla="*/ 4666 w 4549123"/>
              <a:gd name="connsiteY74" fmla="*/ 5210500 h 5549975"/>
              <a:gd name="connsiteX75" fmla="*/ 4350 w 4549123"/>
              <a:gd name="connsiteY75" fmla="*/ 5204597 h 5549975"/>
              <a:gd name="connsiteX76" fmla="*/ 3767 w 4549123"/>
              <a:gd name="connsiteY76" fmla="*/ 5201441 h 5549975"/>
              <a:gd name="connsiteX77" fmla="*/ 3137 w 4549123"/>
              <a:gd name="connsiteY77" fmla="*/ 5189632 h 5549975"/>
              <a:gd name="connsiteX78" fmla="*/ 2553 w 4549123"/>
              <a:gd name="connsiteY78" fmla="*/ 5186477 h 5549975"/>
              <a:gd name="connsiteX79" fmla="*/ 2821 w 4549123"/>
              <a:gd name="connsiteY79" fmla="*/ 5183728 h 5549975"/>
              <a:gd name="connsiteX80" fmla="*/ 1386 w 4549123"/>
              <a:gd name="connsiteY80" fmla="*/ 5180163 h 5549975"/>
              <a:gd name="connsiteX81" fmla="*/ 17881 w 4549123"/>
              <a:gd name="connsiteY81" fmla="*/ 5144275 h 5549975"/>
              <a:gd name="connsiteX82" fmla="*/ 74412 w 4549123"/>
              <a:gd name="connsiteY82" fmla="*/ 3839310 h 5549975"/>
              <a:gd name="connsiteX83" fmla="*/ 299102 w 4549123"/>
              <a:gd name="connsiteY83" fmla="*/ 0 h 5549975"/>
              <a:gd name="connsiteX0" fmla="*/ 299102 w 4549123"/>
              <a:gd name="connsiteY0" fmla="*/ 0 h 5549975"/>
              <a:gd name="connsiteX1" fmla="*/ 3301288 w 4549123"/>
              <a:gd name="connsiteY1" fmla="*/ 171842 h 5549975"/>
              <a:gd name="connsiteX2" fmla="*/ 4130099 w 4549123"/>
              <a:gd name="connsiteY2" fmla="*/ 226950 h 5549975"/>
              <a:gd name="connsiteX3" fmla="*/ 4503293 w 4549123"/>
              <a:gd name="connsiteY3" fmla="*/ 247374 h 5549975"/>
              <a:gd name="connsiteX4" fmla="*/ 4531172 w 4549123"/>
              <a:gd name="connsiteY4" fmla="*/ 269179 h 5549975"/>
              <a:gd name="connsiteX5" fmla="*/ 4529398 w 4549123"/>
              <a:gd name="connsiteY5" fmla="*/ 300930 h 5549975"/>
              <a:gd name="connsiteX6" fmla="*/ 4532320 w 4549123"/>
              <a:gd name="connsiteY6" fmla="*/ 302647 h 5549975"/>
              <a:gd name="connsiteX7" fmla="*/ 4548746 w 4549123"/>
              <a:gd name="connsiteY7" fmla="*/ 334222 h 5549975"/>
              <a:gd name="connsiteX8" fmla="*/ 4526485 w 4549123"/>
              <a:gd name="connsiteY8" fmla="*/ 391868 h 5549975"/>
              <a:gd name="connsiteX9" fmla="*/ 4522997 w 4549123"/>
              <a:gd name="connsiteY9" fmla="*/ 415489 h 5549975"/>
              <a:gd name="connsiteX10" fmla="*/ 4517892 w 4549123"/>
              <a:gd name="connsiteY10" fmla="*/ 506828 h 5549975"/>
              <a:gd name="connsiteX11" fmla="*/ 4517242 w 4549123"/>
              <a:gd name="connsiteY11" fmla="*/ 553245 h 5549975"/>
              <a:gd name="connsiteX12" fmla="*/ 4514143 w 4549123"/>
              <a:gd name="connsiteY12" fmla="*/ 581709 h 5549975"/>
              <a:gd name="connsiteX13" fmla="*/ 4513474 w 4549123"/>
              <a:gd name="connsiteY13" fmla="*/ 585890 h 5549975"/>
              <a:gd name="connsiteX14" fmla="*/ 4500537 w 4549123"/>
              <a:gd name="connsiteY14" fmla="*/ 817404 h 5549975"/>
              <a:gd name="connsiteX15" fmla="*/ 4502250 w 4549123"/>
              <a:gd name="connsiteY15" fmla="*/ 822238 h 5549975"/>
              <a:gd name="connsiteX16" fmla="*/ 4500099 w 4549123"/>
              <a:gd name="connsiteY16" fmla="*/ 846069 h 5549975"/>
              <a:gd name="connsiteX17" fmla="*/ 4498499 w 4549123"/>
              <a:gd name="connsiteY17" fmla="*/ 853854 h 5549975"/>
              <a:gd name="connsiteX18" fmla="*/ 4492261 w 4549123"/>
              <a:gd name="connsiteY18" fmla="*/ 965485 h 5549975"/>
              <a:gd name="connsiteX19" fmla="*/ 4494338 w 4549123"/>
              <a:gd name="connsiteY19" fmla="*/ 966385 h 5549975"/>
              <a:gd name="connsiteX20" fmla="*/ 4498457 w 4549123"/>
              <a:gd name="connsiteY20" fmla="*/ 1002567 h 5549975"/>
              <a:gd name="connsiteX21" fmla="*/ 4493659 w 4549123"/>
              <a:gd name="connsiteY21" fmla="*/ 1101094 h 5549975"/>
              <a:gd name="connsiteX22" fmla="*/ 4493554 w 4549123"/>
              <a:gd name="connsiteY22" fmla="*/ 1159389 h 5549975"/>
              <a:gd name="connsiteX23" fmla="*/ 4497857 w 4549123"/>
              <a:gd name="connsiteY23" fmla="*/ 1180505 h 5549975"/>
              <a:gd name="connsiteX24" fmla="*/ 4500947 w 4549123"/>
              <a:gd name="connsiteY24" fmla="*/ 1210687 h 5549975"/>
              <a:gd name="connsiteX25" fmla="*/ 4509764 w 4549123"/>
              <a:gd name="connsiteY25" fmla="*/ 1263157 h 5549975"/>
              <a:gd name="connsiteX26" fmla="*/ 4512041 w 4549123"/>
              <a:gd name="connsiteY26" fmla="*/ 1313374 h 5549975"/>
              <a:gd name="connsiteX27" fmla="*/ 4511161 w 4549123"/>
              <a:gd name="connsiteY27" fmla="*/ 1347004 h 5549975"/>
              <a:gd name="connsiteX28" fmla="*/ 4510698 w 4549123"/>
              <a:gd name="connsiteY28" fmla="*/ 1351864 h 5549975"/>
              <a:gd name="connsiteX29" fmla="*/ 4501579 w 4549123"/>
              <a:gd name="connsiteY29" fmla="*/ 1391762 h 5549975"/>
              <a:gd name="connsiteX30" fmla="*/ 4504843 w 4549123"/>
              <a:gd name="connsiteY30" fmla="*/ 1395707 h 5549975"/>
              <a:gd name="connsiteX31" fmla="*/ 4507685 w 4549123"/>
              <a:gd name="connsiteY31" fmla="*/ 1408524 h 5549975"/>
              <a:gd name="connsiteX32" fmla="*/ 4502944 w 4549123"/>
              <a:gd name="connsiteY32" fmla="*/ 1419109 h 5549975"/>
              <a:gd name="connsiteX33" fmla="*/ 4492760 w 4549123"/>
              <a:gd name="connsiteY33" fmla="*/ 1469337 h 5549975"/>
              <a:gd name="connsiteX34" fmla="*/ 4481863 w 4549123"/>
              <a:gd name="connsiteY34" fmla="*/ 1543038 h 5549975"/>
              <a:gd name="connsiteX35" fmla="*/ 4476982 w 4549123"/>
              <a:gd name="connsiteY35" fmla="*/ 1553997 h 5549975"/>
              <a:gd name="connsiteX36" fmla="*/ 4462554 w 4549123"/>
              <a:gd name="connsiteY36" fmla="*/ 1626071 h 5549975"/>
              <a:gd name="connsiteX37" fmla="*/ 4458839 w 4549123"/>
              <a:gd name="connsiteY37" fmla="*/ 1664103 h 5549975"/>
              <a:gd name="connsiteX38" fmla="*/ 4462499 w 4549123"/>
              <a:gd name="connsiteY38" fmla="*/ 1668558 h 5549975"/>
              <a:gd name="connsiteX39" fmla="*/ 4460849 w 4549123"/>
              <a:gd name="connsiteY39" fmla="*/ 1679756 h 5549975"/>
              <a:gd name="connsiteX40" fmla="*/ 4461261 w 4549123"/>
              <a:gd name="connsiteY40" fmla="*/ 1682815 h 5549975"/>
              <a:gd name="connsiteX41" fmla="*/ 4462772 w 4549123"/>
              <a:gd name="connsiteY41" fmla="*/ 1700268 h 5549975"/>
              <a:gd name="connsiteX42" fmla="*/ 4451302 w 4549123"/>
              <a:gd name="connsiteY42" fmla="*/ 1735163 h 5549975"/>
              <a:gd name="connsiteX43" fmla="*/ 4449242 w 4549123"/>
              <a:gd name="connsiteY43" fmla="*/ 1735289 h 5549975"/>
              <a:gd name="connsiteX44" fmla="*/ 4440744 w 4549123"/>
              <a:gd name="connsiteY44" fmla="*/ 1887374 h 5549975"/>
              <a:gd name="connsiteX45" fmla="*/ 4449435 w 4549123"/>
              <a:gd name="connsiteY45" fmla="*/ 1911536 h 5549975"/>
              <a:gd name="connsiteX46" fmla="*/ 4451713 w 4549123"/>
              <a:gd name="connsiteY46" fmla="*/ 1961755 h 5549975"/>
              <a:gd name="connsiteX47" fmla="*/ 4450832 w 4549123"/>
              <a:gd name="connsiteY47" fmla="*/ 1995384 h 5549975"/>
              <a:gd name="connsiteX48" fmla="*/ 4450370 w 4549123"/>
              <a:gd name="connsiteY48" fmla="*/ 2000244 h 5549975"/>
              <a:gd name="connsiteX49" fmla="*/ 4441250 w 4549123"/>
              <a:gd name="connsiteY49" fmla="*/ 2040142 h 5549975"/>
              <a:gd name="connsiteX50" fmla="*/ 4444515 w 4549123"/>
              <a:gd name="connsiteY50" fmla="*/ 2044087 h 5549975"/>
              <a:gd name="connsiteX51" fmla="*/ 4447356 w 4549123"/>
              <a:gd name="connsiteY51" fmla="*/ 2056904 h 5549975"/>
              <a:gd name="connsiteX52" fmla="*/ 4442615 w 4549123"/>
              <a:gd name="connsiteY52" fmla="*/ 2067489 h 5549975"/>
              <a:gd name="connsiteX53" fmla="*/ 4432431 w 4549123"/>
              <a:gd name="connsiteY53" fmla="*/ 2117719 h 5549975"/>
              <a:gd name="connsiteX54" fmla="*/ 4425100 w 4549123"/>
              <a:gd name="connsiteY54" fmla="*/ 2167300 h 5549975"/>
              <a:gd name="connsiteX55" fmla="*/ 4369017 w 4549123"/>
              <a:gd name="connsiteY55" fmla="*/ 3223633 h 5549975"/>
              <a:gd name="connsiteX56" fmla="*/ 4356231 w 4549123"/>
              <a:gd name="connsiteY56" fmla="*/ 3477281 h 5549975"/>
              <a:gd name="connsiteX57" fmla="*/ 4345146 w 4549123"/>
              <a:gd name="connsiteY57" fmla="*/ 3639984 h 5549975"/>
              <a:gd name="connsiteX58" fmla="*/ 4254385 w 4549123"/>
              <a:gd name="connsiteY58" fmla="*/ 5278921 h 5549975"/>
              <a:gd name="connsiteX59" fmla="*/ 4259683 w 4549123"/>
              <a:gd name="connsiteY59" fmla="*/ 5315626 h 5549975"/>
              <a:gd name="connsiteX60" fmla="*/ 4263217 w 4549123"/>
              <a:gd name="connsiteY60" fmla="*/ 5350090 h 5549975"/>
              <a:gd name="connsiteX61" fmla="*/ 4266049 w 4549123"/>
              <a:gd name="connsiteY61" fmla="*/ 5450399 h 5549975"/>
              <a:gd name="connsiteX62" fmla="*/ 4247492 w 4549123"/>
              <a:gd name="connsiteY62" fmla="*/ 5484804 h 5549975"/>
              <a:gd name="connsiteX63" fmla="*/ 4242840 w 4549123"/>
              <a:gd name="connsiteY63" fmla="*/ 5487504 h 5549975"/>
              <a:gd name="connsiteX64" fmla="*/ 4239383 w 4549123"/>
              <a:gd name="connsiteY64" fmla="*/ 5549951 h 5549975"/>
              <a:gd name="connsiteX65" fmla="*/ 8699 w 4549123"/>
              <a:gd name="connsiteY65" fmla="*/ 5314089 h 5549975"/>
              <a:gd name="connsiteX66" fmla="*/ 12505 w 4549123"/>
              <a:gd name="connsiteY66" fmla="*/ 5243704 h 5549975"/>
              <a:gd name="connsiteX67" fmla="*/ 0 w 4549123"/>
              <a:gd name="connsiteY67" fmla="*/ 5239903 h 5549975"/>
              <a:gd name="connsiteX68" fmla="*/ 4220 w 4549123"/>
              <a:gd name="connsiteY68" fmla="*/ 5233298 h 5549975"/>
              <a:gd name="connsiteX69" fmla="*/ 4489 w 4549123"/>
              <a:gd name="connsiteY69" fmla="*/ 5230552 h 5549975"/>
              <a:gd name="connsiteX70" fmla="*/ 4759 w 4549123"/>
              <a:gd name="connsiteY70" fmla="*/ 5227804 h 5549975"/>
              <a:gd name="connsiteX71" fmla="*/ 5296 w 4549123"/>
              <a:gd name="connsiteY71" fmla="*/ 5222308 h 5549975"/>
              <a:gd name="connsiteX72" fmla="*/ 4981 w 4549123"/>
              <a:gd name="connsiteY72" fmla="*/ 5216405 h 5549975"/>
              <a:gd name="connsiteX73" fmla="*/ 4397 w 4549123"/>
              <a:gd name="connsiteY73" fmla="*/ 5213249 h 5549975"/>
              <a:gd name="connsiteX74" fmla="*/ 4666 w 4549123"/>
              <a:gd name="connsiteY74" fmla="*/ 5210500 h 5549975"/>
              <a:gd name="connsiteX75" fmla="*/ 4350 w 4549123"/>
              <a:gd name="connsiteY75" fmla="*/ 5204597 h 5549975"/>
              <a:gd name="connsiteX76" fmla="*/ 3767 w 4549123"/>
              <a:gd name="connsiteY76" fmla="*/ 5201441 h 5549975"/>
              <a:gd name="connsiteX77" fmla="*/ 3137 w 4549123"/>
              <a:gd name="connsiteY77" fmla="*/ 5189632 h 5549975"/>
              <a:gd name="connsiteX78" fmla="*/ 2553 w 4549123"/>
              <a:gd name="connsiteY78" fmla="*/ 5186477 h 5549975"/>
              <a:gd name="connsiteX79" fmla="*/ 2821 w 4549123"/>
              <a:gd name="connsiteY79" fmla="*/ 5183728 h 5549975"/>
              <a:gd name="connsiteX80" fmla="*/ 1386 w 4549123"/>
              <a:gd name="connsiteY80" fmla="*/ 5180163 h 5549975"/>
              <a:gd name="connsiteX81" fmla="*/ 6798 w 4549123"/>
              <a:gd name="connsiteY81" fmla="*/ 5116566 h 5549975"/>
              <a:gd name="connsiteX82" fmla="*/ 74412 w 4549123"/>
              <a:gd name="connsiteY82" fmla="*/ 3839310 h 5549975"/>
              <a:gd name="connsiteX83" fmla="*/ 299102 w 4549123"/>
              <a:gd name="connsiteY83" fmla="*/ 0 h 5549975"/>
              <a:gd name="connsiteX0" fmla="*/ 304427 w 4554448"/>
              <a:gd name="connsiteY0" fmla="*/ 0 h 5549970"/>
              <a:gd name="connsiteX1" fmla="*/ 3306613 w 4554448"/>
              <a:gd name="connsiteY1" fmla="*/ 171842 h 5549970"/>
              <a:gd name="connsiteX2" fmla="*/ 4135424 w 4554448"/>
              <a:gd name="connsiteY2" fmla="*/ 226950 h 5549970"/>
              <a:gd name="connsiteX3" fmla="*/ 4508618 w 4554448"/>
              <a:gd name="connsiteY3" fmla="*/ 247374 h 5549970"/>
              <a:gd name="connsiteX4" fmla="*/ 4536497 w 4554448"/>
              <a:gd name="connsiteY4" fmla="*/ 269179 h 5549970"/>
              <a:gd name="connsiteX5" fmla="*/ 4534723 w 4554448"/>
              <a:gd name="connsiteY5" fmla="*/ 300930 h 5549970"/>
              <a:gd name="connsiteX6" fmla="*/ 4537645 w 4554448"/>
              <a:gd name="connsiteY6" fmla="*/ 302647 h 5549970"/>
              <a:gd name="connsiteX7" fmla="*/ 4554071 w 4554448"/>
              <a:gd name="connsiteY7" fmla="*/ 334222 h 5549970"/>
              <a:gd name="connsiteX8" fmla="*/ 4531810 w 4554448"/>
              <a:gd name="connsiteY8" fmla="*/ 391868 h 5549970"/>
              <a:gd name="connsiteX9" fmla="*/ 4528322 w 4554448"/>
              <a:gd name="connsiteY9" fmla="*/ 415489 h 5549970"/>
              <a:gd name="connsiteX10" fmla="*/ 4523217 w 4554448"/>
              <a:gd name="connsiteY10" fmla="*/ 506828 h 5549970"/>
              <a:gd name="connsiteX11" fmla="*/ 4522567 w 4554448"/>
              <a:gd name="connsiteY11" fmla="*/ 553245 h 5549970"/>
              <a:gd name="connsiteX12" fmla="*/ 4519468 w 4554448"/>
              <a:gd name="connsiteY12" fmla="*/ 581709 h 5549970"/>
              <a:gd name="connsiteX13" fmla="*/ 4518799 w 4554448"/>
              <a:gd name="connsiteY13" fmla="*/ 585890 h 5549970"/>
              <a:gd name="connsiteX14" fmla="*/ 4505862 w 4554448"/>
              <a:gd name="connsiteY14" fmla="*/ 817404 h 5549970"/>
              <a:gd name="connsiteX15" fmla="*/ 4507575 w 4554448"/>
              <a:gd name="connsiteY15" fmla="*/ 822238 h 5549970"/>
              <a:gd name="connsiteX16" fmla="*/ 4505424 w 4554448"/>
              <a:gd name="connsiteY16" fmla="*/ 846069 h 5549970"/>
              <a:gd name="connsiteX17" fmla="*/ 4503824 w 4554448"/>
              <a:gd name="connsiteY17" fmla="*/ 853854 h 5549970"/>
              <a:gd name="connsiteX18" fmla="*/ 4497586 w 4554448"/>
              <a:gd name="connsiteY18" fmla="*/ 965485 h 5549970"/>
              <a:gd name="connsiteX19" fmla="*/ 4499663 w 4554448"/>
              <a:gd name="connsiteY19" fmla="*/ 966385 h 5549970"/>
              <a:gd name="connsiteX20" fmla="*/ 4503782 w 4554448"/>
              <a:gd name="connsiteY20" fmla="*/ 1002567 h 5549970"/>
              <a:gd name="connsiteX21" fmla="*/ 4498984 w 4554448"/>
              <a:gd name="connsiteY21" fmla="*/ 1101094 h 5549970"/>
              <a:gd name="connsiteX22" fmla="*/ 4498879 w 4554448"/>
              <a:gd name="connsiteY22" fmla="*/ 1159389 h 5549970"/>
              <a:gd name="connsiteX23" fmla="*/ 4503182 w 4554448"/>
              <a:gd name="connsiteY23" fmla="*/ 1180505 h 5549970"/>
              <a:gd name="connsiteX24" fmla="*/ 4506272 w 4554448"/>
              <a:gd name="connsiteY24" fmla="*/ 1210687 h 5549970"/>
              <a:gd name="connsiteX25" fmla="*/ 4515089 w 4554448"/>
              <a:gd name="connsiteY25" fmla="*/ 1263157 h 5549970"/>
              <a:gd name="connsiteX26" fmla="*/ 4517366 w 4554448"/>
              <a:gd name="connsiteY26" fmla="*/ 1313374 h 5549970"/>
              <a:gd name="connsiteX27" fmla="*/ 4516486 w 4554448"/>
              <a:gd name="connsiteY27" fmla="*/ 1347004 h 5549970"/>
              <a:gd name="connsiteX28" fmla="*/ 4516023 w 4554448"/>
              <a:gd name="connsiteY28" fmla="*/ 1351864 h 5549970"/>
              <a:gd name="connsiteX29" fmla="*/ 4506904 w 4554448"/>
              <a:gd name="connsiteY29" fmla="*/ 1391762 h 5549970"/>
              <a:gd name="connsiteX30" fmla="*/ 4510168 w 4554448"/>
              <a:gd name="connsiteY30" fmla="*/ 1395707 h 5549970"/>
              <a:gd name="connsiteX31" fmla="*/ 4513010 w 4554448"/>
              <a:gd name="connsiteY31" fmla="*/ 1408524 h 5549970"/>
              <a:gd name="connsiteX32" fmla="*/ 4508269 w 4554448"/>
              <a:gd name="connsiteY32" fmla="*/ 1419109 h 5549970"/>
              <a:gd name="connsiteX33" fmla="*/ 4498085 w 4554448"/>
              <a:gd name="connsiteY33" fmla="*/ 1469337 h 5549970"/>
              <a:gd name="connsiteX34" fmla="*/ 4487188 w 4554448"/>
              <a:gd name="connsiteY34" fmla="*/ 1543038 h 5549970"/>
              <a:gd name="connsiteX35" fmla="*/ 4482307 w 4554448"/>
              <a:gd name="connsiteY35" fmla="*/ 1553997 h 5549970"/>
              <a:gd name="connsiteX36" fmla="*/ 4467879 w 4554448"/>
              <a:gd name="connsiteY36" fmla="*/ 1626071 h 5549970"/>
              <a:gd name="connsiteX37" fmla="*/ 4464164 w 4554448"/>
              <a:gd name="connsiteY37" fmla="*/ 1664103 h 5549970"/>
              <a:gd name="connsiteX38" fmla="*/ 4467824 w 4554448"/>
              <a:gd name="connsiteY38" fmla="*/ 1668558 h 5549970"/>
              <a:gd name="connsiteX39" fmla="*/ 4466174 w 4554448"/>
              <a:gd name="connsiteY39" fmla="*/ 1679756 h 5549970"/>
              <a:gd name="connsiteX40" fmla="*/ 4466586 w 4554448"/>
              <a:gd name="connsiteY40" fmla="*/ 1682815 h 5549970"/>
              <a:gd name="connsiteX41" fmla="*/ 4468097 w 4554448"/>
              <a:gd name="connsiteY41" fmla="*/ 1700268 h 5549970"/>
              <a:gd name="connsiteX42" fmla="*/ 4456627 w 4554448"/>
              <a:gd name="connsiteY42" fmla="*/ 1735163 h 5549970"/>
              <a:gd name="connsiteX43" fmla="*/ 4454567 w 4554448"/>
              <a:gd name="connsiteY43" fmla="*/ 1735289 h 5549970"/>
              <a:gd name="connsiteX44" fmla="*/ 4446069 w 4554448"/>
              <a:gd name="connsiteY44" fmla="*/ 1887374 h 5549970"/>
              <a:gd name="connsiteX45" fmla="*/ 4454760 w 4554448"/>
              <a:gd name="connsiteY45" fmla="*/ 1911536 h 5549970"/>
              <a:gd name="connsiteX46" fmla="*/ 4457038 w 4554448"/>
              <a:gd name="connsiteY46" fmla="*/ 1961755 h 5549970"/>
              <a:gd name="connsiteX47" fmla="*/ 4456157 w 4554448"/>
              <a:gd name="connsiteY47" fmla="*/ 1995384 h 5549970"/>
              <a:gd name="connsiteX48" fmla="*/ 4455695 w 4554448"/>
              <a:gd name="connsiteY48" fmla="*/ 2000244 h 5549970"/>
              <a:gd name="connsiteX49" fmla="*/ 4446575 w 4554448"/>
              <a:gd name="connsiteY49" fmla="*/ 2040142 h 5549970"/>
              <a:gd name="connsiteX50" fmla="*/ 4449840 w 4554448"/>
              <a:gd name="connsiteY50" fmla="*/ 2044087 h 5549970"/>
              <a:gd name="connsiteX51" fmla="*/ 4452681 w 4554448"/>
              <a:gd name="connsiteY51" fmla="*/ 2056904 h 5549970"/>
              <a:gd name="connsiteX52" fmla="*/ 4447940 w 4554448"/>
              <a:gd name="connsiteY52" fmla="*/ 2067489 h 5549970"/>
              <a:gd name="connsiteX53" fmla="*/ 4437756 w 4554448"/>
              <a:gd name="connsiteY53" fmla="*/ 2117719 h 5549970"/>
              <a:gd name="connsiteX54" fmla="*/ 4430425 w 4554448"/>
              <a:gd name="connsiteY54" fmla="*/ 2167300 h 5549970"/>
              <a:gd name="connsiteX55" fmla="*/ 4374342 w 4554448"/>
              <a:gd name="connsiteY55" fmla="*/ 3223633 h 5549970"/>
              <a:gd name="connsiteX56" fmla="*/ 4361556 w 4554448"/>
              <a:gd name="connsiteY56" fmla="*/ 3477281 h 5549970"/>
              <a:gd name="connsiteX57" fmla="*/ 4350471 w 4554448"/>
              <a:gd name="connsiteY57" fmla="*/ 3639984 h 5549970"/>
              <a:gd name="connsiteX58" fmla="*/ 4259710 w 4554448"/>
              <a:gd name="connsiteY58" fmla="*/ 5278921 h 5549970"/>
              <a:gd name="connsiteX59" fmla="*/ 4265008 w 4554448"/>
              <a:gd name="connsiteY59" fmla="*/ 5315626 h 5549970"/>
              <a:gd name="connsiteX60" fmla="*/ 4268542 w 4554448"/>
              <a:gd name="connsiteY60" fmla="*/ 5350090 h 5549970"/>
              <a:gd name="connsiteX61" fmla="*/ 4271374 w 4554448"/>
              <a:gd name="connsiteY61" fmla="*/ 5450399 h 5549970"/>
              <a:gd name="connsiteX62" fmla="*/ 4252817 w 4554448"/>
              <a:gd name="connsiteY62" fmla="*/ 5484804 h 5549970"/>
              <a:gd name="connsiteX63" fmla="*/ 4248165 w 4554448"/>
              <a:gd name="connsiteY63" fmla="*/ 5487504 h 5549970"/>
              <a:gd name="connsiteX64" fmla="*/ 4244708 w 4554448"/>
              <a:gd name="connsiteY64" fmla="*/ 5549951 h 5549970"/>
              <a:gd name="connsiteX65" fmla="*/ 0 w 4554448"/>
              <a:gd name="connsiteY65" fmla="*/ 5272016 h 5549970"/>
              <a:gd name="connsiteX66" fmla="*/ 17830 w 4554448"/>
              <a:gd name="connsiteY66" fmla="*/ 5243704 h 5549970"/>
              <a:gd name="connsiteX67" fmla="*/ 5325 w 4554448"/>
              <a:gd name="connsiteY67" fmla="*/ 5239903 h 5549970"/>
              <a:gd name="connsiteX68" fmla="*/ 9545 w 4554448"/>
              <a:gd name="connsiteY68" fmla="*/ 5233298 h 5549970"/>
              <a:gd name="connsiteX69" fmla="*/ 9814 w 4554448"/>
              <a:gd name="connsiteY69" fmla="*/ 5230552 h 5549970"/>
              <a:gd name="connsiteX70" fmla="*/ 10084 w 4554448"/>
              <a:gd name="connsiteY70" fmla="*/ 5227804 h 5549970"/>
              <a:gd name="connsiteX71" fmla="*/ 10621 w 4554448"/>
              <a:gd name="connsiteY71" fmla="*/ 5222308 h 5549970"/>
              <a:gd name="connsiteX72" fmla="*/ 10306 w 4554448"/>
              <a:gd name="connsiteY72" fmla="*/ 5216405 h 5549970"/>
              <a:gd name="connsiteX73" fmla="*/ 9722 w 4554448"/>
              <a:gd name="connsiteY73" fmla="*/ 5213249 h 5549970"/>
              <a:gd name="connsiteX74" fmla="*/ 9991 w 4554448"/>
              <a:gd name="connsiteY74" fmla="*/ 5210500 h 5549970"/>
              <a:gd name="connsiteX75" fmla="*/ 9675 w 4554448"/>
              <a:gd name="connsiteY75" fmla="*/ 5204597 h 5549970"/>
              <a:gd name="connsiteX76" fmla="*/ 9092 w 4554448"/>
              <a:gd name="connsiteY76" fmla="*/ 5201441 h 5549970"/>
              <a:gd name="connsiteX77" fmla="*/ 8462 w 4554448"/>
              <a:gd name="connsiteY77" fmla="*/ 5189632 h 5549970"/>
              <a:gd name="connsiteX78" fmla="*/ 7878 w 4554448"/>
              <a:gd name="connsiteY78" fmla="*/ 5186477 h 5549970"/>
              <a:gd name="connsiteX79" fmla="*/ 8146 w 4554448"/>
              <a:gd name="connsiteY79" fmla="*/ 5183728 h 5549970"/>
              <a:gd name="connsiteX80" fmla="*/ 6711 w 4554448"/>
              <a:gd name="connsiteY80" fmla="*/ 5180163 h 5549970"/>
              <a:gd name="connsiteX81" fmla="*/ 12123 w 4554448"/>
              <a:gd name="connsiteY81" fmla="*/ 5116566 h 5549970"/>
              <a:gd name="connsiteX82" fmla="*/ 79737 w 4554448"/>
              <a:gd name="connsiteY82" fmla="*/ 3839310 h 5549970"/>
              <a:gd name="connsiteX83" fmla="*/ 304427 w 4554448"/>
              <a:gd name="connsiteY83" fmla="*/ 0 h 5549970"/>
              <a:gd name="connsiteX0" fmla="*/ 338086 w 4588107"/>
              <a:gd name="connsiteY0" fmla="*/ 0 h 5549995"/>
              <a:gd name="connsiteX1" fmla="*/ 3340272 w 4588107"/>
              <a:gd name="connsiteY1" fmla="*/ 171842 h 5549995"/>
              <a:gd name="connsiteX2" fmla="*/ 4169083 w 4588107"/>
              <a:gd name="connsiteY2" fmla="*/ 226950 h 5549995"/>
              <a:gd name="connsiteX3" fmla="*/ 4542277 w 4588107"/>
              <a:gd name="connsiteY3" fmla="*/ 247374 h 5549995"/>
              <a:gd name="connsiteX4" fmla="*/ 4570156 w 4588107"/>
              <a:gd name="connsiteY4" fmla="*/ 269179 h 5549995"/>
              <a:gd name="connsiteX5" fmla="*/ 4568382 w 4588107"/>
              <a:gd name="connsiteY5" fmla="*/ 300930 h 5549995"/>
              <a:gd name="connsiteX6" fmla="*/ 4571304 w 4588107"/>
              <a:gd name="connsiteY6" fmla="*/ 302647 h 5549995"/>
              <a:gd name="connsiteX7" fmla="*/ 4587730 w 4588107"/>
              <a:gd name="connsiteY7" fmla="*/ 334222 h 5549995"/>
              <a:gd name="connsiteX8" fmla="*/ 4565469 w 4588107"/>
              <a:gd name="connsiteY8" fmla="*/ 391868 h 5549995"/>
              <a:gd name="connsiteX9" fmla="*/ 4561981 w 4588107"/>
              <a:gd name="connsiteY9" fmla="*/ 415489 h 5549995"/>
              <a:gd name="connsiteX10" fmla="*/ 4556876 w 4588107"/>
              <a:gd name="connsiteY10" fmla="*/ 506828 h 5549995"/>
              <a:gd name="connsiteX11" fmla="*/ 4556226 w 4588107"/>
              <a:gd name="connsiteY11" fmla="*/ 553245 h 5549995"/>
              <a:gd name="connsiteX12" fmla="*/ 4553127 w 4588107"/>
              <a:gd name="connsiteY12" fmla="*/ 581709 h 5549995"/>
              <a:gd name="connsiteX13" fmla="*/ 4552458 w 4588107"/>
              <a:gd name="connsiteY13" fmla="*/ 585890 h 5549995"/>
              <a:gd name="connsiteX14" fmla="*/ 4539521 w 4588107"/>
              <a:gd name="connsiteY14" fmla="*/ 817404 h 5549995"/>
              <a:gd name="connsiteX15" fmla="*/ 4541234 w 4588107"/>
              <a:gd name="connsiteY15" fmla="*/ 822238 h 5549995"/>
              <a:gd name="connsiteX16" fmla="*/ 4539083 w 4588107"/>
              <a:gd name="connsiteY16" fmla="*/ 846069 h 5549995"/>
              <a:gd name="connsiteX17" fmla="*/ 4537483 w 4588107"/>
              <a:gd name="connsiteY17" fmla="*/ 853854 h 5549995"/>
              <a:gd name="connsiteX18" fmla="*/ 4531245 w 4588107"/>
              <a:gd name="connsiteY18" fmla="*/ 965485 h 5549995"/>
              <a:gd name="connsiteX19" fmla="*/ 4533322 w 4588107"/>
              <a:gd name="connsiteY19" fmla="*/ 966385 h 5549995"/>
              <a:gd name="connsiteX20" fmla="*/ 4537441 w 4588107"/>
              <a:gd name="connsiteY20" fmla="*/ 1002567 h 5549995"/>
              <a:gd name="connsiteX21" fmla="*/ 4532643 w 4588107"/>
              <a:gd name="connsiteY21" fmla="*/ 1101094 h 5549995"/>
              <a:gd name="connsiteX22" fmla="*/ 4532538 w 4588107"/>
              <a:gd name="connsiteY22" fmla="*/ 1159389 h 5549995"/>
              <a:gd name="connsiteX23" fmla="*/ 4536841 w 4588107"/>
              <a:gd name="connsiteY23" fmla="*/ 1180505 h 5549995"/>
              <a:gd name="connsiteX24" fmla="*/ 4539931 w 4588107"/>
              <a:gd name="connsiteY24" fmla="*/ 1210687 h 5549995"/>
              <a:gd name="connsiteX25" fmla="*/ 4548748 w 4588107"/>
              <a:gd name="connsiteY25" fmla="*/ 1263157 h 5549995"/>
              <a:gd name="connsiteX26" fmla="*/ 4551025 w 4588107"/>
              <a:gd name="connsiteY26" fmla="*/ 1313374 h 5549995"/>
              <a:gd name="connsiteX27" fmla="*/ 4550145 w 4588107"/>
              <a:gd name="connsiteY27" fmla="*/ 1347004 h 5549995"/>
              <a:gd name="connsiteX28" fmla="*/ 4549682 w 4588107"/>
              <a:gd name="connsiteY28" fmla="*/ 1351864 h 5549995"/>
              <a:gd name="connsiteX29" fmla="*/ 4540563 w 4588107"/>
              <a:gd name="connsiteY29" fmla="*/ 1391762 h 5549995"/>
              <a:gd name="connsiteX30" fmla="*/ 4543827 w 4588107"/>
              <a:gd name="connsiteY30" fmla="*/ 1395707 h 5549995"/>
              <a:gd name="connsiteX31" fmla="*/ 4546669 w 4588107"/>
              <a:gd name="connsiteY31" fmla="*/ 1408524 h 5549995"/>
              <a:gd name="connsiteX32" fmla="*/ 4541928 w 4588107"/>
              <a:gd name="connsiteY32" fmla="*/ 1419109 h 5549995"/>
              <a:gd name="connsiteX33" fmla="*/ 4531744 w 4588107"/>
              <a:gd name="connsiteY33" fmla="*/ 1469337 h 5549995"/>
              <a:gd name="connsiteX34" fmla="*/ 4520847 w 4588107"/>
              <a:gd name="connsiteY34" fmla="*/ 1543038 h 5549995"/>
              <a:gd name="connsiteX35" fmla="*/ 4515966 w 4588107"/>
              <a:gd name="connsiteY35" fmla="*/ 1553997 h 5549995"/>
              <a:gd name="connsiteX36" fmla="*/ 4501538 w 4588107"/>
              <a:gd name="connsiteY36" fmla="*/ 1626071 h 5549995"/>
              <a:gd name="connsiteX37" fmla="*/ 4497823 w 4588107"/>
              <a:gd name="connsiteY37" fmla="*/ 1664103 h 5549995"/>
              <a:gd name="connsiteX38" fmla="*/ 4501483 w 4588107"/>
              <a:gd name="connsiteY38" fmla="*/ 1668558 h 5549995"/>
              <a:gd name="connsiteX39" fmla="*/ 4499833 w 4588107"/>
              <a:gd name="connsiteY39" fmla="*/ 1679756 h 5549995"/>
              <a:gd name="connsiteX40" fmla="*/ 4500245 w 4588107"/>
              <a:gd name="connsiteY40" fmla="*/ 1682815 h 5549995"/>
              <a:gd name="connsiteX41" fmla="*/ 4501756 w 4588107"/>
              <a:gd name="connsiteY41" fmla="*/ 1700268 h 5549995"/>
              <a:gd name="connsiteX42" fmla="*/ 4490286 w 4588107"/>
              <a:gd name="connsiteY42" fmla="*/ 1735163 h 5549995"/>
              <a:gd name="connsiteX43" fmla="*/ 4488226 w 4588107"/>
              <a:gd name="connsiteY43" fmla="*/ 1735289 h 5549995"/>
              <a:gd name="connsiteX44" fmla="*/ 4479728 w 4588107"/>
              <a:gd name="connsiteY44" fmla="*/ 1887374 h 5549995"/>
              <a:gd name="connsiteX45" fmla="*/ 4488419 w 4588107"/>
              <a:gd name="connsiteY45" fmla="*/ 1911536 h 5549995"/>
              <a:gd name="connsiteX46" fmla="*/ 4490697 w 4588107"/>
              <a:gd name="connsiteY46" fmla="*/ 1961755 h 5549995"/>
              <a:gd name="connsiteX47" fmla="*/ 4489816 w 4588107"/>
              <a:gd name="connsiteY47" fmla="*/ 1995384 h 5549995"/>
              <a:gd name="connsiteX48" fmla="*/ 4489354 w 4588107"/>
              <a:gd name="connsiteY48" fmla="*/ 2000244 h 5549995"/>
              <a:gd name="connsiteX49" fmla="*/ 4480234 w 4588107"/>
              <a:gd name="connsiteY49" fmla="*/ 2040142 h 5549995"/>
              <a:gd name="connsiteX50" fmla="*/ 4483499 w 4588107"/>
              <a:gd name="connsiteY50" fmla="*/ 2044087 h 5549995"/>
              <a:gd name="connsiteX51" fmla="*/ 4486340 w 4588107"/>
              <a:gd name="connsiteY51" fmla="*/ 2056904 h 5549995"/>
              <a:gd name="connsiteX52" fmla="*/ 4481599 w 4588107"/>
              <a:gd name="connsiteY52" fmla="*/ 2067489 h 5549995"/>
              <a:gd name="connsiteX53" fmla="*/ 4471415 w 4588107"/>
              <a:gd name="connsiteY53" fmla="*/ 2117719 h 5549995"/>
              <a:gd name="connsiteX54" fmla="*/ 4464084 w 4588107"/>
              <a:gd name="connsiteY54" fmla="*/ 2167300 h 5549995"/>
              <a:gd name="connsiteX55" fmla="*/ 4408001 w 4588107"/>
              <a:gd name="connsiteY55" fmla="*/ 3223633 h 5549995"/>
              <a:gd name="connsiteX56" fmla="*/ 4395215 w 4588107"/>
              <a:gd name="connsiteY56" fmla="*/ 3477281 h 5549995"/>
              <a:gd name="connsiteX57" fmla="*/ 4384130 w 4588107"/>
              <a:gd name="connsiteY57" fmla="*/ 3639984 h 5549995"/>
              <a:gd name="connsiteX58" fmla="*/ 4293369 w 4588107"/>
              <a:gd name="connsiteY58" fmla="*/ 5278921 h 5549995"/>
              <a:gd name="connsiteX59" fmla="*/ 4298667 w 4588107"/>
              <a:gd name="connsiteY59" fmla="*/ 5315626 h 5549995"/>
              <a:gd name="connsiteX60" fmla="*/ 4302201 w 4588107"/>
              <a:gd name="connsiteY60" fmla="*/ 5350090 h 5549995"/>
              <a:gd name="connsiteX61" fmla="*/ 4305033 w 4588107"/>
              <a:gd name="connsiteY61" fmla="*/ 5450399 h 5549995"/>
              <a:gd name="connsiteX62" fmla="*/ 4286476 w 4588107"/>
              <a:gd name="connsiteY62" fmla="*/ 5484804 h 5549995"/>
              <a:gd name="connsiteX63" fmla="*/ 4281824 w 4588107"/>
              <a:gd name="connsiteY63" fmla="*/ 5487504 h 5549995"/>
              <a:gd name="connsiteX64" fmla="*/ 4278367 w 4588107"/>
              <a:gd name="connsiteY64" fmla="*/ 5549951 h 5549995"/>
              <a:gd name="connsiteX65" fmla="*/ 0 w 4588107"/>
              <a:gd name="connsiteY65" fmla="*/ 5387017 h 5549995"/>
              <a:gd name="connsiteX66" fmla="*/ 51489 w 4588107"/>
              <a:gd name="connsiteY66" fmla="*/ 5243704 h 5549995"/>
              <a:gd name="connsiteX67" fmla="*/ 38984 w 4588107"/>
              <a:gd name="connsiteY67" fmla="*/ 5239903 h 5549995"/>
              <a:gd name="connsiteX68" fmla="*/ 43204 w 4588107"/>
              <a:gd name="connsiteY68" fmla="*/ 5233298 h 5549995"/>
              <a:gd name="connsiteX69" fmla="*/ 43473 w 4588107"/>
              <a:gd name="connsiteY69" fmla="*/ 5230552 h 5549995"/>
              <a:gd name="connsiteX70" fmla="*/ 43743 w 4588107"/>
              <a:gd name="connsiteY70" fmla="*/ 5227804 h 5549995"/>
              <a:gd name="connsiteX71" fmla="*/ 44280 w 4588107"/>
              <a:gd name="connsiteY71" fmla="*/ 5222308 h 5549995"/>
              <a:gd name="connsiteX72" fmla="*/ 43965 w 4588107"/>
              <a:gd name="connsiteY72" fmla="*/ 5216405 h 5549995"/>
              <a:gd name="connsiteX73" fmla="*/ 43381 w 4588107"/>
              <a:gd name="connsiteY73" fmla="*/ 5213249 h 5549995"/>
              <a:gd name="connsiteX74" fmla="*/ 43650 w 4588107"/>
              <a:gd name="connsiteY74" fmla="*/ 5210500 h 5549995"/>
              <a:gd name="connsiteX75" fmla="*/ 43334 w 4588107"/>
              <a:gd name="connsiteY75" fmla="*/ 5204597 h 5549995"/>
              <a:gd name="connsiteX76" fmla="*/ 42751 w 4588107"/>
              <a:gd name="connsiteY76" fmla="*/ 5201441 h 5549995"/>
              <a:gd name="connsiteX77" fmla="*/ 42121 w 4588107"/>
              <a:gd name="connsiteY77" fmla="*/ 5189632 h 5549995"/>
              <a:gd name="connsiteX78" fmla="*/ 41537 w 4588107"/>
              <a:gd name="connsiteY78" fmla="*/ 5186477 h 5549995"/>
              <a:gd name="connsiteX79" fmla="*/ 41805 w 4588107"/>
              <a:gd name="connsiteY79" fmla="*/ 5183728 h 5549995"/>
              <a:gd name="connsiteX80" fmla="*/ 40370 w 4588107"/>
              <a:gd name="connsiteY80" fmla="*/ 5180163 h 5549995"/>
              <a:gd name="connsiteX81" fmla="*/ 45782 w 4588107"/>
              <a:gd name="connsiteY81" fmla="*/ 5116566 h 5549995"/>
              <a:gd name="connsiteX82" fmla="*/ 113396 w 4588107"/>
              <a:gd name="connsiteY82" fmla="*/ 3839310 h 5549995"/>
              <a:gd name="connsiteX83" fmla="*/ 338086 w 4588107"/>
              <a:gd name="connsiteY83" fmla="*/ 0 h 5549995"/>
              <a:gd name="connsiteX0" fmla="*/ 299102 w 4549123"/>
              <a:gd name="connsiteY0" fmla="*/ 0 h 5549966"/>
              <a:gd name="connsiteX1" fmla="*/ 3301288 w 4549123"/>
              <a:gd name="connsiteY1" fmla="*/ 171842 h 5549966"/>
              <a:gd name="connsiteX2" fmla="*/ 4130099 w 4549123"/>
              <a:gd name="connsiteY2" fmla="*/ 226950 h 5549966"/>
              <a:gd name="connsiteX3" fmla="*/ 4503293 w 4549123"/>
              <a:gd name="connsiteY3" fmla="*/ 247374 h 5549966"/>
              <a:gd name="connsiteX4" fmla="*/ 4531172 w 4549123"/>
              <a:gd name="connsiteY4" fmla="*/ 269179 h 5549966"/>
              <a:gd name="connsiteX5" fmla="*/ 4529398 w 4549123"/>
              <a:gd name="connsiteY5" fmla="*/ 300930 h 5549966"/>
              <a:gd name="connsiteX6" fmla="*/ 4532320 w 4549123"/>
              <a:gd name="connsiteY6" fmla="*/ 302647 h 5549966"/>
              <a:gd name="connsiteX7" fmla="*/ 4548746 w 4549123"/>
              <a:gd name="connsiteY7" fmla="*/ 334222 h 5549966"/>
              <a:gd name="connsiteX8" fmla="*/ 4526485 w 4549123"/>
              <a:gd name="connsiteY8" fmla="*/ 391868 h 5549966"/>
              <a:gd name="connsiteX9" fmla="*/ 4522997 w 4549123"/>
              <a:gd name="connsiteY9" fmla="*/ 415489 h 5549966"/>
              <a:gd name="connsiteX10" fmla="*/ 4517892 w 4549123"/>
              <a:gd name="connsiteY10" fmla="*/ 506828 h 5549966"/>
              <a:gd name="connsiteX11" fmla="*/ 4517242 w 4549123"/>
              <a:gd name="connsiteY11" fmla="*/ 553245 h 5549966"/>
              <a:gd name="connsiteX12" fmla="*/ 4514143 w 4549123"/>
              <a:gd name="connsiteY12" fmla="*/ 581709 h 5549966"/>
              <a:gd name="connsiteX13" fmla="*/ 4513474 w 4549123"/>
              <a:gd name="connsiteY13" fmla="*/ 585890 h 5549966"/>
              <a:gd name="connsiteX14" fmla="*/ 4500537 w 4549123"/>
              <a:gd name="connsiteY14" fmla="*/ 817404 h 5549966"/>
              <a:gd name="connsiteX15" fmla="*/ 4502250 w 4549123"/>
              <a:gd name="connsiteY15" fmla="*/ 822238 h 5549966"/>
              <a:gd name="connsiteX16" fmla="*/ 4500099 w 4549123"/>
              <a:gd name="connsiteY16" fmla="*/ 846069 h 5549966"/>
              <a:gd name="connsiteX17" fmla="*/ 4498499 w 4549123"/>
              <a:gd name="connsiteY17" fmla="*/ 853854 h 5549966"/>
              <a:gd name="connsiteX18" fmla="*/ 4492261 w 4549123"/>
              <a:gd name="connsiteY18" fmla="*/ 965485 h 5549966"/>
              <a:gd name="connsiteX19" fmla="*/ 4494338 w 4549123"/>
              <a:gd name="connsiteY19" fmla="*/ 966385 h 5549966"/>
              <a:gd name="connsiteX20" fmla="*/ 4498457 w 4549123"/>
              <a:gd name="connsiteY20" fmla="*/ 1002567 h 5549966"/>
              <a:gd name="connsiteX21" fmla="*/ 4493659 w 4549123"/>
              <a:gd name="connsiteY21" fmla="*/ 1101094 h 5549966"/>
              <a:gd name="connsiteX22" fmla="*/ 4493554 w 4549123"/>
              <a:gd name="connsiteY22" fmla="*/ 1159389 h 5549966"/>
              <a:gd name="connsiteX23" fmla="*/ 4497857 w 4549123"/>
              <a:gd name="connsiteY23" fmla="*/ 1180505 h 5549966"/>
              <a:gd name="connsiteX24" fmla="*/ 4500947 w 4549123"/>
              <a:gd name="connsiteY24" fmla="*/ 1210687 h 5549966"/>
              <a:gd name="connsiteX25" fmla="*/ 4509764 w 4549123"/>
              <a:gd name="connsiteY25" fmla="*/ 1263157 h 5549966"/>
              <a:gd name="connsiteX26" fmla="*/ 4512041 w 4549123"/>
              <a:gd name="connsiteY26" fmla="*/ 1313374 h 5549966"/>
              <a:gd name="connsiteX27" fmla="*/ 4511161 w 4549123"/>
              <a:gd name="connsiteY27" fmla="*/ 1347004 h 5549966"/>
              <a:gd name="connsiteX28" fmla="*/ 4510698 w 4549123"/>
              <a:gd name="connsiteY28" fmla="*/ 1351864 h 5549966"/>
              <a:gd name="connsiteX29" fmla="*/ 4501579 w 4549123"/>
              <a:gd name="connsiteY29" fmla="*/ 1391762 h 5549966"/>
              <a:gd name="connsiteX30" fmla="*/ 4504843 w 4549123"/>
              <a:gd name="connsiteY30" fmla="*/ 1395707 h 5549966"/>
              <a:gd name="connsiteX31" fmla="*/ 4507685 w 4549123"/>
              <a:gd name="connsiteY31" fmla="*/ 1408524 h 5549966"/>
              <a:gd name="connsiteX32" fmla="*/ 4502944 w 4549123"/>
              <a:gd name="connsiteY32" fmla="*/ 1419109 h 5549966"/>
              <a:gd name="connsiteX33" fmla="*/ 4492760 w 4549123"/>
              <a:gd name="connsiteY33" fmla="*/ 1469337 h 5549966"/>
              <a:gd name="connsiteX34" fmla="*/ 4481863 w 4549123"/>
              <a:gd name="connsiteY34" fmla="*/ 1543038 h 5549966"/>
              <a:gd name="connsiteX35" fmla="*/ 4476982 w 4549123"/>
              <a:gd name="connsiteY35" fmla="*/ 1553997 h 5549966"/>
              <a:gd name="connsiteX36" fmla="*/ 4462554 w 4549123"/>
              <a:gd name="connsiteY36" fmla="*/ 1626071 h 5549966"/>
              <a:gd name="connsiteX37" fmla="*/ 4458839 w 4549123"/>
              <a:gd name="connsiteY37" fmla="*/ 1664103 h 5549966"/>
              <a:gd name="connsiteX38" fmla="*/ 4462499 w 4549123"/>
              <a:gd name="connsiteY38" fmla="*/ 1668558 h 5549966"/>
              <a:gd name="connsiteX39" fmla="*/ 4460849 w 4549123"/>
              <a:gd name="connsiteY39" fmla="*/ 1679756 h 5549966"/>
              <a:gd name="connsiteX40" fmla="*/ 4461261 w 4549123"/>
              <a:gd name="connsiteY40" fmla="*/ 1682815 h 5549966"/>
              <a:gd name="connsiteX41" fmla="*/ 4462772 w 4549123"/>
              <a:gd name="connsiteY41" fmla="*/ 1700268 h 5549966"/>
              <a:gd name="connsiteX42" fmla="*/ 4451302 w 4549123"/>
              <a:gd name="connsiteY42" fmla="*/ 1735163 h 5549966"/>
              <a:gd name="connsiteX43" fmla="*/ 4449242 w 4549123"/>
              <a:gd name="connsiteY43" fmla="*/ 1735289 h 5549966"/>
              <a:gd name="connsiteX44" fmla="*/ 4440744 w 4549123"/>
              <a:gd name="connsiteY44" fmla="*/ 1887374 h 5549966"/>
              <a:gd name="connsiteX45" fmla="*/ 4449435 w 4549123"/>
              <a:gd name="connsiteY45" fmla="*/ 1911536 h 5549966"/>
              <a:gd name="connsiteX46" fmla="*/ 4451713 w 4549123"/>
              <a:gd name="connsiteY46" fmla="*/ 1961755 h 5549966"/>
              <a:gd name="connsiteX47" fmla="*/ 4450832 w 4549123"/>
              <a:gd name="connsiteY47" fmla="*/ 1995384 h 5549966"/>
              <a:gd name="connsiteX48" fmla="*/ 4450370 w 4549123"/>
              <a:gd name="connsiteY48" fmla="*/ 2000244 h 5549966"/>
              <a:gd name="connsiteX49" fmla="*/ 4441250 w 4549123"/>
              <a:gd name="connsiteY49" fmla="*/ 2040142 h 5549966"/>
              <a:gd name="connsiteX50" fmla="*/ 4444515 w 4549123"/>
              <a:gd name="connsiteY50" fmla="*/ 2044087 h 5549966"/>
              <a:gd name="connsiteX51" fmla="*/ 4447356 w 4549123"/>
              <a:gd name="connsiteY51" fmla="*/ 2056904 h 5549966"/>
              <a:gd name="connsiteX52" fmla="*/ 4442615 w 4549123"/>
              <a:gd name="connsiteY52" fmla="*/ 2067489 h 5549966"/>
              <a:gd name="connsiteX53" fmla="*/ 4432431 w 4549123"/>
              <a:gd name="connsiteY53" fmla="*/ 2117719 h 5549966"/>
              <a:gd name="connsiteX54" fmla="*/ 4425100 w 4549123"/>
              <a:gd name="connsiteY54" fmla="*/ 2167300 h 5549966"/>
              <a:gd name="connsiteX55" fmla="*/ 4369017 w 4549123"/>
              <a:gd name="connsiteY55" fmla="*/ 3223633 h 5549966"/>
              <a:gd name="connsiteX56" fmla="*/ 4356231 w 4549123"/>
              <a:gd name="connsiteY56" fmla="*/ 3477281 h 5549966"/>
              <a:gd name="connsiteX57" fmla="*/ 4345146 w 4549123"/>
              <a:gd name="connsiteY57" fmla="*/ 3639984 h 5549966"/>
              <a:gd name="connsiteX58" fmla="*/ 4254385 w 4549123"/>
              <a:gd name="connsiteY58" fmla="*/ 5278921 h 5549966"/>
              <a:gd name="connsiteX59" fmla="*/ 4259683 w 4549123"/>
              <a:gd name="connsiteY59" fmla="*/ 5315626 h 5549966"/>
              <a:gd name="connsiteX60" fmla="*/ 4263217 w 4549123"/>
              <a:gd name="connsiteY60" fmla="*/ 5350090 h 5549966"/>
              <a:gd name="connsiteX61" fmla="*/ 4266049 w 4549123"/>
              <a:gd name="connsiteY61" fmla="*/ 5450399 h 5549966"/>
              <a:gd name="connsiteX62" fmla="*/ 4247492 w 4549123"/>
              <a:gd name="connsiteY62" fmla="*/ 5484804 h 5549966"/>
              <a:gd name="connsiteX63" fmla="*/ 4242840 w 4549123"/>
              <a:gd name="connsiteY63" fmla="*/ 5487504 h 5549966"/>
              <a:gd name="connsiteX64" fmla="*/ 4239383 w 4549123"/>
              <a:gd name="connsiteY64" fmla="*/ 5549951 h 5549966"/>
              <a:gd name="connsiteX65" fmla="*/ 266751 w 4549123"/>
              <a:gd name="connsiteY65" fmla="*/ 5218723 h 5549966"/>
              <a:gd name="connsiteX66" fmla="*/ 12505 w 4549123"/>
              <a:gd name="connsiteY66" fmla="*/ 5243704 h 5549966"/>
              <a:gd name="connsiteX67" fmla="*/ 0 w 4549123"/>
              <a:gd name="connsiteY67" fmla="*/ 5239903 h 5549966"/>
              <a:gd name="connsiteX68" fmla="*/ 4220 w 4549123"/>
              <a:gd name="connsiteY68" fmla="*/ 5233298 h 5549966"/>
              <a:gd name="connsiteX69" fmla="*/ 4489 w 4549123"/>
              <a:gd name="connsiteY69" fmla="*/ 5230552 h 5549966"/>
              <a:gd name="connsiteX70" fmla="*/ 4759 w 4549123"/>
              <a:gd name="connsiteY70" fmla="*/ 5227804 h 5549966"/>
              <a:gd name="connsiteX71" fmla="*/ 5296 w 4549123"/>
              <a:gd name="connsiteY71" fmla="*/ 5222308 h 5549966"/>
              <a:gd name="connsiteX72" fmla="*/ 4981 w 4549123"/>
              <a:gd name="connsiteY72" fmla="*/ 5216405 h 5549966"/>
              <a:gd name="connsiteX73" fmla="*/ 4397 w 4549123"/>
              <a:gd name="connsiteY73" fmla="*/ 5213249 h 5549966"/>
              <a:gd name="connsiteX74" fmla="*/ 4666 w 4549123"/>
              <a:gd name="connsiteY74" fmla="*/ 5210500 h 5549966"/>
              <a:gd name="connsiteX75" fmla="*/ 4350 w 4549123"/>
              <a:gd name="connsiteY75" fmla="*/ 5204597 h 5549966"/>
              <a:gd name="connsiteX76" fmla="*/ 3767 w 4549123"/>
              <a:gd name="connsiteY76" fmla="*/ 5201441 h 5549966"/>
              <a:gd name="connsiteX77" fmla="*/ 3137 w 4549123"/>
              <a:gd name="connsiteY77" fmla="*/ 5189632 h 5549966"/>
              <a:gd name="connsiteX78" fmla="*/ 2553 w 4549123"/>
              <a:gd name="connsiteY78" fmla="*/ 5186477 h 5549966"/>
              <a:gd name="connsiteX79" fmla="*/ 2821 w 4549123"/>
              <a:gd name="connsiteY79" fmla="*/ 5183728 h 5549966"/>
              <a:gd name="connsiteX80" fmla="*/ 1386 w 4549123"/>
              <a:gd name="connsiteY80" fmla="*/ 5180163 h 5549966"/>
              <a:gd name="connsiteX81" fmla="*/ 6798 w 4549123"/>
              <a:gd name="connsiteY81" fmla="*/ 5116566 h 5549966"/>
              <a:gd name="connsiteX82" fmla="*/ 74412 w 4549123"/>
              <a:gd name="connsiteY82" fmla="*/ 3839310 h 5549966"/>
              <a:gd name="connsiteX83" fmla="*/ 299102 w 4549123"/>
              <a:gd name="connsiteY83" fmla="*/ 0 h 5549966"/>
              <a:gd name="connsiteX0" fmla="*/ 303426 w 4553447"/>
              <a:gd name="connsiteY0" fmla="*/ 0 h 5549966"/>
              <a:gd name="connsiteX1" fmla="*/ 3305612 w 4553447"/>
              <a:gd name="connsiteY1" fmla="*/ 171842 h 5549966"/>
              <a:gd name="connsiteX2" fmla="*/ 4134423 w 4553447"/>
              <a:gd name="connsiteY2" fmla="*/ 226950 h 5549966"/>
              <a:gd name="connsiteX3" fmla="*/ 4507617 w 4553447"/>
              <a:gd name="connsiteY3" fmla="*/ 247374 h 5549966"/>
              <a:gd name="connsiteX4" fmla="*/ 4535496 w 4553447"/>
              <a:gd name="connsiteY4" fmla="*/ 269179 h 5549966"/>
              <a:gd name="connsiteX5" fmla="*/ 4533722 w 4553447"/>
              <a:gd name="connsiteY5" fmla="*/ 300930 h 5549966"/>
              <a:gd name="connsiteX6" fmla="*/ 4536644 w 4553447"/>
              <a:gd name="connsiteY6" fmla="*/ 302647 h 5549966"/>
              <a:gd name="connsiteX7" fmla="*/ 4553070 w 4553447"/>
              <a:gd name="connsiteY7" fmla="*/ 334222 h 5549966"/>
              <a:gd name="connsiteX8" fmla="*/ 4530809 w 4553447"/>
              <a:gd name="connsiteY8" fmla="*/ 391868 h 5549966"/>
              <a:gd name="connsiteX9" fmla="*/ 4527321 w 4553447"/>
              <a:gd name="connsiteY9" fmla="*/ 415489 h 5549966"/>
              <a:gd name="connsiteX10" fmla="*/ 4522216 w 4553447"/>
              <a:gd name="connsiteY10" fmla="*/ 506828 h 5549966"/>
              <a:gd name="connsiteX11" fmla="*/ 4521566 w 4553447"/>
              <a:gd name="connsiteY11" fmla="*/ 553245 h 5549966"/>
              <a:gd name="connsiteX12" fmla="*/ 4518467 w 4553447"/>
              <a:gd name="connsiteY12" fmla="*/ 581709 h 5549966"/>
              <a:gd name="connsiteX13" fmla="*/ 4517798 w 4553447"/>
              <a:gd name="connsiteY13" fmla="*/ 585890 h 5549966"/>
              <a:gd name="connsiteX14" fmla="*/ 4504861 w 4553447"/>
              <a:gd name="connsiteY14" fmla="*/ 817404 h 5549966"/>
              <a:gd name="connsiteX15" fmla="*/ 4506574 w 4553447"/>
              <a:gd name="connsiteY15" fmla="*/ 822238 h 5549966"/>
              <a:gd name="connsiteX16" fmla="*/ 4504423 w 4553447"/>
              <a:gd name="connsiteY16" fmla="*/ 846069 h 5549966"/>
              <a:gd name="connsiteX17" fmla="*/ 4502823 w 4553447"/>
              <a:gd name="connsiteY17" fmla="*/ 853854 h 5549966"/>
              <a:gd name="connsiteX18" fmla="*/ 4496585 w 4553447"/>
              <a:gd name="connsiteY18" fmla="*/ 965485 h 5549966"/>
              <a:gd name="connsiteX19" fmla="*/ 4498662 w 4553447"/>
              <a:gd name="connsiteY19" fmla="*/ 966385 h 5549966"/>
              <a:gd name="connsiteX20" fmla="*/ 4502781 w 4553447"/>
              <a:gd name="connsiteY20" fmla="*/ 1002567 h 5549966"/>
              <a:gd name="connsiteX21" fmla="*/ 4497983 w 4553447"/>
              <a:gd name="connsiteY21" fmla="*/ 1101094 h 5549966"/>
              <a:gd name="connsiteX22" fmla="*/ 4497878 w 4553447"/>
              <a:gd name="connsiteY22" fmla="*/ 1159389 h 5549966"/>
              <a:gd name="connsiteX23" fmla="*/ 4502181 w 4553447"/>
              <a:gd name="connsiteY23" fmla="*/ 1180505 h 5549966"/>
              <a:gd name="connsiteX24" fmla="*/ 4505271 w 4553447"/>
              <a:gd name="connsiteY24" fmla="*/ 1210687 h 5549966"/>
              <a:gd name="connsiteX25" fmla="*/ 4514088 w 4553447"/>
              <a:gd name="connsiteY25" fmla="*/ 1263157 h 5549966"/>
              <a:gd name="connsiteX26" fmla="*/ 4516365 w 4553447"/>
              <a:gd name="connsiteY26" fmla="*/ 1313374 h 5549966"/>
              <a:gd name="connsiteX27" fmla="*/ 4515485 w 4553447"/>
              <a:gd name="connsiteY27" fmla="*/ 1347004 h 5549966"/>
              <a:gd name="connsiteX28" fmla="*/ 4515022 w 4553447"/>
              <a:gd name="connsiteY28" fmla="*/ 1351864 h 5549966"/>
              <a:gd name="connsiteX29" fmla="*/ 4505903 w 4553447"/>
              <a:gd name="connsiteY29" fmla="*/ 1391762 h 5549966"/>
              <a:gd name="connsiteX30" fmla="*/ 4509167 w 4553447"/>
              <a:gd name="connsiteY30" fmla="*/ 1395707 h 5549966"/>
              <a:gd name="connsiteX31" fmla="*/ 4512009 w 4553447"/>
              <a:gd name="connsiteY31" fmla="*/ 1408524 h 5549966"/>
              <a:gd name="connsiteX32" fmla="*/ 4507268 w 4553447"/>
              <a:gd name="connsiteY32" fmla="*/ 1419109 h 5549966"/>
              <a:gd name="connsiteX33" fmla="*/ 4497084 w 4553447"/>
              <a:gd name="connsiteY33" fmla="*/ 1469337 h 5549966"/>
              <a:gd name="connsiteX34" fmla="*/ 4486187 w 4553447"/>
              <a:gd name="connsiteY34" fmla="*/ 1543038 h 5549966"/>
              <a:gd name="connsiteX35" fmla="*/ 4481306 w 4553447"/>
              <a:gd name="connsiteY35" fmla="*/ 1553997 h 5549966"/>
              <a:gd name="connsiteX36" fmla="*/ 4466878 w 4553447"/>
              <a:gd name="connsiteY36" fmla="*/ 1626071 h 5549966"/>
              <a:gd name="connsiteX37" fmla="*/ 4463163 w 4553447"/>
              <a:gd name="connsiteY37" fmla="*/ 1664103 h 5549966"/>
              <a:gd name="connsiteX38" fmla="*/ 4466823 w 4553447"/>
              <a:gd name="connsiteY38" fmla="*/ 1668558 h 5549966"/>
              <a:gd name="connsiteX39" fmla="*/ 4465173 w 4553447"/>
              <a:gd name="connsiteY39" fmla="*/ 1679756 h 5549966"/>
              <a:gd name="connsiteX40" fmla="*/ 4465585 w 4553447"/>
              <a:gd name="connsiteY40" fmla="*/ 1682815 h 5549966"/>
              <a:gd name="connsiteX41" fmla="*/ 4467096 w 4553447"/>
              <a:gd name="connsiteY41" fmla="*/ 1700268 h 5549966"/>
              <a:gd name="connsiteX42" fmla="*/ 4455626 w 4553447"/>
              <a:gd name="connsiteY42" fmla="*/ 1735163 h 5549966"/>
              <a:gd name="connsiteX43" fmla="*/ 4453566 w 4553447"/>
              <a:gd name="connsiteY43" fmla="*/ 1735289 h 5549966"/>
              <a:gd name="connsiteX44" fmla="*/ 4445068 w 4553447"/>
              <a:gd name="connsiteY44" fmla="*/ 1887374 h 5549966"/>
              <a:gd name="connsiteX45" fmla="*/ 4453759 w 4553447"/>
              <a:gd name="connsiteY45" fmla="*/ 1911536 h 5549966"/>
              <a:gd name="connsiteX46" fmla="*/ 4456037 w 4553447"/>
              <a:gd name="connsiteY46" fmla="*/ 1961755 h 5549966"/>
              <a:gd name="connsiteX47" fmla="*/ 4455156 w 4553447"/>
              <a:gd name="connsiteY47" fmla="*/ 1995384 h 5549966"/>
              <a:gd name="connsiteX48" fmla="*/ 4454694 w 4553447"/>
              <a:gd name="connsiteY48" fmla="*/ 2000244 h 5549966"/>
              <a:gd name="connsiteX49" fmla="*/ 4445574 w 4553447"/>
              <a:gd name="connsiteY49" fmla="*/ 2040142 h 5549966"/>
              <a:gd name="connsiteX50" fmla="*/ 4448839 w 4553447"/>
              <a:gd name="connsiteY50" fmla="*/ 2044087 h 5549966"/>
              <a:gd name="connsiteX51" fmla="*/ 4451680 w 4553447"/>
              <a:gd name="connsiteY51" fmla="*/ 2056904 h 5549966"/>
              <a:gd name="connsiteX52" fmla="*/ 4446939 w 4553447"/>
              <a:gd name="connsiteY52" fmla="*/ 2067489 h 5549966"/>
              <a:gd name="connsiteX53" fmla="*/ 4436755 w 4553447"/>
              <a:gd name="connsiteY53" fmla="*/ 2117719 h 5549966"/>
              <a:gd name="connsiteX54" fmla="*/ 4429424 w 4553447"/>
              <a:gd name="connsiteY54" fmla="*/ 2167300 h 5549966"/>
              <a:gd name="connsiteX55" fmla="*/ 4373341 w 4553447"/>
              <a:gd name="connsiteY55" fmla="*/ 3223633 h 5549966"/>
              <a:gd name="connsiteX56" fmla="*/ 4360555 w 4553447"/>
              <a:gd name="connsiteY56" fmla="*/ 3477281 h 5549966"/>
              <a:gd name="connsiteX57" fmla="*/ 4349470 w 4553447"/>
              <a:gd name="connsiteY57" fmla="*/ 3639984 h 5549966"/>
              <a:gd name="connsiteX58" fmla="*/ 4258709 w 4553447"/>
              <a:gd name="connsiteY58" fmla="*/ 5278921 h 5549966"/>
              <a:gd name="connsiteX59" fmla="*/ 4264007 w 4553447"/>
              <a:gd name="connsiteY59" fmla="*/ 5315626 h 5549966"/>
              <a:gd name="connsiteX60" fmla="*/ 4267541 w 4553447"/>
              <a:gd name="connsiteY60" fmla="*/ 5350090 h 5549966"/>
              <a:gd name="connsiteX61" fmla="*/ 4270373 w 4553447"/>
              <a:gd name="connsiteY61" fmla="*/ 5450399 h 5549966"/>
              <a:gd name="connsiteX62" fmla="*/ 4251816 w 4553447"/>
              <a:gd name="connsiteY62" fmla="*/ 5484804 h 5549966"/>
              <a:gd name="connsiteX63" fmla="*/ 4247164 w 4553447"/>
              <a:gd name="connsiteY63" fmla="*/ 5487504 h 5549966"/>
              <a:gd name="connsiteX64" fmla="*/ 4243707 w 4553447"/>
              <a:gd name="connsiteY64" fmla="*/ 5549951 h 5549966"/>
              <a:gd name="connsiteX65" fmla="*/ 271075 w 4553447"/>
              <a:gd name="connsiteY65" fmla="*/ 5218723 h 5549966"/>
              <a:gd name="connsiteX66" fmla="*/ 0 w 4553447"/>
              <a:gd name="connsiteY66" fmla="*/ 5280167 h 5549966"/>
              <a:gd name="connsiteX67" fmla="*/ 4324 w 4553447"/>
              <a:gd name="connsiteY67" fmla="*/ 5239903 h 5549966"/>
              <a:gd name="connsiteX68" fmla="*/ 8544 w 4553447"/>
              <a:gd name="connsiteY68" fmla="*/ 5233298 h 5549966"/>
              <a:gd name="connsiteX69" fmla="*/ 8813 w 4553447"/>
              <a:gd name="connsiteY69" fmla="*/ 5230552 h 5549966"/>
              <a:gd name="connsiteX70" fmla="*/ 9083 w 4553447"/>
              <a:gd name="connsiteY70" fmla="*/ 5227804 h 5549966"/>
              <a:gd name="connsiteX71" fmla="*/ 9620 w 4553447"/>
              <a:gd name="connsiteY71" fmla="*/ 5222308 h 5549966"/>
              <a:gd name="connsiteX72" fmla="*/ 9305 w 4553447"/>
              <a:gd name="connsiteY72" fmla="*/ 5216405 h 5549966"/>
              <a:gd name="connsiteX73" fmla="*/ 8721 w 4553447"/>
              <a:gd name="connsiteY73" fmla="*/ 5213249 h 5549966"/>
              <a:gd name="connsiteX74" fmla="*/ 8990 w 4553447"/>
              <a:gd name="connsiteY74" fmla="*/ 5210500 h 5549966"/>
              <a:gd name="connsiteX75" fmla="*/ 8674 w 4553447"/>
              <a:gd name="connsiteY75" fmla="*/ 5204597 h 5549966"/>
              <a:gd name="connsiteX76" fmla="*/ 8091 w 4553447"/>
              <a:gd name="connsiteY76" fmla="*/ 5201441 h 5549966"/>
              <a:gd name="connsiteX77" fmla="*/ 7461 w 4553447"/>
              <a:gd name="connsiteY77" fmla="*/ 5189632 h 5549966"/>
              <a:gd name="connsiteX78" fmla="*/ 6877 w 4553447"/>
              <a:gd name="connsiteY78" fmla="*/ 5186477 h 5549966"/>
              <a:gd name="connsiteX79" fmla="*/ 7145 w 4553447"/>
              <a:gd name="connsiteY79" fmla="*/ 5183728 h 5549966"/>
              <a:gd name="connsiteX80" fmla="*/ 5710 w 4553447"/>
              <a:gd name="connsiteY80" fmla="*/ 5180163 h 5549966"/>
              <a:gd name="connsiteX81" fmla="*/ 11122 w 4553447"/>
              <a:gd name="connsiteY81" fmla="*/ 5116566 h 5549966"/>
              <a:gd name="connsiteX82" fmla="*/ 78736 w 4553447"/>
              <a:gd name="connsiteY82" fmla="*/ 3839310 h 5549966"/>
              <a:gd name="connsiteX83" fmla="*/ 303426 w 4553447"/>
              <a:gd name="connsiteY83" fmla="*/ 0 h 5549966"/>
              <a:gd name="connsiteX0" fmla="*/ 303426 w 4553447"/>
              <a:gd name="connsiteY0" fmla="*/ 0 h 5549973"/>
              <a:gd name="connsiteX1" fmla="*/ 3305612 w 4553447"/>
              <a:gd name="connsiteY1" fmla="*/ 171842 h 5549973"/>
              <a:gd name="connsiteX2" fmla="*/ 4134423 w 4553447"/>
              <a:gd name="connsiteY2" fmla="*/ 226950 h 5549973"/>
              <a:gd name="connsiteX3" fmla="*/ 4507617 w 4553447"/>
              <a:gd name="connsiteY3" fmla="*/ 247374 h 5549973"/>
              <a:gd name="connsiteX4" fmla="*/ 4535496 w 4553447"/>
              <a:gd name="connsiteY4" fmla="*/ 269179 h 5549973"/>
              <a:gd name="connsiteX5" fmla="*/ 4533722 w 4553447"/>
              <a:gd name="connsiteY5" fmla="*/ 300930 h 5549973"/>
              <a:gd name="connsiteX6" fmla="*/ 4536644 w 4553447"/>
              <a:gd name="connsiteY6" fmla="*/ 302647 h 5549973"/>
              <a:gd name="connsiteX7" fmla="*/ 4553070 w 4553447"/>
              <a:gd name="connsiteY7" fmla="*/ 334222 h 5549973"/>
              <a:gd name="connsiteX8" fmla="*/ 4530809 w 4553447"/>
              <a:gd name="connsiteY8" fmla="*/ 391868 h 5549973"/>
              <a:gd name="connsiteX9" fmla="*/ 4527321 w 4553447"/>
              <a:gd name="connsiteY9" fmla="*/ 415489 h 5549973"/>
              <a:gd name="connsiteX10" fmla="*/ 4522216 w 4553447"/>
              <a:gd name="connsiteY10" fmla="*/ 506828 h 5549973"/>
              <a:gd name="connsiteX11" fmla="*/ 4521566 w 4553447"/>
              <a:gd name="connsiteY11" fmla="*/ 553245 h 5549973"/>
              <a:gd name="connsiteX12" fmla="*/ 4518467 w 4553447"/>
              <a:gd name="connsiteY12" fmla="*/ 581709 h 5549973"/>
              <a:gd name="connsiteX13" fmla="*/ 4517798 w 4553447"/>
              <a:gd name="connsiteY13" fmla="*/ 585890 h 5549973"/>
              <a:gd name="connsiteX14" fmla="*/ 4504861 w 4553447"/>
              <a:gd name="connsiteY14" fmla="*/ 817404 h 5549973"/>
              <a:gd name="connsiteX15" fmla="*/ 4506574 w 4553447"/>
              <a:gd name="connsiteY15" fmla="*/ 822238 h 5549973"/>
              <a:gd name="connsiteX16" fmla="*/ 4504423 w 4553447"/>
              <a:gd name="connsiteY16" fmla="*/ 846069 h 5549973"/>
              <a:gd name="connsiteX17" fmla="*/ 4502823 w 4553447"/>
              <a:gd name="connsiteY17" fmla="*/ 853854 h 5549973"/>
              <a:gd name="connsiteX18" fmla="*/ 4496585 w 4553447"/>
              <a:gd name="connsiteY18" fmla="*/ 965485 h 5549973"/>
              <a:gd name="connsiteX19" fmla="*/ 4498662 w 4553447"/>
              <a:gd name="connsiteY19" fmla="*/ 966385 h 5549973"/>
              <a:gd name="connsiteX20" fmla="*/ 4502781 w 4553447"/>
              <a:gd name="connsiteY20" fmla="*/ 1002567 h 5549973"/>
              <a:gd name="connsiteX21" fmla="*/ 4497983 w 4553447"/>
              <a:gd name="connsiteY21" fmla="*/ 1101094 h 5549973"/>
              <a:gd name="connsiteX22" fmla="*/ 4497878 w 4553447"/>
              <a:gd name="connsiteY22" fmla="*/ 1159389 h 5549973"/>
              <a:gd name="connsiteX23" fmla="*/ 4502181 w 4553447"/>
              <a:gd name="connsiteY23" fmla="*/ 1180505 h 5549973"/>
              <a:gd name="connsiteX24" fmla="*/ 4505271 w 4553447"/>
              <a:gd name="connsiteY24" fmla="*/ 1210687 h 5549973"/>
              <a:gd name="connsiteX25" fmla="*/ 4514088 w 4553447"/>
              <a:gd name="connsiteY25" fmla="*/ 1263157 h 5549973"/>
              <a:gd name="connsiteX26" fmla="*/ 4516365 w 4553447"/>
              <a:gd name="connsiteY26" fmla="*/ 1313374 h 5549973"/>
              <a:gd name="connsiteX27" fmla="*/ 4515485 w 4553447"/>
              <a:gd name="connsiteY27" fmla="*/ 1347004 h 5549973"/>
              <a:gd name="connsiteX28" fmla="*/ 4515022 w 4553447"/>
              <a:gd name="connsiteY28" fmla="*/ 1351864 h 5549973"/>
              <a:gd name="connsiteX29" fmla="*/ 4505903 w 4553447"/>
              <a:gd name="connsiteY29" fmla="*/ 1391762 h 5549973"/>
              <a:gd name="connsiteX30" fmla="*/ 4509167 w 4553447"/>
              <a:gd name="connsiteY30" fmla="*/ 1395707 h 5549973"/>
              <a:gd name="connsiteX31" fmla="*/ 4512009 w 4553447"/>
              <a:gd name="connsiteY31" fmla="*/ 1408524 h 5549973"/>
              <a:gd name="connsiteX32" fmla="*/ 4507268 w 4553447"/>
              <a:gd name="connsiteY32" fmla="*/ 1419109 h 5549973"/>
              <a:gd name="connsiteX33" fmla="*/ 4497084 w 4553447"/>
              <a:gd name="connsiteY33" fmla="*/ 1469337 h 5549973"/>
              <a:gd name="connsiteX34" fmla="*/ 4486187 w 4553447"/>
              <a:gd name="connsiteY34" fmla="*/ 1543038 h 5549973"/>
              <a:gd name="connsiteX35" fmla="*/ 4481306 w 4553447"/>
              <a:gd name="connsiteY35" fmla="*/ 1553997 h 5549973"/>
              <a:gd name="connsiteX36" fmla="*/ 4466878 w 4553447"/>
              <a:gd name="connsiteY36" fmla="*/ 1626071 h 5549973"/>
              <a:gd name="connsiteX37" fmla="*/ 4463163 w 4553447"/>
              <a:gd name="connsiteY37" fmla="*/ 1664103 h 5549973"/>
              <a:gd name="connsiteX38" fmla="*/ 4466823 w 4553447"/>
              <a:gd name="connsiteY38" fmla="*/ 1668558 h 5549973"/>
              <a:gd name="connsiteX39" fmla="*/ 4465173 w 4553447"/>
              <a:gd name="connsiteY39" fmla="*/ 1679756 h 5549973"/>
              <a:gd name="connsiteX40" fmla="*/ 4465585 w 4553447"/>
              <a:gd name="connsiteY40" fmla="*/ 1682815 h 5549973"/>
              <a:gd name="connsiteX41" fmla="*/ 4467096 w 4553447"/>
              <a:gd name="connsiteY41" fmla="*/ 1700268 h 5549973"/>
              <a:gd name="connsiteX42" fmla="*/ 4455626 w 4553447"/>
              <a:gd name="connsiteY42" fmla="*/ 1735163 h 5549973"/>
              <a:gd name="connsiteX43" fmla="*/ 4453566 w 4553447"/>
              <a:gd name="connsiteY43" fmla="*/ 1735289 h 5549973"/>
              <a:gd name="connsiteX44" fmla="*/ 4445068 w 4553447"/>
              <a:gd name="connsiteY44" fmla="*/ 1887374 h 5549973"/>
              <a:gd name="connsiteX45" fmla="*/ 4453759 w 4553447"/>
              <a:gd name="connsiteY45" fmla="*/ 1911536 h 5549973"/>
              <a:gd name="connsiteX46" fmla="*/ 4456037 w 4553447"/>
              <a:gd name="connsiteY46" fmla="*/ 1961755 h 5549973"/>
              <a:gd name="connsiteX47" fmla="*/ 4455156 w 4553447"/>
              <a:gd name="connsiteY47" fmla="*/ 1995384 h 5549973"/>
              <a:gd name="connsiteX48" fmla="*/ 4454694 w 4553447"/>
              <a:gd name="connsiteY48" fmla="*/ 2000244 h 5549973"/>
              <a:gd name="connsiteX49" fmla="*/ 4445574 w 4553447"/>
              <a:gd name="connsiteY49" fmla="*/ 2040142 h 5549973"/>
              <a:gd name="connsiteX50" fmla="*/ 4448839 w 4553447"/>
              <a:gd name="connsiteY50" fmla="*/ 2044087 h 5549973"/>
              <a:gd name="connsiteX51" fmla="*/ 4451680 w 4553447"/>
              <a:gd name="connsiteY51" fmla="*/ 2056904 h 5549973"/>
              <a:gd name="connsiteX52" fmla="*/ 4446939 w 4553447"/>
              <a:gd name="connsiteY52" fmla="*/ 2067489 h 5549973"/>
              <a:gd name="connsiteX53" fmla="*/ 4436755 w 4553447"/>
              <a:gd name="connsiteY53" fmla="*/ 2117719 h 5549973"/>
              <a:gd name="connsiteX54" fmla="*/ 4429424 w 4553447"/>
              <a:gd name="connsiteY54" fmla="*/ 2167300 h 5549973"/>
              <a:gd name="connsiteX55" fmla="*/ 4373341 w 4553447"/>
              <a:gd name="connsiteY55" fmla="*/ 3223633 h 5549973"/>
              <a:gd name="connsiteX56" fmla="*/ 4360555 w 4553447"/>
              <a:gd name="connsiteY56" fmla="*/ 3477281 h 5549973"/>
              <a:gd name="connsiteX57" fmla="*/ 4349470 w 4553447"/>
              <a:gd name="connsiteY57" fmla="*/ 3639984 h 5549973"/>
              <a:gd name="connsiteX58" fmla="*/ 4258709 w 4553447"/>
              <a:gd name="connsiteY58" fmla="*/ 5278921 h 5549973"/>
              <a:gd name="connsiteX59" fmla="*/ 4264007 w 4553447"/>
              <a:gd name="connsiteY59" fmla="*/ 5315626 h 5549973"/>
              <a:gd name="connsiteX60" fmla="*/ 4267541 w 4553447"/>
              <a:gd name="connsiteY60" fmla="*/ 5350090 h 5549973"/>
              <a:gd name="connsiteX61" fmla="*/ 4270373 w 4553447"/>
              <a:gd name="connsiteY61" fmla="*/ 5450399 h 5549973"/>
              <a:gd name="connsiteX62" fmla="*/ 4251816 w 4553447"/>
              <a:gd name="connsiteY62" fmla="*/ 5484804 h 5549973"/>
              <a:gd name="connsiteX63" fmla="*/ 4247164 w 4553447"/>
              <a:gd name="connsiteY63" fmla="*/ 5487504 h 5549973"/>
              <a:gd name="connsiteX64" fmla="*/ 4243707 w 4553447"/>
              <a:gd name="connsiteY64" fmla="*/ 5549951 h 5549973"/>
              <a:gd name="connsiteX65" fmla="*/ 310344 w 4553447"/>
              <a:gd name="connsiteY65" fmla="*/ 5297261 h 5549973"/>
              <a:gd name="connsiteX66" fmla="*/ 0 w 4553447"/>
              <a:gd name="connsiteY66" fmla="*/ 5280167 h 5549973"/>
              <a:gd name="connsiteX67" fmla="*/ 4324 w 4553447"/>
              <a:gd name="connsiteY67" fmla="*/ 5239903 h 5549973"/>
              <a:gd name="connsiteX68" fmla="*/ 8544 w 4553447"/>
              <a:gd name="connsiteY68" fmla="*/ 5233298 h 5549973"/>
              <a:gd name="connsiteX69" fmla="*/ 8813 w 4553447"/>
              <a:gd name="connsiteY69" fmla="*/ 5230552 h 5549973"/>
              <a:gd name="connsiteX70" fmla="*/ 9083 w 4553447"/>
              <a:gd name="connsiteY70" fmla="*/ 5227804 h 5549973"/>
              <a:gd name="connsiteX71" fmla="*/ 9620 w 4553447"/>
              <a:gd name="connsiteY71" fmla="*/ 5222308 h 5549973"/>
              <a:gd name="connsiteX72" fmla="*/ 9305 w 4553447"/>
              <a:gd name="connsiteY72" fmla="*/ 5216405 h 5549973"/>
              <a:gd name="connsiteX73" fmla="*/ 8721 w 4553447"/>
              <a:gd name="connsiteY73" fmla="*/ 5213249 h 5549973"/>
              <a:gd name="connsiteX74" fmla="*/ 8990 w 4553447"/>
              <a:gd name="connsiteY74" fmla="*/ 5210500 h 5549973"/>
              <a:gd name="connsiteX75" fmla="*/ 8674 w 4553447"/>
              <a:gd name="connsiteY75" fmla="*/ 5204597 h 5549973"/>
              <a:gd name="connsiteX76" fmla="*/ 8091 w 4553447"/>
              <a:gd name="connsiteY76" fmla="*/ 5201441 h 5549973"/>
              <a:gd name="connsiteX77" fmla="*/ 7461 w 4553447"/>
              <a:gd name="connsiteY77" fmla="*/ 5189632 h 5549973"/>
              <a:gd name="connsiteX78" fmla="*/ 6877 w 4553447"/>
              <a:gd name="connsiteY78" fmla="*/ 5186477 h 5549973"/>
              <a:gd name="connsiteX79" fmla="*/ 7145 w 4553447"/>
              <a:gd name="connsiteY79" fmla="*/ 5183728 h 5549973"/>
              <a:gd name="connsiteX80" fmla="*/ 5710 w 4553447"/>
              <a:gd name="connsiteY80" fmla="*/ 5180163 h 5549973"/>
              <a:gd name="connsiteX81" fmla="*/ 11122 w 4553447"/>
              <a:gd name="connsiteY81" fmla="*/ 5116566 h 5549973"/>
              <a:gd name="connsiteX82" fmla="*/ 78736 w 4553447"/>
              <a:gd name="connsiteY82" fmla="*/ 3839310 h 5549973"/>
              <a:gd name="connsiteX83" fmla="*/ 303426 w 4553447"/>
              <a:gd name="connsiteY83" fmla="*/ 0 h 5549973"/>
              <a:gd name="connsiteX0" fmla="*/ 303426 w 4553447"/>
              <a:gd name="connsiteY0" fmla="*/ 0 h 5549974"/>
              <a:gd name="connsiteX1" fmla="*/ 3305612 w 4553447"/>
              <a:gd name="connsiteY1" fmla="*/ 171842 h 5549974"/>
              <a:gd name="connsiteX2" fmla="*/ 4134423 w 4553447"/>
              <a:gd name="connsiteY2" fmla="*/ 226950 h 5549974"/>
              <a:gd name="connsiteX3" fmla="*/ 4507617 w 4553447"/>
              <a:gd name="connsiteY3" fmla="*/ 247374 h 5549974"/>
              <a:gd name="connsiteX4" fmla="*/ 4535496 w 4553447"/>
              <a:gd name="connsiteY4" fmla="*/ 269179 h 5549974"/>
              <a:gd name="connsiteX5" fmla="*/ 4533722 w 4553447"/>
              <a:gd name="connsiteY5" fmla="*/ 300930 h 5549974"/>
              <a:gd name="connsiteX6" fmla="*/ 4536644 w 4553447"/>
              <a:gd name="connsiteY6" fmla="*/ 302647 h 5549974"/>
              <a:gd name="connsiteX7" fmla="*/ 4553070 w 4553447"/>
              <a:gd name="connsiteY7" fmla="*/ 334222 h 5549974"/>
              <a:gd name="connsiteX8" fmla="*/ 4530809 w 4553447"/>
              <a:gd name="connsiteY8" fmla="*/ 391868 h 5549974"/>
              <a:gd name="connsiteX9" fmla="*/ 4527321 w 4553447"/>
              <a:gd name="connsiteY9" fmla="*/ 415489 h 5549974"/>
              <a:gd name="connsiteX10" fmla="*/ 4522216 w 4553447"/>
              <a:gd name="connsiteY10" fmla="*/ 506828 h 5549974"/>
              <a:gd name="connsiteX11" fmla="*/ 4521566 w 4553447"/>
              <a:gd name="connsiteY11" fmla="*/ 553245 h 5549974"/>
              <a:gd name="connsiteX12" fmla="*/ 4518467 w 4553447"/>
              <a:gd name="connsiteY12" fmla="*/ 581709 h 5549974"/>
              <a:gd name="connsiteX13" fmla="*/ 4517798 w 4553447"/>
              <a:gd name="connsiteY13" fmla="*/ 585890 h 5549974"/>
              <a:gd name="connsiteX14" fmla="*/ 4504861 w 4553447"/>
              <a:gd name="connsiteY14" fmla="*/ 817404 h 5549974"/>
              <a:gd name="connsiteX15" fmla="*/ 4506574 w 4553447"/>
              <a:gd name="connsiteY15" fmla="*/ 822238 h 5549974"/>
              <a:gd name="connsiteX16" fmla="*/ 4504423 w 4553447"/>
              <a:gd name="connsiteY16" fmla="*/ 846069 h 5549974"/>
              <a:gd name="connsiteX17" fmla="*/ 4502823 w 4553447"/>
              <a:gd name="connsiteY17" fmla="*/ 853854 h 5549974"/>
              <a:gd name="connsiteX18" fmla="*/ 4496585 w 4553447"/>
              <a:gd name="connsiteY18" fmla="*/ 965485 h 5549974"/>
              <a:gd name="connsiteX19" fmla="*/ 4498662 w 4553447"/>
              <a:gd name="connsiteY19" fmla="*/ 966385 h 5549974"/>
              <a:gd name="connsiteX20" fmla="*/ 4502781 w 4553447"/>
              <a:gd name="connsiteY20" fmla="*/ 1002567 h 5549974"/>
              <a:gd name="connsiteX21" fmla="*/ 4497983 w 4553447"/>
              <a:gd name="connsiteY21" fmla="*/ 1101094 h 5549974"/>
              <a:gd name="connsiteX22" fmla="*/ 4497878 w 4553447"/>
              <a:gd name="connsiteY22" fmla="*/ 1159389 h 5549974"/>
              <a:gd name="connsiteX23" fmla="*/ 4502181 w 4553447"/>
              <a:gd name="connsiteY23" fmla="*/ 1180505 h 5549974"/>
              <a:gd name="connsiteX24" fmla="*/ 4505271 w 4553447"/>
              <a:gd name="connsiteY24" fmla="*/ 1210687 h 5549974"/>
              <a:gd name="connsiteX25" fmla="*/ 4514088 w 4553447"/>
              <a:gd name="connsiteY25" fmla="*/ 1263157 h 5549974"/>
              <a:gd name="connsiteX26" fmla="*/ 4516365 w 4553447"/>
              <a:gd name="connsiteY26" fmla="*/ 1313374 h 5549974"/>
              <a:gd name="connsiteX27" fmla="*/ 4515485 w 4553447"/>
              <a:gd name="connsiteY27" fmla="*/ 1347004 h 5549974"/>
              <a:gd name="connsiteX28" fmla="*/ 4515022 w 4553447"/>
              <a:gd name="connsiteY28" fmla="*/ 1351864 h 5549974"/>
              <a:gd name="connsiteX29" fmla="*/ 4505903 w 4553447"/>
              <a:gd name="connsiteY29" fmla="*/ 1391762 h 5549974"/>
              <a:gd name="connsiteX30" fmla="*/ 4509167 w 4553447"/>
              <a:gd name="connsiteY30" fmla="*/ 1395707 h 5549974"/>
              <a:gd name="connsiteX31" fmla="*/ 4512009 w 4553447"/>
              <a:gd name="connsiteY31" fmla="*/ 1408524 h 5549974"/>
              <a:gd name="connsiteX32" fmla="*/ 4507268 w 4553447"/>
              <a:gd name="connsiteY32" fmla="*/ 1419109 h 5549974"/>
              <a:gd name="connsiteX33" fmla="*/ 4497084 w 4553447"/>
              <a:gd name="connsiteY33" fmla="*/ 1469337 h 5549974"/>
              <a:gd name="connsiteX34" fmla="*/ 4486187 w 4553447"/>
              <a:gd name="connsiteY34" fmla="*/ 1543038 h 5549974"/>
              <a:gd name="connsiteX35" fmla="*/ 4481306 w 4553447"/>
              <a:gd name="connsiteY35" fmla="*/ 1553997 h 5549974"/>
              <a:gd name="connsiteX36" fmla="*/ 4466878 w 4553447"/>
              <a:gd name="connsiteY36" fmla="*/ 1626071 h 5549974"/>
              <a:gd name="connsiteX37" fmla="*/ 4463163 w 4553447"/>
              <a:gd name="connsiteY37" fmla="*/ 1664103 h 5549974"/>
              <a:gd name="connsiteX38" fmla="*/ 4466823 w 4553447"/>
              <a:gd name="connsiteY38" fmla="*/ 1668558 h 5549974"/>
              <a:gd name="connsiteX39" fmla="*/ 4465173 w 4553447"/>
              <a:gd name="connsiteY39" fmla="*/ 1679756 h 5549974"/>
              <a:gd name="connsiteX40" fmla="*/ 4465585 w 4553447"/>
              <a:gd name="connsiteY40" fmla="*/ 1682815 h 5549974"/>
              <a:gd name="connsiteX41" fmla="*/ 4467096 w 4553447"/>
              <a:gd name="connsiteY41" fmla="*/ 1700268 h 5549974"/>
              <a:gd name="connsiteX42" fmla="*/ 4455626 w 4553447"/>
              <a:gd name="connsiteY42" fmla="*/ 1735163 h 5549974"/>
              <a:gd name="connsiteX43" fmla="*/ 4453566 w 4553447"/>
              <a:gd name="connsiteY43" fmla="*/ 1735289 h 5549974"/>
              <a:gd name="connsiteX44" fmla="*/ 4445068 w 4553447"/>
              <a:gd name="connsiteY44" fmla="*/ 1887374 h 5549974"/>
              <a:gd name="connsiteX45" fmla="*/ 4453759 w 4553447"/>
              <a:gd name="connsiteY45" fmla="*/ 1911536 h 5549974"/>
              <a:gd name="connsiteX46" fmla="*/ 4456037 w 4553447"/>
              <a:gd name="connsiteY46" fmla="*/ 1961755 h 5549974"/>
              <a:gd name="connsiteX47" fmla="*/ 4455156 w 4553447"/>
              <a:gd name="connsiteY47" fmla="*/ 1995384 h 5549974"/>
              <a:gd name="connsiteX48" fmla="*/ 4454694 w 4553447"/>
              <a:gd name="connsiteY48" fmla="*/ 2000244 h 5549974"/>
              <a:gd name="connsiteX49" fmla="*/ 4445574 w 4553447"/>
              <a:gd name="connsiteY49" fmla="*/ 2040142 h 5549974"/>
              <a:gd name="connsiteX50" fmla="*/ 4448839 w 4553447"/>
              <a:gd name="connsiteY50" fmla="*/ 2044087 h 5549974"/>
              <a:gd name="connsiteX51" fmla="*/ 4451680 w 4553447"/>
              <a:gd name="connsiteY51" fmla="*/ 2056904 h 5549974"/>
              <a:gd name="connsiteX52" fmla="*/ 4446939 w 4553447"/>
              <a:gd name="connsiteY52" fmla="*/ 2067489 h 5549974"/>
              <a:gd name="connsiteX53" fmla="*/ 4436755 w 4553447"/>
              <a:gd name="connsiteY53" fmla="*/ 2117719 h 5549974"/>
              <a:gd name="connsiteX54" fmla="*/ 4429424 w 4553447"/>
              <a:gd name="connsiteY54" fmla="*/ 2167300 h 5549974"/>
              <a:gd name="connsiteX55" fmla="*/ 4373341 w 4553447"/>
              <a:gd name="connsiteY55" fmla="*/ 3223633 h 5549974"/>
              <a:gd name="connsiteX56" fmla="*/ 4360555 w 4553447"/>
              <a:gd name="connsiteY56" fmla="*/ 3477281 h 5549974"/>
              <a:gd name="connsiteX57" fmla="*/ 4349470 w 4553447"/>
              <a:gd name="connsiteY57" fmla="*/ 3639984 h 5549974"/>
              <a:gd name="connsiteX58" fmla="*/ 4258709 w 4553447"/>
              <a:gd name="connsiteY58" fmla="*/ 5278921 h 5549974"/>
              <a:gd name="connsiteX59" fmla="*/ 4264007 w 4553447"/>
              <a:gd name="connsiteY59" fmla="*/ 5315626 h 5549974"/>
              <a:gd name="connsiteX60" fmla="*/ 4267541 w 4553447"/>
              <a:gd name="connsiteY60" fmla="*/ 5350090 h 5549974"/>
              <a:gd name="connsiteX61" fmla="*/ 4270373 w 4553447"/>
              <a:gd name="connsiteY61" fmla="*/ 5450399 h 5549974"/>
              <a:gd name="connsiteX62" fmla="*/ 4251816 w 4553447"/>
              <a:gd name="connsiteY62" fmla="*/ 5484804 h 5549974"/>
              <a:gd name="connsiteX63" fmla="*/ 4247164 w 4553447"/>
              <a:gd name="connsiteY63" fmla="*/ 5487504 h 5549974"/>
              <a:gd name="connsiteX64" fmla="*/ 4243707 w 4553447"/>
              <a:gd name="connsiteY64" fmla="*/ 5549951 h 5549974"/>
              <a:gd name="connsiteX65" fmla="*/ 310344 w 4553447"/>
              <a:gd name="connsiteY65" fmla="*/ 5297261 h 5549974"/>
              <a:gd name="connsiteX66" fmla="*/ 0 w 4553447"/>
              <a:gd name="connsiteY66" fmla="*/ 5280167 h 5549974"/>
              <a:gd name="connsiteX67" fmla="*/ 4324 w 4553447"/>
              <a:gd name="connsiteY67" fmla="*/ 5239903 h 5549974"/>
              <a:gd name="connsiteX68" fmla="*/ 8544 w 4553447"/>
              <a:gd name="connsiteY68" fmla="*/ 5233298 h 5549974"/>
              <a:gd name="connsiteX69" fmla="*/ 8813 w 4553447"/>
              <a:gd name="connsiteY69" fmla="*/ 5230552 h 5549974"/>
              <a:gd name="connsiteX70" fmla="*/ 9083 w 4553447"/>
              <a:gd name="connsiteY70" fmla="*/ 5227804 h 5549974"/>
              <a:gd name="connsiteX71" fmla="*/ 9620 w 4553447"/>
              <a:gd name="connsiteY71" fmla="*/ 5222308 h 5549974"/>
              <a:gd name="connsiteX72" fmla="*/ 9305 w 4553447"/>
              <a:gd name="connsiteY72" fmla="*/ 5216405 h 5549974"/>
              <a:gd name="connsiteX73" fmla="*/ 8721 w 4553447"/>
              <a:gd name="connsiteY73" fmla="*/ 5213249 h 5549974"/>
              <a:gd name="connsiteX74" fmla="*/ 8990 w 4553447"/>
              <a:gd name="connsiteY74" fmla="*/ 5210500 h 5549974"/>
              <a:gd name="connsiteX75" fmla="*/ 8674 w 4553447"/>
              <a:gd name="connsiteY75" fmla="*/ 5204597 h 5549974"/>
              <a:gd name="connsiteX76" fmla="*/ 8091 w 4553447"/>
              <a:gd name="connsiteY76" fmla="*/ 5201441 h 5549974"/>
              <a:gd name="connsiteX77" fmla="*/ 7461 w 4553447"/>
              <a:gd name="connsiteY77" fmla="*/ 5189632 h 5549974"/>
              <a:gd name="connsiteX78" fmla="*/ 6877 w 4553447"/>
              <a:gd name="connsiteY78" fmla="*/ 5186477 h 5549974"/>
              <a:gd name="connsiteX79" fmla="*/ 7145 w 4553447"/>
              <a:gd name="connsiteY79" fmla="*/ 5183728 h 5549974"/>
              <a:gd name="connsiteX80" fmla="*/ 5710 w 4553447"/>
              <a:gd name="connsiteY80" fmla="*/ 5180163 h 5549974"/>
              <a:gd name="connsiteX81" fmla="*/ 11122 w 4553447"/>
              <a:gd name="connsiteY81" fmla="*/ 5116566 h 5549974"/>
              <a:gd name="connsiteX82" fmla="*/ 78736 w 4553447"/>
              <a:gd name="connsiteY82" fmla="*/ 3839310 h 5549974"/>
              <a:gd name="connsiteX83" fmla="*/ 303426 w 4553447"/>
              <a:gd name="connsiteY83" fmla="*/ 0 h 5549974"/>
              <a:gd name="connsiteX0" fmla="*/ 303343 w 4553364"/>
              <a:gd name="connsiteY0" fmla="*/ 0 h 5549974"/>
              <a:gd name="connsiteX1" fmla="*/ 3305529 w 4553364"/>
              <a:gd name="connsiteY1" fmla="*/ 171842 h 5549974"/>
              <a:gd name="connsiteX2" fmla="*/ 4134340 w 4553364"/>
              <a:gd name="connsiteY2" fmla="*/ 226950 h 5549974"/>
              <a:gd name="connsiteX3" fmla="*/ 4507534 w 4553364"/>
              <a:gd name="connsiteY3" fmla="*/ 247374 h 5549974"/>
              <a:gd name="connsiteX4" fmla="*/ 4535413 w 4553364"/>
              <a:gd name="connsiteY4" fmla="*/ 269179 h 5549974"/>
              <a:gd name="connsiteX5" fmla="*/ 4533639 w 4553364"/>
              <a:gd name="connsiteY5" fmla="*/ 300930 h 5549974"/>
              <a:gd name="connsiteX6" fmla="*/ 4536561 w 4553364"/>
              <a:gd name="connsiteY6" fmla="*/ 302647 h 5549974"/>
              <a:gd name="connsiteX7" fmla="*/ 4552987 w 4553364"/>
              <a:gd name="connsiteY7" fmla="*/ 334222 h 5549974"/>
              <a:gd name="connsiteX8" fmla="*/ 4530726 w 4553364"/>
              <a:gd name="connsiteY8" fmla="*/ 391868 h 5549974"/>
              <a:gd name="connsiteX9" fmla="*/ 4527238 w 4553364"/>
              <a:gd name="connsiteY9" fmla="*/ 415489 h 5549974"/>
              <a:gd name="connsiteX10" fmla="*/ 4522133 w 4553364"/>
              <a:gd name="connsiteY10" fmla="*/ 506828 h 5549974"/>
              <a:gd name="connsiteX11" fmla="*/ 4521483 w 4553364"/>
              <a:gd name="connsiteY11" fmla="*/ 553245 h 5549974"/>
              <a:gd name="connsiteX12" fmla="*/ 4518384 w 4553364"/>
              <a:gd name="connsiteY12" fmla="*/ 581709 h 5549974"/>
              <a:gd name="connsiteX13" fmla="*/ 4517715 w 4553364"/>
              <a:gd name="connsiteY13" fmla="*/ 585890 h 5549974"/>
              <a:gd name="connsiteX14" fmla="*/ 4504778 w 4553364"/>
              <a:gd name="connsiteY14" fmla="*/ 817404 h 5549974"/>
              <a:gd name="connsiteX15" fmla="*/ 4506491 w 4553364"/>
              <a:gd name="connsiteY15" fmla="*/ 822238 h 5549974"/>
              <a:gd name="connsiteX16" fmla="*/ 4504340 w 4553364"/>
              <a:gd name="connsiteY16" fmla="*/ 846069 h 5549974"/>
              <a:gd name="connsiteX17" fmla="*/ 4502740 w 4553364"/>
              <a:gd name="connsiteY17" fmla="*/ 853854 h 5549974"/>
              <a:gd name="connsiteX18" fmla="*/ 4496502 w 4553364"/>
              <a:gd name="connsiteY18" fmla="*/ 965485 h 5549974"/>
              <a:gd name="connsiteX19" fmla="*/ 4498579 w 4553364"/>
              <a:gd name="connsiteY19" fmla="*/ 966385 h 5549974"/>
              <a:gd name="connsiteX20" fmla="*/ 4502698 w 4553364"/>
              <a:gd name="connsiteY20" fmla="*/ 1002567 h 5549974"/>
              <a:gd name="connsiteX21" fmla="*/ 4497900 w 4553364"/>
              <a:gd name="connsiteY21" fmla="*/ 1101094 h 5549974"/>
              <a:gd name="connsiteX22" fmla="*/ 4497795 w 4553364"/>
              <a:gd name="connsiteY22" fmla="*/ 1159389 h 5549974"/>
              <a:gd name="connsiteX23" fmla="*/ 4502098 w 4553364"/>
              <a:gd name="connsiteY23" fmla="*/ 1180505 h 5549974"/>
              <a:gd name="connsiteX24" fmla="*/ 4505188 w 4553364"/>
              <a:gd name="connsiteY24" fmla="*/ 1210687 h 5549974"/>
              <a:gd name="connsiteX25" fmla="*/ 4514005 w 4553364"/>
              <a:gd name="connsiteY25" fmla="*/ 1263157 h 5549974"/>
              <a:gd name="connsiteX26" fmla="*/ 4516282 w 4553364"/>
              <a:gd name="connsiteY26" fmla="*/ 1313374 h 5549974"/>
              <a:gd name="connsiteX27" fmla="*/ 4515402 w 4553364"/>
              <a:gd name="connsiteY27" fmla="*/ 1347004 h 5549974"/>
              <a:gd name="connsiteX28" fmla="*/ 4514939 w 4553364"/>
              <a:gd name="connsiteY28" fmla="*/ 1351864 h 5549974"/>
              <a:gd name="connsiteX29" fmla="*/ 4505820 w 4553364"/>
              <a:gd name="connsiteY29" fmla="*/ 1391762 h 5549974"/>
              <a:gd name="connsiteX30" fmla="*/ 4509084 w 4553364"/>
              <a:gd name="connsiteY30" fmla="*/ 1395707 h 5549974"/>
              <a:gd name="connsiteX31" fmla="*/ 4511926 w 4553364"/>
              <a:gd name="connsiteY31" fmla="*/ 1408524 h 5549974"/>
              <a:gd name="connsiteX32" fmla="*/ 4507185 w 4553364"/>
              <a:gd name="connsiteY32" fmla="*/ 1419109 h 5549974"/>
              <a:gd name="connsiteX33" fmla="*/ 4497001 w 4553364"/>
              <a:gd name="connsiteY33" fmla="*/ 1469337 h 5549974"/>
              <a:gd name="connsiteX34" fmla="*/ 4486104 w 4553364"/>
              <a:gd name="connsiteY34" fmla="*/ 1543038 h 5549974"/>
              <a:gd name="connsiteX35" fmla="*/ 4481223 w 4553364"/>
              <a:gd name="connsiteY35" fmla="*/ 1553997 h 5549974"/>
              <a:gd name="connsiteX36" fmla="*/ 4466795 w 4553364"/>
              <a:gd name="connsiteY36" fmla="*/ 1626071 h 5549974"/>
              <a:gd name="connsiteX37" fmla="*/ 4463080 w 4553364"/>
              <a:gd name="connsiteY37" fmla="*/ 1664103 h 5549974"/>
              <a:gd name="connsiteX38" fmla="*/ 4466740 w 4553364"/>
              <a:gd name="connsiteY38" fmla="*/ 1668558 h 5549974"/>
              <a:gd name="connsiteX39" fmla="*/ 4465090 w 4553364"/>
              <a:gd name="connsiteY39" fmla="*/ 1679756 h 5549974"/>
              <a:gd name="connsiteX40" fmla="*/ 4465502 w 4553364"/>
              <a:gd name="connsiteY40" fmla="*/ 1682815 h 5549974"/>
              <a:gd name="connsiteX41" fmla="*/ 4467013 w 4553364"/>
              <a:gd name="connsiteY41" fmla="*/ 1700268 h 5549974"/>
              <a:gd name="connsiteX42" fmla="*/ 4455543 w 4553364"/>
              <a:gd name="connsiteY42" fmla="*/ 1735163 h 5549974"/>
              <a:gd name="connsiteX43" fmla="*/ 4453483 w 4553364"/>
              <a:gd name="connsiteY43" fmla="*/ 1735289 h 5549974"/>
              <a:gd name="connsiteX44" fmla="*/ 4444985 w 4553364"/>
              <a:gd name="connsiteY44" fmla="*/ 1887374 h 5549974"/>
              <a:gd name="connsiteX45" fmla="*/ 4453676 w 4553364"/>
              <a:gd name="connsiteY45" fmla="*/ 1911536 h 5549974"/>
              <a:gd name="connsiteX46" fmla="*/ 4455954 w 4553364"/>
              <a:gd name="connsiteY46" fmla="*/ 1961755 h 5549974"/>
              <a:gd name="connsiteX47" fmla="*/ 4455073 w 4553364"/>
              <a:gd name="connsiteY47" fmla="*/ 1995384 h 5549974"/>
              <a:gd name="connsiteX48" fmla="*/ 4454611 w 4553364"/>
              <a:gd name="connsiteY48" fmla="*/ 2000244 h 5549974"/>
              <a:gd name="connsiteX49" fmla="*/ 4445491 w 4553364"/>
              <a:gd name="connsiteY49" fmla="*/ 2040142 h 5549974"/>
              <a:gd name="connsiteX50" fmla="*/ 4448756 w 4553364"/>
              <a:gd name="connsiteY50" fmla="*/ 2044087 h 5549974"/>
              <a:gd name="connsiteX51" fmla="*/ 4451597 w 4553364"/>
              <a:gd name="connsiteY51" fmla="*/ 2056904 h 5549974"/>
              <a:gd name="connsiteX52" fmla="*/ 4446856 w 4553364"/>
              <a:gd name="connsiteY52" fmla="*/ 2067489 h 5549974"/>
              <a:gd name="connsiteX53" fmla="*/ 4436672 w 4553364"/>
              <a:gd name="connsiteY53" fmla="*/ 2117719 h 5549974"/>
              <a:gd name="connsiteX54" fmla="*/ 4429341 w 4553364"/>
              <a:gd name="connsiteY54" fmla="*/ 2167300 h 5549974"/>
              <a:gd name="connsiteX55" fmla="*/ 4373258 w 4553364"/>
              <a:gd name="connsiteY55" fmla="*/ 3223633 h 5549974"/>
              <a:gd name="connsiteX56" fmla="*/ 4360472 w 4553364"/>
              <a:gd name="connsiteY56" fmla="*/ 3477281 h 5549974"/>
              <a:gd name="connsiteX57" fmla="*/ 4349387 w 4553364"/>
              <a:gd name="connsiteY57" fmla="*/ 3639984 h 5549974"/>
              <a:gd name="connsiteX58" fmla="*/ 4258626 w 4553364"/>
              <a:gd name="connsiteY58" fmla="*/ 5278921 h 5549974"/>
              <a:gd name="connsiteX59" fmla="*/ 4263924 w 4553364"/>
              <a:gd name="connsiteY59" fmla="*/ 5315626 h 5549974"/>
              <a:gd name="connsiteX60" fmla="*/ 4267458 w 4553364"/>
              <a:gd name="connsiteY60" fmla="*/ 5350090 h 5549974"/>
              <a:gd name="connsiteX61" fmla="*/ 4270290 w 4553364"/>
              <a:gd name="connsiteY61" fmla="*/ 5450399 h 5549974"/>
              <a:gd name="connsiteX62" fmla="*/ 4251733 w 4553364"/>
              <a:gd name="connsiteY62" fmla="*/ 5484804 h 5549974"/>
              <a:gd name="connsiteX63" fmla="*/ 4247081 w 4553364"/>
              <a:gd name="connsiteY63" fmla="*/ 5487504 h 5549974"/>
              <a:gd name="connsiteX64" fmla="*/ 4243624 w 4553364"/>
              <a:gd name="connsiteY64" fmla="*/ 5549951 h 5549974"/>
              <a:gd name="connsiteX65" fmla="*/ 310261 w 4553364"/>
              <a:gd name="connsiteY65" fmla="*/ 5297261 h 5549974"/>
              <a:gd name="connsiteX66" fmla="*/ 0 w 4553364"/>
              <a:gd name="connsiteY66" fmla="*/ 5293146 h 5549974"/>
              <a:gd name="connsiteX67" fmla="*/ 4241 w 4553364"/>
              <a:gd name="connsiteY67" fmla="*/ 5239903 h 5549974"/>
              <a:gd name="connsiteX68" fmla="*/ 8461 w 4553364"/>
              <a:gd name="connsiteY68" fmla="*/ 5233298 h 5549974"/>
              <a:gd name="connsiteX69" fmla="*/ 8730 w 4553364"/>
              <a:gd name="connsiteY69" fmla="*/ 5230552 h 5549974"/>
              <a:gd name="connsiteX70" fmla="*/ 9000 w 4553364"/>
              <a:gd name="connsiteY70" fmla="*/ 5227804 h 5549974"/>
              <a:gd name="connsiteX71" fmla="*/ 9537 w 4553364"/>
              <a:gd name="connsiteY71" fmla="*/ 5222308 h 5549974"/>
              <a:gd name="connsiteX72" fmla="*/ 9222 w 4553364"/>
              <a:gd name="connsiteY72" fmla="*/ 5216405 h 5549974"/>
              <a:gd name="connsiteX73" fmla="*/ 8638 w 4553364"/>
              <a:gd name="connsiteY73" fmla="*/ 5213249 h 5549974"/>
              <a:gd name="connsiteX74" fmla="*/ 8907 w 4553364"/>
              <a:gd name="connsiteY74" fmla="*/ 5210500 h 5549974"/>
              <a:gd name="connsiteX75" fmla="*/ 8591 w 4553364"/>
              <a:gd name="connsiteY75" fmla="*/ 5204597 h 5549974"/>
              <a:gd name="connsiteX76" fmla="*/ 8008 w 4553364"/>
              <a:gd name="connsiteY76" fmla="*/ 5201441 h 5549974"/>
              <a:gd name="connsiteX77" fmla="*/ 7378 w 4553364"/>
              <a:gd name="connsiteY77" fmla="*/ 5189632 h 5549974"/>
              <a:gd name="connsiteX78" fmla="*/ 6794 w 4553364"/>
              <a:gd name="connsiteY78" fmla="*/ 5186477 h 5549974"/>
              <a:gd name="connsiteX79" fmla="*/ 7062 w 4553364"/>
              <a:gd name="connsiteY79" fmla="*/ 5183728 h 5549974"/>
              <a:gd name="connsiteX80" fmla="*/ 5627 w 4553364"/>
              <a:gd name="connsiteY80" fmla="*/ 5180163 h 5549974"/>
              <a:gd name="connsiteX81" fmla="*/ 11039 w 4553364"/>
              <a:gd name="connsiteY81" fmla="*/ 5116566 h 5549974"/>
              <a:gd name="connsiteX82" fmla="*/ 78653 w 4553364"/>
              <a:gd name="connsiteY82" fmla="*/ 3839310 h 5549974"/>
              <a:gd name="connsiteX83" fmla="*/ 303343 w 4553364"/>
              <a:gd name="connsiteY83" fmla="*/ 0 h 5549974"/>
              <a:gd name="connsiteX0" fmla="*/ 303343 w 4553364"/>
              <a:gd name="connsiteY0" fmla="*/ 0 h 5549951"/>
              <a:gd name="connsiteX1" fmla="*/ 3305529 w 4553364"/>
              <a:gd name="connsiteY1" fmla="*/ 171842 h 5549951"/>
              <a:gd name="connsiteX2" fmla="*/ 4134340 w 4553364"/>
              <a:gd name="connsiteY2" fmla="*/ 226950 h 5549951"/>
              <a:gd name="connsiteX3" fmla="*/ 4507534 w 4553364"/>
              <a:gd name="connsiteY3" fmla="*/ 247374 h 5549951"/>
              <a:gd name="connsiteX4" fmla="*/ 4535413 w 4553364"/>
              <a:gd name="connsiteY4" fmla="*/ 269179 h 5549951"/>
              <a:gd name="connsiteX5" fmla="*/ 4533639 w 4553364"/>
              <a:gd name="connsiteY5" fmla="*/ 300930 h 5549951"/>
              <a:gd name="connsiteX6" fmla="*/ 4536561 w 4553364"/>
              <a:gd name="connsiteY6" fmla="*/ 302647 h 5549951"/>
              <a:gd name="connsiteX7" fmla="*/ 4552987 w 4553364"/>
              <a:gd name="connsiteY7" fmla="*/ 334222 h 5549951"/>
              <a:gd name="connsiteX8" fmla="*/ 4530726 w 4553364"/>
              <a:gd name="connsiteY8" fmla="*/ 391868 h 5549951"/>
              <a:gd name="connsiteX9" fmla="*/ 4527238 w 4553364"/>
              <a:gd name="connsiteY9" fmla="*/ 415489 h 5549951"/>
              <a:gd name="connsiteX10" fmla="*/ 4522133 w 4553364"/>
              <a:gd name="connsiteY10" fmla="*/ 506828 h 5549951"/>
              <a:gd name="connsiteX11" fmla="*/ 4521483 w 4553364"/>
              <a:gd name="connsiteY11" fmla="*/ 553245 h 5549951"/>
              <a:gd name="connsiteX12" fmla="*/ 4518384 w 4553364"/>
              <a:gd name="connsiteY12" fmla="*/ 581709 h 5549951"/>
              <a:gd name="connsiteX13" fmla="*/ 4517715 w 4553364"/>
              <a:gd name="connsiteY13" fmla="*/ 585890 h 5549951"/>
              <a:gd name="connsiteX14" fmla="*/ 4504778 w 4553364"/>
              <a:gd name="connsiteY14" fmla="*/ 817404 h 5549951"/>
              <a:gd name="connsiteX15" fmla="*/ 4506491 w 4553364"/>
              <a:gd name="connsiteY15" fmla="*/ 822238 h 5549951"/>
              <a:gd name="connsiteX16" fmla="*/ 4504340 w 4553364"/>
              <a:gd name="connsiteY16" fmla="*/ 846069 h 5549951"/>
              <a:gd name="connsiteX17" fmla="*/ 4502740 w 4553364"/>
              <a:gd name="connsiteY17" fmla="*/ 853854 h 5549951"/>
              <a:gd name="connsiteX18" fmla="*/ 4496502 w 4553364"/>
              <a:gd name="connsiteY18" fmla="*/ 965485 h 5549951"/>
              <a:gd name="connsiteX19" fmla="*/ 4498579 w 4553364"/>
              <a:gd name="connsiteY19" fmla="*/ 966385 h 5549951"/>
              <a:gd name="connsiteX20" fmla="*/ 4502698 w 4553364"/>
              <a:gd name="connsiteY20" fmla="*/ 1002567 h 5549951"/>
              <a:gd name="connsiteX21" fmla="*/ 4497900 w 4553364"/>
              <a:gd name="connsiteY21" fmla="*/ 1101094 h 5549951"/>
              <a:gd name="connsiteX22" fmla="*/ 4497795 w 4553364"/>
              <a:gd name="connsiteY22" fmla="*/ 1159389 h 5549951"/>
              <a:gd name="connsiteX23" fmla="*/ 4502098 w 4553364"/>
              <a:gd name="connsiteY23" fmla="*/ 1180505 h 5549951"/>
              <a:gd name="connsiteX24" fmla="*/ 4505188 w 4553364"/>
              <a:gd name="connsiteY24" fmla="*/ 1210687 h 5549951"/>
              <a:gd name="connsiteX25" fmla="*/ 4514005 w 4553364"/>
              <a:gd name="connsiteY25" fmla="*/ 1263157 h 5549951"/>
              <a:gd name="connsiteX26" fmla="*/ 4516282 w 4553364"/>
              <a:gd name="connsiteY26" fmla="*/ 1313374 h 5549951"/>
              <a:gd name="connsiteX27" fmla="*/ 4515402 w 4553364"/>
              <a:gd name="connsiteY27" fmla="*/ 1347004 h 5549951"/>
              <a:gd name="connsiteX28" fmla="*/ 4514939 w 4553364"/>
              <a:gd name="connsiteY28" fmla="*/ 1351864 h 5549951"/>
              <a:gd name="connsiteX29" fmla="*/ 4505820 w 4553364"/>
              <a:gd name="connsiteY29" fmla="*/ 1391762 h 5549951"/>
              <a:gd name="connsiteX30" fmla="*/ 4509084 w 4553364"/>
              <a:gd name="connsiteY30" fmla="*/ 1395707 h 5549951"/>
              <a:gd name="connsiteX31" fmla="*/ 4511926 w 4553364"/>
              <a:gd name="connsiteY31" fmla="*/ 1408524 h 5549951"/>
              <a:gd name="connsiteX32" fmla="*/ 4507185 w 4553364"/>
              <a:gd name="connsiteY32" fmla="*/ 1419109 h 5549951"/>
              <a:gd name="connsiteX33" fmla="*/ 4497001 w 4553364"/>
              <a:gd name="connsiteY33" fmla="*/ 1469337 h 5549951"/>
              <a:gd name="connsiteX34" fmla="*/ 4486104 w 4553364"/>
              <a:gd name="connsiteY34" fmla="*/ 1543038 h 5549951"/>
              <a:gd name="connsiteX35" fmla="*/ 4481223 w 4553364"/>
              <a:gd name="connsiteY35" fmla="*/ 1553997 h 5549951"/>
              <a:gd name="connsiteX36" fmla="*/ 4466795 w 4553364"/>
              <a:gd name="connsiteY36" fmla="*/ 1626071 h 5549951"/>
              <a:gd name="connsiteX37" fmla="*/ 4463080 w 4553364"/>
              <a:gd name="connsiteY37" fmla="*/ 1664103 h 5549951"/>
              <a:gd name="connsiteX38" fmla="*/ 4466740 w 4553364"/>
              <a:gd name="connsiteY38" fmla="*/ 1668558 h 5549951"/>
              <a:gd name="connsiteX39" fmla="*/ 4465090 w 4553364"/>
              <a:gd name="connsiteY39" fmla="*/ 1679756 h 5549951"/>
              <a:gd name="connsiteX40" fmla="*/ 4465502 w 4553364"/>
              <a:gd name="connsiteY40" fmla="*/ 1682815 h 5549951"/>
              <a:gd name="connsiteX41" fmla="*/ 4467013 w 4553364"/>
              <a:gd name="connsiteY41" fmla="*/ 1700268 h 5549951"/>
              <a:gd name="connsiteX42" fmla="*/ 4455543 w 4553364"/>
              <a:gd name="connsiteY42" fmla="*/ 1735163 h 5549951"/>
              <a:gd name="connsiteX43" fmla="*/ 4453483 w 4553364"/>
              <a:gd name="connsiteY43" fmla="*/ 1735289 h 5549951"/>
              <a:gd name="connsiteX44" fmla="*/ 4444985 w 4553364"/>
              <a:gd name="connsiteY44" fmla="*/ 1887374 h 5549951"/>
              <a:gd name="connsiteX45" fmla="*/ 4453676 w 4553364"/>
              <a:gd name="connsiteY45" fmla="*/ 1911536 h 5549951"/>
              <a:gd name="connsiteX46" fmla="*/ 4455954 w 4553364"/>
              <a:gd name="connsiteY46" fmla="*/ 1961755 h 5549951"/>
              <a:gd name="connsiteX47" fmla="*/ 4455073 w 4553364"/>
              <a:gd name="connsiteY47" fmla="*/ 1995384 h 5549951"/>
              <a:gd name="connsiteX48" fmla="*/ 4454611 w 4553364"/>
              <a:gd name="connsiteY48" fmla="*/ 2000244 h 5549951"/>
              <a:gd name="connsiteX49" fmla="*/ 4445491 w 4553364"/>
              <a:gd name="connsiteY49" fmla="*/ 2040142 h 5549951"/>
              <a:gd name="connsiteX50" fmla="*/ 4448756 w 4553364"/>
              <a:gd name="connsiteY50" fmla="*/ 2044087 h 5549951"/>
              <a:gd name="connsiteX51" fmla="*/ 4451597 w 4553364"/>
              <a:gd name="connsiteY51" fmla="*/ 2056904 h 5549951"/>
              <a:gd name="connsiteX52" fmla="*/ 4446856 w 4553364"/>
              <a:gd name="connsiteY52" fmla="*/ 2067489 h 5549951"/>
              <a:gd name="connsiteX53" fmla="*/ 4436672 w 4553364"/>
              <a:gd name="connsiteY53" fmla="*/ 2117719 h 5549951"/>
              <a:gd name="connsiteX54" fmla="*/ 4429341 w 4553364"/>
              <a:gd name="connsiteY54" fmla="*/ 2167300 h 5549951"/>
              <a:gd name="connsiteX55" fmla="*/ 4373258 w 4553364"/>
              <a:gd name="connsiteY55" fmla="*/ 3223633 h 5549951"/>
              <a:gd name="connsiteX56" fmla="*/ 4360472 w 4553364"/>
              <a:gd name="connsiteY56" fmla="*/ 3477281 h 5549951"/>
              <a:gd name="connsiteX57" fmla="*/ 4349387 w 4553364"/>
              <a:gd name="connsiteY57" fmla="*/ 3639984 h 5549951"/>
              <a:gd name="connsiteX58" fmla="*/ 4258626 w 4553364"/>
              <a:gd name="connsiteY58" fmla="*/ 5278921 h 5549951"/>
              <a:gd name="connsiteX59" fmla="*/ 4263924 w 4553364"/>
              <a:gd name="connsiteY59" fmla="*/ 5315626 h 5549951"/>
              <a:gd name="connsiteX60" fmla="*/ 4267458 w 4553364"/>
              <a:gd name="connsiteY60" fmla="*/ 5350090 h 5549951"/>
              <a:gd name="connsiteX61" fmla="*/ 4270290 w 4553364"/>
              <a:gd name="connsiteY61" fmla="*/ 5450399 h 5549951"/>
              <a:gd name="connsiteX62" fmla="*/ 4251733 w 4553364"/>
              <a:gd name="connsiteY62" fmla="*/ 5484804 h 5549951"/>
              <a:gd name="connsiteX63" fmla="*/ 4247081 w 4553364"/>
              <a:gd name="connsiteY63" fmla="*/ 5487504 h 5549951"/>
              <a:gd name="connsiteX64" fmla="*/ 4243624 w 4553364"/>
              <a:gd name="connsiteY64" fmla="*/ 5549951 h 5549951"/>
              <a:gd name="connsiteX65" fmla="*/ 0 w 4553364"/>
              <a:gd name="connsiteY65" fmla="*/ 5293146 h 5549951"/>
              <a:gd name="connsiteX66" fmla="*/ 4241 w 4553364"/>
              <a:gd name="connsiteY66" fmla="*/ 5239903 h 5549951"/>
              <a:gd name="connsiteX67" fmla="*/ 8461 w 4553364"/>
              <a:gd name="connsiteY67" fmla="*/ 5233298 h 5549951"/>
              <a:gd name="connsiteX68" fmla="*/ 8730 w 4553364"/>
              <a:gd name="connsiteY68" fmla="*/ 5230552 h 5549951"/>
              <a:gd name="connsiteX69" fmla="*/ 9000 w 4553364"/>
              <a:gd name="connsiteY69" fmla="*/ 5227804 h 5549951"/>
              <a:gd name="connsiteX70" fmla="*/ 9537 w 4553364"/>
              <a:gd name="connsiteY70" fmla="*/ 5222308 h 5549951"/>
              <a:gd name="connsiteX71" fmla="*/ 9222 w 4553364"/>
              <a:gd name="connsiteY71" fmla="*/ 5216405 h 5549951"/>
              <a:gd name="connsiteX72" fmla="*/ 8638 w 4553364"/>
              <a:gd name="connsiteY72" fmla="*/ 5213249 h 5549951"/>
              <a:gd name="connsiteX73" fmla="*/ 8907 w 4553364"/>
              <a:gd name="connsiteY73" fmla="*/ 5210500 h 5549951"/>
              <a:gd name="connsiteX74" fmla="*/ 8591 w 4553364"/>
              <a:gd name="connsiteY74" fmla="*/ 5204597 h 5549951"/>
              <a:gd name="connsiteX75" fmla="*/ 8008 w 4553364"/>
              <a:gd name="connsiteY75" fmla="*/ 5201441 h 5549951"/>
              <a:gd name="connsiteX76" fmla="*/ 7378 w 4553364"/>
              <a:gd name="connsiteY76" fmla="*/ 5189632 h 5549951"/>
              <a:gd name="connsiteX77" fmla="*/ 6794 w 4553364"/>
              <a:gd name="connsiteY77" fmla="*/ 5186477 h 5549951"/>
              <a:gd name="connsiteX78" fmla="*/ 7062 w 4553364"/>
              <a:gd name="connsiteY78" fmla="*/ 5183728 h 5549951"/>
              <a:gd name="connsiteX79" fmla="*/ 5627 w 4553364"/>
              <a:gd name="connsiteY79" fmla="*/ 5180163 h 5549951"/>
              <a:gd name="connsiteX80" fmla="*/ 11039 w 4553364"/>
              <a:gd name="connsiteY80" fmla="*/ 5116566 h 5549951"/>
              <a:gd name="connsiteX81" fmla="*/ 78653 w 4553364"/>
              <a:gd name="connsiteY81" fmla="*/ 3839310 h 5549951"/>
              <a:gd name="connsiteX82" fmla="*/ 303343 w 4553364"/>
              <a:gd name="connsiteY82" fmla="*/ 0 h 55499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4553364" h="5549951">
                <a:moveTo>
                  <a:pt x="303343" y="0"/>
                </a:moveTo>
                <a:cubicBezTo>
                  <a:pt x="628090" y="31218"/>
                  <a:pt x="2667030" y="134017"/>
                  <a:pt x="3305529" y="171842"/>
                </a:cubicBezTo>
                <a:lnTo>
                  <a:pt x="4134340" y="226950"/>
                </a:lnTo>
                <a:lnTo>
                  <a:pt x="4507534" y="247374"/>
                </a:lnTo>
                <a:lnTo>
                  <a:pt x="4535413" y="269179"/>
                </a:lnTo>
                <a:cubicBezTo>
                  <a:pt x="4534822" y="279763"/>
                  <a:pt x="4534230" y="290346"/>
                  <a:pt x="4533639" y="300930"/>
                </a:cubicBezTo>
                <a:lnTo>
                  <a:pt x="4536561" y="302647"/>
                </a:lnTo>
                <a:cubicBezTo>
                  <a:pt x="4546159" y="304354"/>
                  <a:pt x="4555357" y="291327"/>
                  <a:pt x="4552987" y="334222"/>
                </a:cubicBezTo>
                <a:cubicBezTo>
                  <a:pt x="4542346" y="354710"/>
                  <a:pt x="4535332" y="373686"/>
                  <a:pt x="4530726" y="391868"/>
                </a:cubicBezTo>
                <a:lnTo>
                  <a:pt x="4527238" y="415489"/>
                </a:lnTo>
                <a:lnTo>
                  <a:pt x="4522133" y="506828"/>
                </a:lnTo>
                <a:cubicBezTo>
                  <a:pt x="4521916" y="522300"/>
                  <a:pt x="4521700" y="537773"/>
                  <a:pt x="4521483" y="553245"/>
                </a:cubicBezTo>
                <a:cubicBezTo>
                  <a:pt x="4521212" y="558170"/>
                  <a:pt x="4520118" y="568699"/>
                  <a:pt x="4518384" y="581709"/>
                </a:cubicBezTo>
                <a:lnTo>
                  <a:pt x="4517715" y="585890"/>
                </a:lnTo>
                <a:lnTo>
                  <a:pt x="4504778" y="817404"/>
                </a:lnTo>
                <a:lnTo>
                  <a:pt x="4506491" y="822238"/>
                </a:lnTo>
                <a:cubicBezTo>
                  <a:pt x="4506993" y="829783"/>
                  <a:pt x="4505912" y="837845"/>
                  <a:pt x="4504340" y="846069"/>
                </a:cubicBezTo>
                <a:lnTo>
                  <a:pt x="4502740" y="853854"/>
                </a:lnTo>
                <a:lnTo>
                  <a:pt x="4496502" y="965485"/>
                </a:lnTo>
                <a:lnTo>
                  <a:pt x="4498579" y="966385"/>
                </a:lnTo>
                <a:cubicBezTo>
                  <a:pt x="4500020" y="972743"/>
                  <a:pt x="4502811" y="980116"/>
                  <a:pt x="4502698" y="1002567"/>
                </a:cubicBezTo>
                <a:cubicBezTo>
                  <a:pt x="4491860" y="1029868"/>
                  <a:pt x="4512316" y="1067217"/>
                  <a:pt x="4497900" y="1101094"/>
                </a:cubicBezTo>
                <a:cubicBezTo>
                  <a:pt x="4494173" y="1113552"/>
                  <a:pt x="4492281" y="1152106"/>
                  <a:pt x="4497795" y="1159389"/>
                </a:cubicBezTo>
                <a:cubicBezTo>
                  <a:pt x="4498610" y="1167426"/>
                  <a:pt x="4495953" y="1176807"/>
                  <a:pt x="4502098" y="1180505"/>
                </a:cubicBezTo>
                <a:cubicBezTo>
                  <a:pt x="4509397" y="1186625"/>
                  <a:pt x="4495916" y="1214705"/>
                  <a:pt x="4505188" y="1210687"/>
                </a:cubicBezTo>
                <a:cubicBezTo>
                  <a:pt x="4495912" y="1230628"/>
                  <a:pt x="4511023" y="1246424"/>
                  <a:pt x="4514005" y="1263157"/>
                </a:cubicBezTo>
                <a:lnTo>
                  <a:pt x="4516282" y="1313374"/>
                </a:lnTo>
                <a:cubicBezTo>
                  <a:pt x="4515989" y="1324584"/>
                  <a:pt x="4515695" y="1335794"/>
                  <a:pt x="4515402" y="1347004"/>
                </a:cubicBezTo>
                <a:cubicBezTo>
                  <a:pt x="4515248" y="1348624"/>
                  <a:pt x="4515093" y="1350244"/>
                  <a:pt x="4514939" y="1351864"/>
                </a:cubicBezTo>
                <a:lnTo>
                  <a:pt x="4505820" y="1391762"/>
                </a:lnTo>
                <a:cubicBezTo>
                  <a:pt x="4507026" y="1392770"/>
                  <a:pt x="4508128" y="1394098"/>
                  <a:pt x="4509084" y="1395707"/>
                </a:cubicBezTo>
                <a:lnTo>
                  <a:pt x="4511926" y="1408524"/>
                </a:lnTo>
                <a:lnTo>
                  <a:pt x="4507185" y="1419109"/>
                </a:lnTo>
                <a:lnTo>
                  <a:pt x="4497001" y="1469337"/>
                </a:lnTo>
                <a:lnTo>
                  <a:pt x="4486104" y="1543038"/>
                </a:lnTo>
                <a:lnTo>
                  <a:pt x="4481223" y="1553997"/>
                </a:lnTo>
                <a:cubicBezTo>
                  <a:pt x="4475132" y="1579288"/>
                  <a:pt x="4478280" y="1610368"/>
                  <a:pt x="4466795" y="1626071"/>
                </a:cubicBezTo>
                <a:lnTo>
                  <a:pt x="4463080" y="1664103"/>
                </a:lnTo>
                <a:lnTo>
                  <a:pt x="4466740" y="1668558"/>
                </a:lnTo>
                <a:lnTo>
                  <a:pt x="4465090" y="1679756"/>
                </a:lnTo>
                <a:cubicBezTo>
                  <a:pt x="4465227" y="1680776"/>
                  <a:pt x="4465365" y="1681795"/>
                  <a:pt x="4465502" y="1682815"/>
                </a:cubicBezTo>
                <a:cubicBezTo>
                  <a:pt x="4466309" y="1688654"/>
                  <a:pt x="4466966" y="1694439"/>
                  <a:pt x="4467013" y="1700268"/>
                </a:cubicBezTo>
                <a:cubicBezTo>
                  <a:pt x="4452441" y="1697000"/>
                  <a:pt x="4458150" y="1726126"/>
                  <a:pt x="4455543" y="1735163"/>
                </a:cubicBezTo>
                <a:lnTo>
                  <a:pt x="4453483" y="1735289"/>
                </a:lnTo>
                <a:lnTo>
                  <a:pt x="4444985" y="1887374"/>
                </a:lnTo>
                <a:lnTo>
                  <a:pt x="4453676" y="1911536"/>
                </a:lnTo>
                <a:cubicBezTo>
                  <a:pt x="4454435" y="1928276"/>
                  <a:pt x="4455195" y="1945015"/>
                  <a:pt x="4455954" y="1961755"/>
                </a:cubicBezTo>
                <a:cubicBezTo>
                  <a:pt x="4455660" y="1972965"/>
                  <a:pt x="4455367" y="1984174"/>
                  <a:pt x="4455073" y="1995384"/>
                </a:cubicBezTo>
                <a:lnTo>
                  <a:pt x="4454611" y="2000244"/>
                </a:lnTo>
                <a:lnTo>
                  <a:pt x="4445491" y="2040142"/>
                </a:lnTo>
                <a:cubicBezTo>
                  <a:pt x="4446698" y="2041150"/>
                  <a:pt x="4447799" y="2042479"/>
                  <a:pt x="4448756" y="2044087"/>
                </a:cubicBezTo>
                <a:lnTo>
                  <a:pt x="4451597" y="2056904"/>
                </a:lnTo>
                <a:lnTo>
                  <a:pt x="4446856" y="2067489"/>
                </a:lnTo>
                <a:lnTo>
                  <a:pt x="4436672" y="2117719"/>
                </a:lnTo>
                <a:lnTo>
                  <a:pt x="4429341" y="2167300"/>
                </a:lnTo>
                <a:cubicBezTo>
                  <a:pt x="4410647" y="2519411"/>
                  <a:pt x="4376873" y="2876607"/>
                  <a:pt x="4373258" y="3223633"/>
                </a:cubicBezTo>
                <a:cubicBezTo>
                  <a:pt x="4370306" y="3302336"/>
                  <a:pt x="4363423" y="3398578"/>
                  <a:pt x="4360472" y="3477281"/>
                </a:cubicBezTo>
                <a:cubicBezTo>
                  <a:pt x="4367079" y="3471365"/>
                  <a:pt x="4356688" y="3621544"/>
                  <a:pt x="4349387" y="3639984"/>
                </a:cubicBezTo>
                <a:lnTo>
                  <a:pt x="4258626" y="5278921"/>
                </a:lnTo>
                <a:lnTo>
                  <a:pt x="4263924" y="5315626"/>
                </a:lnTo>
                <a:cubicBezTo>
                  <a:pt x="4269712" y="5323538"/>
                  <a:pt x="4266397" y="5327627"/>
                  <a:pt x="4267458" y="5350090"/>
                </a:cubicBezTo>
                <a:cubicBezTo>
                  <a:pt x="4268519" y="5372551"/>
                  <a:pt x="4251794" y="5406222"/>
                  <a:pt x="4270290" y="5450399"/>
                </a:cubicBezTo>
                <a:cubicBezTo>
                  <a:pt x="4269872" y="5457964"/>
                  <a:pt x="4260193" y="5476308"/>
                  <a:pt x="4251733" y="5484804"/>
                </a:cubicBezTo>
                <a:lnTo>
                  <a:pt x="4247081" y="5487504"/>
                </a:lnTo>
                <a:cubicBezTo>
                  <a:pt x="4245929" y="5508319"/>
                  <a:pt x="4247889" y="5526348"/>
                  <a:pt x="4243624" y="5549951"/>
                </a:cubicBezTo>
                <a:cubicBezTo>
                  <a:pt x="3535777" y="5517558"/>
                  <a:pt x="706564" y="5344821"/>
                  <a:pt x="0" y="5293146"/>
                </a:cubicBezTo>
                <a:lnTo>
                  <a:pt x="4241" y="5239903"/>
                </a:lnTo>
                <a:lnTo>
                  <a:pt x="8461" y="5233298"/>
                </a:lnTo>
                <a:cubicBezTo>
                  <a:pt x="8991" y="5232196"/>
                  <a:pt x="8639" y="5231467"/>
                  <a:pt x="8730" y="5230552"/>
                </a:cubicBezTo>
                <a:lnTo>
                  <a:pt x="9000" y="5227804"/>
                </a:lnTo>
                <a:cubicBezTo>
                  <a:pt x="9178" y="5225973"/>
                  <a:pt x="9545" y="5223940"/>
                  <a:pt x="9537" y="5222308"/>
                </a:cubicBezTo>
                <a:cubicBezTo>
                  <a:pt x="9481" y="5211840"/>
                  <a:pt x="8399" y="5224803"/>
                  <a:pt x="9222" y="5216405"/>
                </a:cubicBezTo>
                <a:cubicBezTo>
                  <a:pt x="9028" y="5215352"/>
                  <a:pt x="8703" y="5214469"/>
                  <a:pt x="8638" y="5213249"/>
                </a:cubicBezTo>
                <a:cubicBezTo>
                  <a:pt x="8596" y="5212477"/>
                  <a:pt x="8947" y="5211272"/>
                  <a:pt x="8907" y="5210500"/>
                </a:cubicBezTo>
                <a:cubicBezTo>
                  <a:pt x="8526" y="5203355"/>
                  <a:pt x="7974" y="5210896"/>
                  <a:pt x="8591" y="5204597"/>
                </a:cubicBezTo>
                <a:lnTo>
                  <a:pt x="8008" y="5201441"/>
                </a:lnTo>
                <a:cubicBezTo>
                  <a:pt x="6593" y="5193798"/>
                  <a:pt x="6556" y="5198023"/>
                  <a:pt x="7378" y="5189632"/>
                </a:cubicBezTo>
                <a:cubicBezTo>
                  <a:pt x="7183" y="5188581"/>
                  <a:pt x="6860" y="5187696"/>
                  <a:pt x="6794" y="5186477"/>
                </a:cubicBezTo>
                <a:cubicBezTo>
                  <a:pt x="6752" y="5185706"/>
                  <a:pt x="7185" y="5184394"/>
                  <a:pt x="7062" y="5183728"/>
                </a:cubicBezTo>
                <a:cubicBezTo>
                  <a:pt x="6788" y="5182241"/>
                  <a:pt x="4614" y="5182665"/>
                  <a:pt x="5627" y="5180163"/>
                </a:cubicBezTo>
                <a:lnTo>
                  <a:pt x="11039" y="5116566"/>
                </a:lnTo>
                <a:lnTo>
                  <a:pt x="78653" y="3839310"/>
                </a:lnTo>
                <a:lnTo>
                  <a:pt x="303343" y="0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7" name="Graphic 6" descr="Office Worker">
            <a:extLst>
              <a:ext uri="{FF2B5EF4-FFF2-40B4-BE49-F238E27FC236}">
                <a16:creationId xmlns:a16="http://schemas.microsoft.com/office/drawing/2014/main" id="{52433CD3-F1CD-0CD9-E195-487B94E20BE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1420419">
            <a:off x="1104416" y="1096986"/>
            <a:ext cx="4254392" cy="4254392"/>
          </a:xfrm>
          <a:prstGeom prst="rect">
            <a:avLst/>
          </a:prstGeom>
        </p:spPr>
      </p:pic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C4F8E60-725A-8F44-61EC-0837654F8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32507" y="2758470"/>
            <a:ext cx="6006821" cy="2603736"/>
          </a:xfrm>
        </p:spPr>
        <p:txBody>
          <a:bodyPr>
            <a:normAutofit/>
          </a:bodyPr>
          <a:lstStyle/>
          <a:p>
            <a:r>
              <a:rPr lang="cs-CZ" b="1" dirty="0">
                <a:latin typeface="Arial" panose="020B0604020202020204" pitchFamily="34" charset="0"/>
                <a:cs typeface="Arial" panose="020B0604020202020204" pitchFamily="34" charset="0"/>
              </a:rPr>
              <a:t>Praxe v této firmě mi přinesla skvělou příležitost pro osobní rozvoj. Získal jsem částečné znalosti v několika klíčových oblastí jako je výrobní proces, obchodní oblast, personální management a finanční řízení, které jsou součástí každého podniku. </a:t>
            </a:r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96BEFBD8-C05C-43C7-8D7B-58D37F70F5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B622FDA5-36F9-4DD4-87A3-58FC513B83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734870DF-B7C4-4149-9E0F-2B602F26BDE1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A1CD7D4A-FA69-4C48-A532-9ED58E181AC0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8" name="Oval 17">
              <a:extLst>
                <a:ext uri="{FF2B5EF4-FFF2-40B4-BE49-F238E27FC236}">
                  <a16:creationId xmlns:a16="http://schemas.microsoft.com/office/drawing/2014/main" id="{F57FB85D-1649-470D-A7BA-3475C85101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Freeform: Shape 21">
            <a:extLst>
              <a:ext uri="{FF2B5EF4-FFF2-40B4-BE49-F238E27FC236}">
                <a16:creationId xmlns:a16="http://schemas.microsoft.com/office/drawing/2014/main" id="{03CCCF79-BC42-40CC-A81F-1C5962B62E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193556" y="5316608"/>
            <a:ext cx="444795" cy="1655141"/>
          </a:xfrm>
          <a:custGeom>
            <a:avLst/>
            <a:gdLst>
              <a:gd name="connsiteX0" fmla="*/ 0 w 555597"/>
              <a:gd name="connsiteY0" fmla="*/ 83880 h 1999290"/>
              <a:gd name="connsiteX1" fmla="*/ 49282 w 555597"/>
              <a:gd name="connsiteY1" fmla="*/ 71215 h 1999290"/>
              <a:gd name="connsiteX2" fmla="*/ 174397 w 555597"/>
              <a:gd name="connsiteY2" fmla="*/ 45224 h 1999290"/>
              <a:gd name="connsiteX3" fmla="*/ 242049 w 555597"/>
              <a:gd name="connsiteY3" fmla="*/ 54744 h 1999290"/>
              <a:gd name="connsiteX4" fmla="*/ 326503 w 555597"/>
              <a:gd name="connsiteY4" fmla="*/ 39434 h 1999290"/>
              <a:gd name="connsiteX5" fmla="*/ 343350 w 555597"/>
              <a:gd name="connsiteY5" fmla="*/ 40491 h 1999290"/>
              <a:gd name="connsiteX6" fmla="*/ 349790 w 555597"/>
              <a:gd name="connsiteY6" fmla="*/ 52348 h 1999290"/>
              <a:gd name="connsiteX7" fmla="*/ 355722 w 555597"/>
              <a:gd name="connsiteY7" fmla="*/ 54552 h 1999290"/>
              <a:gd name="connsiteX8" fmla="*/ 374741 w 555597"/>
              <a:gd name="connsiteY8" fmla="*/ 39676 h 1999290"/>
              <a:gd name="connsiteX9" fmla="*/ 469664 w 555597"/>
              <a:gd name="connsiteY9" fmla="*/ 48453 h 1999290"/>
              <a:gd name="connsiteX10" fmla="*/ 521607 w 555597"/>
              <a:gd name="connsiteY10" fmla="*/ 10408 h 1999290"/>
              <a:gd name="connsiteX11" fmla="*/ 555597 w 555597"/>
              <a:gd name="connsiteY11" fmla="*/ 0 h 1999290"/>
              <a:gd name="connsiteX12" fmla="*/ 555597 w 555597"/>
              <a:gd name="connsiteY12" fmla="*/ 1995494 h 1999290"/>
              <a:gd name="connsiteX13" fmla="*/ 537215 w 555597"/>
              <a:gd name="connsiteY13" fmla="*/ 1991185 h 1999290"/>
              <a:gd name="connsiteX14" fmla="*/ 479386 w 555597"/>
              <a:gd name="connsiteY14" fmla="*/ 1992931 h 1999290"/>
              <a:gd name="connsiteX15" fmla="*/ 462617 w 555597"/>
              <a:gd name="connsiteY15" fmla="*/ 1999290 h 1999290"/>
              <a:gd name="connsiteX16" fmla="*/ 420522 w 555597"/>
              <a:gd name="connsiteY16" fmla="*/ 1999290 h 1999290"/>
              <a:gd name="connsiteX17" fmla="*/ 382909 w 555597"/>
              <a:gd name="connsiteY17" fmla="*/ 1988738 h 1999290"/>
              <a:gd name="connsiteX18" fmla="*/ 295360 w 555597"/>
              <a:gd name="connsiteY18" fmla="*/ 1977122 h 1999290"/>
              <a:gd name="connsiteX19" fmla="*/ 256969 w 555597"/>
              <a:gd name="connsiteY19" fmla="*/ 1970444 h 1999290"/>
              <a:gd name="connsiteX20" fmla="*/ 227096 w 555597"/>
              <a:gd name="connsiteY20" fmla="*/ 1951548 h 1999290"/>
              <a:gd name="connsiteX21" fmla="*/ 222890 w 555597"/>
              <a:gd name="connsiteY21" fmla="*/ 1935696 h 1999290"/>
              <a:gd name="connsiteX22" fmla="*/ 202274 w 555597"/>
              <a:gd name="connsiteY22" fmla="*/ 1929911 h 1999290"/>
              <a:gd name="connsiteX23" fmla="*/ 197448 w 555597"/>
              <a:gd name="connsiteY23" fmla="*/ 1925621 h 1999290"/>
              <a:gd name="connsiteX24" fmla="*/ 169099 w 555597"/>
              <a:gd name="connsiteY24" fmla="*/ 1903786 h 1999290"/>
              <a:gd name="connsiteX25" fmla="*/ 92344 w 555597"/>
              <a:gd name="connsiteY25" fmla="*/ 1925464 h 1999290"/>
              <a:gd name="connsiteX26" fmla="*/ 11266 w 555597"/>
              <a:gd name="connsiteY26" fmla="*/ 1895947 h 1999290"/>
              <a:gd name="connsiteX27" fmla="*/ 0 w 555597"/>
              <a:gd name="connsiteY27" fmla="*/ 1893933 h 19992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555597" h="1999290">
                <a:moveTo>
                  <a:pt x="0" y="83880"/>
                </a:moveTo>
                <a:lnTo>
                  <a:pt x="49282" y="71215"/>
                </a:lnTo>
                <a:cubicBezTo>
                  <a:pt x="91656" y="63184"/>
                  <a:pt x="135655" y="58277"/>
                  <a:pt x="174397" y="45224"/>
                </a:cubicBezTo>
                <a:cubicBezTo>
                  <a:pt x="225837" y="94025"/>
                  <a:pt x="195077" y="47856"/>
                  <a:pt x="242049" y="54744"/>
                </a:cubicBezTo>
                <a:lnTo>
                  <a:pt x="326503" y="39434"/>
                </a:lnTo>
                <a:lnTo>
                  <a:pt x="343350" y="40491"/>
                </a:lnTo>
                <a:lnTo>
                  <a:pt x="349790" y="52348"/>
                </a:lnTo>
                <a:lnTo>
                  <a:pt x="355722" y="54552"/>
                </a:lnTo>
                <a:lnTo>
                  <a:pt x="374741" y="39676"/>
                </a:lnTo>
                <a:cubicBezTo>
                  <a:pt x="402796" y="31662"/>
                  <a:pt x="441033" y="50452"/>
                  <a:pt x="469664" y="48453"/>
                </a:cubicBezTo>
                <a:cubicBezTo>
                  <a:pt x="478380" y="29604"/>
                  <a:pt x="496522" y="19255"/>
                  <a:pt x="521607" y="10408"/>
                </a:cubicBezTo>
                <a:lnTo>
                  <a:pt x="555597" y="0"/>
                </a:lnTo>
                <a:lnTo>
                  <a:pt x="555597" y="1995494"/>
                </a:lnTo>
                <a:lnTo>
                  <a:pt x="537215" y="1991185"/>
                </a:lnTo>
                <a:cubicBezTo>
                  <a:pt x="514565" y="1988101"/>
                  <a:pt x="490837" y="1988688"/>
                  <a:pt x="479386" y="1992931"/>
                </a:cubicBezTo>
                <a:lnTo>
                  <a:pt x="462617" y="1999290"/>
                </a:lnTo>
                <a:lnTo>
                  <a:pt x="420522" y="1999290"/>
                </a:lnTo>
                <a:lnTo>
                  <a:pt x="382909" y="1988738"/>
                </a:lnTo>
                <a:cubicBezTo>
                  <a:pt x="350860" y="1976654"/>
                  <a:pt x="320299" y="1963332"/>
                  <a:pt x="295360" y="1977122"/>
                </a:cubicBezTo>
                <a:cubicBezTo>
                  <a:pt x="281004" y="1978006"/>
                  <a:pt x="268406" y="1975325"/>
                  <a:pt x="256969" y="1970444"/>
                </a:cubicBezTo>
                <a:lnTo>
                  <a:pt x="227096" y="1951548"/>
                </a:lnTo>
                <a:lnTo>
                  <a:pt x="222890" y="1935696"/>
                </a:lnTo>
                <a:lnTo>
                  <a:pt x="202274" y="1929911"/>
                </a:lnTo>
                <a:lnTo>
                  <a:pt x="197448" y="1925621"/>
                </a:lnTo>
                <a:cubicBezTo>
                  <a:pt x="188240" y="1917376"/>
                  <a:pt x="178991" y="1909643"/>
                  <a:pt x="169099" y="1903786"/>
                </a:cubicBezTo>
                <a:cubicBezTo>
                  <a:pt x="158518" y="1969055"/>
                  <a:pt x="83191" y="1864739"/>
                  <a:pt x="92344" y="1925464"/>
                </a:cubicBezTo>
                <a:cubicBezTo>
                  <a:pt x="36140" y="1904645"/>
                  <a:pt x="59596" y="1967908"/>
                  <a:pt x="11266" y="1895947"/>
                </a:cubicBezTo>
                <a:lnTo>
                  <a:pt x="0" y="1893933"/>
                </a:lnTo>
                <a:close/>
              </a:path>
            </a:pathLst>
          </a:custGeom>
          <a:blipFill dpi="0" rotWithShape="1">
            <a:blip r:embed="rId4">
              <a:alphaModFix amt="84000"/>
            </a:blip>
            <a:srcRect/>
            <a:tile tx="0" ty="0" sx="100000" sy="100000" flip="none" algn="tl"/>
          </a:blipFill>
          <a:ln>
            <a:noFill/>
          </a:ln>
          <a:effectLst>
            <a:outerShdw blurRad="63500" dist="12700" dir="8100000" algn="tr" rotWithShape="0">
              <a:prstClr val="black">
                <a:alpha val="3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517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>
            <a:extLst>
              <a:ext uri="{FF2B5EF4-FFF2-40B4-BE49-F238E27FC236}">
                <a16:creationId xmlns:a16="http://schemas.microsoft.com/office/drawing/2014/main" id="{23F5135F-115E-423C-BE4A-B56C35DC9F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30" name="Group 29">
              <a:extLst>
                <a:ext uri="{FF2B5EF4-FFF2-40B4-BE49-F238E27FC236}">
                  <a16:creationId xmlns:a16="http://schemas.microsoft.com/office/drawing/2014/main" id="{82C1E318-0F1F-4920-8C7D-FBAC66631B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DE4A7237-B6EB-4FB7-8B68-7C27438D477D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84E00FDE-0838-4B5B-A782-6B6C92DB0A89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BC1B2F3-8E83-4A70-B103-979C67EECED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 useBgFill="1">
        <p:nvSpPr>
          <p:cNvPr id="35" name="Rectangle 34">
            <a:extLst>
              <a:ext uri="{FF2B5EF4-FFF2-40B4-BE49-F238E27FC236}">
                <a16:creationId xmlns:a16="http://schemas.microsoft.com/office/drawing/2014/main" id="{820014EA-FA79-436A-9FB9-F3F66E347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DEAF34AB-AE16-45B5-ABC1-801F062234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Vykřičník na žlutém pozadí">
            <a:extLst>
              <a:ext uri="{FF2B5EF4-FFF2-40B4-BE49-F238E27FC236}">
                <a16:creationId xmlns:a16="http://schemas.microsoft.com/office/drawing/2014/main" id="{0923B256-B54E-CC8A-4225-8C411E143EF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alphaModFix amt="84000"/>
          </a:blip>
          <a:srcRect t="2500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39" name="Rectangle 38">
            <a:extLst>
              <a:ext uri="{FF2B5EF4-FFF2-40B4-BE49-F238E27FC236}">
                <a16:creationId xmlns:a16="http://schemas.microsoft.com/office/drawing/2014/main" id="{91080BBA-334D-47E7-984F-354D2ADEEB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859220" y="859221"/>
            <a:ext cx="6858000" cy="5139558"/>
          </a:xfrm>
          <a:prstGeom prst="rect">
            <a:avLst/>
          </a:prstGeom>
          <a:gradFill flip="none" rotWithShape="1">
            <a:gsLst>
              <a:gs pos="0">
                <a:srgbClr val="000000">
                  <a:alpha val="35000"/>
                </a:srgbClr>
              </a:gs>
              <a:gs pos="100000">
                <a:srgbClr val="000000">
                  <a:alpha val="0"/>
                </a:srgbClr>
              </a:gs>
              <a:gs pos="37000">
                <a:srgbClr val="000000">
                  <a:alpha val="20000"/>
                </a:srgb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A6D16ED7-D080-00AD-987D-109DA4048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8944" y="1581986"/>
            <a:ext cx="6777540" cy="2173278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Děkuji za </a:t>
            </a:r>
            <a:r>
              <a:rPr lang="en-US" sz="5400" b="1" i="1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pozornost</a:t>
            </a:r>
            <a:r>
              <a:rPr lang="en-US" sz="5400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grpSp>
        <p:nvGrpSpPr>
          <p:cNvPr id="41" name="Group 40">
            <a:extLst>
              <a:ext uri="{FF2B5EF4-FFF2-40B4-BE49-F238E27FC236}">
                <a16:creationId xmlns:a16="http://schemas.microsoft.com/office/drawing/2014/main" id="{F3833EC7-7DA5-445E-A06F-61263A85ED1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74436" y="6388259"/>
            <a:ext cx="358083" cy="368964"/>
            <a:chOff x="4135740" y="1795926"/>
            <a:chExt cx="558732" cy="575710"/>
          </a:xfrm>
        </p:grpSpPr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D3B20763-0B7D-4F31-A64F-006F366093D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Grp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GrpSpPr>
          <p:grpSpPr>
            <a:xfrm>
              <a:off x="4135740" y="1795926"/>
              <a:ext cx="558732" cy="575710"/>
              <a:chOff x="1028007" y="1706560"/>
              <a:chExt cx="575710" cy="575710"/>
            </a:xfrm>
          </p:grpSpPr>
          <p:cxnSp>
            <p:nvCxnSpPr>
              <p:cNvPr id="44" name="Straight Connector 43">
                <a:extLst>
                  <a:ext uri="{FF2B5EF4-FFF2-40B4-BE49-F238E27FC236}">
                    <a16:creationId xmlns:a16="http://schemas.microsoft.com/office/drawing/2014/main" id="{77051088-813C-4278-AC7C-F116901DBF6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5" name="Straight Connector 44">
                <a:extLst>
                  <a:ext uri="{FF2B5EF4-FFF2-40B4-BE49-F238E27FC236}">
                    <a16:creationId xmlns:a16="http://schemas.microsoft.com/office/drawing/2014/main" id="{60E20E28-B404-48AB-B511-8EA7D82B2622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CxnSpPr>
                <a:cxnSpLocks/>
              </p:cNvCxnSpPr>
              <p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:nvPr>
            </p:nvCxnSpPr>
            <p:spPr>
              <a:xfrm rot="16200000">
                <a:off x="1028007" y="1994415"/>
                <a:ext cx="575710" cy="0"/>
              </a:xfrm>
              <a:prstGeom prst="line">
                <a:avLst/>
              </a:prstGeom>
              <a:ln w="9525">
                <a:solidFill>
                  <a:srgbClr val="FFFFFF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5C3966B9-56D5-42A7-84B1-CC398508DA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336389" y="1946248"/>
              <a:ext cx="157434" cy="157434"/>
            </a:xfrm>
            <a:prstGeom prst="ellipse">
              <a:avLst/>
            </a:prstGeom>
            <a:noFill/>
            <a:ln w="9525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203384097"/>
      </p:ext>
    </p:extLst>
  </p:cSld>
  <p:clrMapOvr>
    <a:masterClrMapping/>
  </p:clrMapOvr>
</p:sld>
</file>

<file path=ppt/theme/theme1.xml><?xml version="1.0" encoding="utf-8"?>
<a:theme xmlns:a="http://schemas.openxmlformats.org/drawingml/2006/main" name="StreetscapeVTI">
  <a:themeElements>
    <a:clrScheme name="Streetscape2">
      <a:dk1>
        <a:sysClr val="windowText" lastClr="000000"/>
      </a:dk1>
      <a:lt1>
        <a:srgbClr val="FFFFFF"/>
      </a:lt1>
      <a:dk2>
        <a:srgbClr val="191919"/>
      </a:dk2>
      <a:lt2>
        <a:srgbClr val="F3F2EE"/>
      </a:lt2>
      <a:accent1>
        <a:srgbClr val="448885"/>
      </a:accent1>
      <a:accent2>
        <a:srgbClr val="627C58"/>
      </a:accent2>
      <a:accent3>
        <a:srgbClr val="848358"/>
      </a:accent3>
      <a:accent4>
        <a:srgbClr val="547096"/>
      </a:accent4>
      <a:accent5>
        <a:srgbClr val="646464"/>
      </a:accent5>
      <a:accent6>
        <a:srgbClr val="A8A8A8"/>
      </a:accent6>
      <a:hlink>
        <a:srgbClr val="0563C1"/>
      </a:hlink>
      <a:folHlink>
        <a:srgbClr val="954F72"/>
      </a:folHlink>
    </a:clrScheme>
    <a:fontScheme name="Street">
      <a:majorFont>
        <a:latin typeface="Franklin Gothic Heavy"/>
        <a:ea typeface=""/>
        <a:cs typeface=""/>
      </a:majorFont>
      <a:minorFont>
        <a:latin typeface="Consola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reetscapeVTI" id="{B20F88EA-96D0-4E96-9207-A1488DAC5867}" vid="{3F7E5CFE-E584-4E58-A75E-141AC45B149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307</Words>
  <Application>Microsoft Office PowerPoint</Application>
  <PresentationFormat>Širokoúhlá obrazovka</PresentationFormat>
  <Paragraphs>34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Consolas</vt:lpstr>
      <vt:lpstr>Franklin Gothic Heavy</vt:lpstr>
      <vt:lpstr>Wingdings</vt:lpstr>
      <vt:lpstr>StreetscapeVTI</vt:lpstr>
      <vt:lpstr>Semestrální praxe</vt:lpstr>
      <vt:lpstr>O společnosti B a K Písek:  Dvě české firmy – B a K production s.r.o. a B a K systémy s.r.o.  Sídlí ve vlastním výrobním areálu v Purkraticích u Písku.  Zakladatelé: Ing. Jiří Karel a Karel Brejcha.  Inženýrství, projektování, zpracování plechu, výroba rozváděčů, elektromontáže.  ČSN EN ISO 9001:2016 Závazek kvality, efektivního řízení procesů  Síť působení nejen v České republice, ale i v zahraničí. </vt:lpstr>
      <vt:lpstr>Náplň a průběh praxe</vt:lpstr>
      <vt:lpstr>Zhodnocení praxe:</vt:lpstr>
      <vt:lpstr>Závěr:</vt:lpstr>
      <vt:lpstr>Děkuji za pozornost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Semestrální praxe</dc:title>
  <dc:creator>Ondřej Jedlička</dc:creator>
  <cp:lastModifiedBy>Ondřej Jedlička</cp:lastModifiedBy>
  <cp:revision>10</cp:revision>
  <dcterms:created xsi:type="dcterms:W3CDTF">2024-01-11T19:05:10Z</dcterms:created>
  <dcterms:modified xsi:type="dcterms:W3CDTF">2024-01-11T19:55:04Z</dcterms:modified>
</cp:coreProperties>
</file>