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2" r:id="rId10"/>
    <p:sldId id="263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B3D700-C742-444C-ABDA-AECA6930609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53B3135-8704-4A92-A932-805D34B003C5}">
      <dgm:prSet/>
      <dgm:spPr/>
      <dgm:t>
        <a:bodyPr/>
        <a:lstStyle/>
        <a:p>
          <a:r>
            <a:rPr lang="cs-CZ"/>
            <a:t>Charakteristika podniku </a:t>
          </a:r>
          <a:endParaRPr lang="en-US"/>
        </a:p>
      </dgm:t>
    </dgm:pt>
    <dgm:pt modelId="{0C1C682C-AF3F-40B0-A05F-403919019516}" type="parTrans" cxnId="{8FC415AD-EDE8-47A3-95DB-47288C1C2B27}">
      <dgm:prSet/>
      <dgm:spPr/>
      <dgm:t>
        <a:bodyPr/>
        <a:lstStyle/>
        <a:p>
          <a:endParaRPr lang="en-US"/>
        </a:p>
      </dgm:t>
    </dgm:pt>
    <dgm:pt modelId="{F1BC6074-8FFC-4175-B72E-CEEC00CF322F}" type="sibTrans" cxnId="{8FC415AD-EDE8-47A3-95DB-47288C1C2B27}">
      <dgm:prSet/>
      <dgm:spPr/>
      <dgm:t>
        <a:bodyPr/>
        <a:lstStyle/>
        <a:p>
          <a:endParaRPr lang="en-US"/>
        </a:p>
      </dgm:t>
    </dgm:pt>
    <dgm:pt modelId="{EB2F62DB-C11C-4812-8EE4-017C3F2BCC57}">
      <dgm:prSet/>
      <dgm:spPr/>
      <dgm:t>
        <a:bodyPr/>
        <a:lstStyle/>
        <a:p>
          <a:r>
            <a:rPr lang="cs-CZ"/>
            <a:t>Náplň praxe </a:t>
          </a:r>
          <a:endParaRPr lang="en-US"/>
        </a:p>
      </dgm:t>
    </dgm:pt>
    <dgm:pt modelId="{237D4437-D0C6-4509-BDC9-CC8A9AD0C978}" type="parTrans" cxnId="{D3943607-7E5A-409F-B421-29ED3C3A0F8C}">
      <dgm:prSet/>
      <dgm:spPr/>
      <dgm:t>
        <a:bodyPr/>
        <a:lstStyle/>
        <a:p>
          <a:endParaRPr lang="en-US"/>
        </a:p>
      </dgm:t>
    </dgm:pt>
    <dgm:pt modelId="{62DB4FAA-C715-4E72-8A16-F3838FF7993C}" type="sibTrans" cxnId="{D3943607-7E5A-409F-B421-29ED3C3A0F8C}">
      <dgm:prSet/>
      <dgm:spPr/>
      <dgm:t>
        <a:bodyPr/>
        <a:lstStyle/>
        <a:p>
          <a:endParaRPr lang="en-US"/>
        </a:p>
      </dgm:t>
    </dgm:pt>
    <dgm:pt modelId="{7BE620D7-7BA7-4404-80B7-E65E925900C4}">
      <dgm:prSet/>
      <dgm:spPr/>
      <dgm:t>
        <a:bodyPr/>
        <a:lstStyle/>
        <a:p>
          <a:r>
            <a:rPr lang="cs-CZ"/>
            <a:t>Přínosy </a:t>
          </a:r>
          <a:endParaRPr lang="en-US"/>
        </a:p>
      </dgm:t>
    </dgm:pt>
    <dgm:pt modelId="{0A049C0F-4CA1-4A30-9580-932A1406E3EE}" type="parTrans" cxnId="{8E76328A-DCE3-46B4-9FE9-9643E866317B}">
      <dgm:prSet/>
      <dgm:spPr/>
      <dgm:t>
        <a:bodyPr/>
        <a:lstStyle/>
        <a:p>
          <a:endParaRPr lang="en-US"/>
        </a:p>
      </dgm:t>
    </dgm:pt>
    <dgm:pt modelId="{BD76C6CF-7AE5-4ABF-963A-9FFF1CB8C95E}" type="sibTrans" cxnId="{8E76328A-DCE3-46B4-9FE9-9643E866317B}">
      <dgm:prSet/>
      <dgm:spPr/>
      <dgm:t>
        <a:bodyPr/>
        <a:lstStyle/>
        <a:p>
          <a:endParaRPr lang="en-US"/>
        </a:p>
      </dgm:t>
    </dgm:pt>
    <dgm:pt modelId="{4D7D4AA9-FDAA-4333-BA5D-85CA978B7922}">
      <dgm:prSet/>
      <dgm:spPr/>
      <dgm:t>
        <a:bodyPr/>
        <a:lstStyle/>
        <a:p>
          <a:r>
            <a:rPr lang="cs-CZ"/>
            <a:t>Závěr a zhodnocení praxe </a:t>
          </a:r>
          <a:endParaRPr lang="en-US"/>
        </a:p>
      </dgm:t>
    </dgm:pt>
    <dgm:pt modelId="{B5B2D68E-52CB-41DF-A950-3316951847E1}" type="parTrans" cxnId="{FB41C3A2-0497-402F-AEDA-B7112C8D1986}">
      <dgm:prSet/>
      <dgm:spPr/>
      <dgm:t>
        <a:bodyPr/>
        <a:lstStyle/>
        <a:p>
          <a:endParaRPr lang="en-US"/>
        </a:p>
      </dgm:t>
    </dgm:pt>
    <dgm:pt modelId="{9FAB3826-1FC3-434F-9084-8B620CD91BA0}" type="sibTrans" cxnId="{FB41C3A2-0497-402F-AEDA-B7112C8D1986}">
      <dgm:prSet/>
      <dgm:spPr/>
      <dgm:t>
        <a:bodyPr/>
        <a:lstStyle/>
        <a:p>
          <a:endParaRPr lang="en-US"/>
        </a:p>
      </dgm:t>
    </dgm:pt>
    <dgm:pt modelId="{AB71D0ED-CBAB-4196-8C72-DFD1854E2AE9}" type="pres">
      <dgm:prSet presAssocID="{BCB3D700-C742-444C-ABDA-AECA6930609E}" presName="linear" presStyleCnt="0">
        <dgm:presLayoutVars>
          <dgm:dir/>
          <dgm:animLvl val="lvl"/>
          <dgm:resizeHandles val="exact"/>
        </dgm:presLayoutVars>
      </dgm:prSet>
      <dgm:spPr/>
    </dgm:pt>
    <dgm:pt modelId="{97BDC9ED-D686-46DF-BA0B-DFC1DA80BB54}" type="pres">
      <dgm:prSet presAssocID="{653B3135-8704-4A92-A932-805D34B003C5}" presName="parentLin" presStyleCnt="0"/>
      <dgm:spPr/>
    </dgm:pt>
    <dgm:pt modelId="{F6C2D220-90B8-4DF8-A3CD-EB3316E79BCB}" type="pres">
      <dgm:prSet presAssocID="{653B3135-8704-4A92-A932-805D34B003C5}" presName="parentLeftMargin" presStyleLbl="node1" presStyleIdx="0" presStyleCnt="4"/>
      <dgm:spPr/>
    </dgm:pt>
    <dgm:pt modelId="{BF8FAC02-DC61-4357-964C-5FED1C5E266A}" type="pres">
      <dgm:prSet presAssocID="{653B3135-8704-4A92-A932-805D34B003C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C6A4D7E-16F6-48A5-9863-53110C31DAC8}" type="pres">
      <dgm:prSet presAssocID="{653B3135-8704-4A92-A932-805D34B003C5}" presName="negativeSpace" presStyleCnt="0"/>
      <dgm:spPr/>
    </dgm:pt>
    <dgm:pt modelId="{C4747438-B1E6-43B7-802B-96A1DBFBB099}" type="pres">
      <dgm:prSet presAssocID="{653B3135-8704-4A92-A932-805D34B003C5}" presName="childText" presStyleLbl="conFgAcc1" presStyleIdx="0" presStyleCnt="4">
        <dgm:presLayoutVars>
          <dgm:bulletEnabled val="1"/>
        </dgm:presLayoutVars>
      </dgm:prSet>
      <dgm:spPr/>
    </dgm:pt>
    <dgm:pt modelId="{625DFE7F-51D6-4AFA-8ED0-6A295E878C5E}" type="pres">
      <dgm:prSet presAssocID="{F1BC6074-8FFC-4175-B72E-CEEC00CF322F}" presName="spaceBetweenRectangles" presStyleCnt="0"/>
      <dgm:spPr/>
    </dgm:pt>
    <dgm:pt modelId="{3C97D8AA-7A7F-47A9-9358-8AFD6E51A2FF}" type="pres">
      <dgm:prSet presAssocID="{EB2F62DB-C11C-4812-8EE4-017C3F2BCC57}" presName="parentLin" presStyleCnt="0"/>
      <dgm:spPr/>
    </dgm:pt>
    <dgm:pt modelId="{AF5ED4D4-1F95-4B5D-8760-2B891D503AA5}" type="pres">
      <dgm:prSet presAssocID="{EB2F62DB-C11C-4812-8EE4-017C3F2BCC57}" presName="parentLeftMargin" presStyleLbl="node1" presStyleIdx="0" presStyleCnt="4"/>
      <dgm:spPr/>
    </dgm:pt>
    <dgm:pt modelId="{C30B3858-647C-47DB-9314-00169B8D64AA}" type="pres">
      <dgm:prSet presAssocID="{EB2F62DB-C11C-4812-8EE4-017C3F2BCC5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30C198D-08AC-48BA-920E-983DBEDD7DA5}" type="pres">
      <dgm:prSet presAssocID="{EB2F62DB-C11C-4812-8EE4-017C3F2BCC57}" presName="negativeSpace" presStyleCnt="0"/>
      <dgm:spPr/>
    </dgm:pt>
    <dgm:pt modelId="{4A20162F-CDF1-4C1F-91EE-A9725F2E76A9}" type="pres">
      <dgm:prSet presAssocID="{EB2F62DB-C11C-4812-8EE4-017C3F2BCC57}" presName="childText" presStyleLbl="conFgAcc1" presStyleIdx="1" presStyleCnt="4">
        <dgm:presLayoutVars>
          <dgm:bulletEnabled val="1"/>
        </dgm:presLayoutVars>
      </dgm:prSet>
      <dgm:spPr/>
    </dgm:pt>
    <dgm:pt modelId="{5A6FBC0B-93F6-4139-9C78-B120F7C65501}" type="pres">
      <dgm:prSet presAssocID="{62DB4FAA-C715-4E72-8A16-F3838FF7993C}" presName="spaceBetweenRectangles" presStyleCnt="0"/>
      <dgm:spPr/>
    </dgm:pt>
    <dgm:pt modelId="{7CA1C1C9-7CD3-41BB-8422-0187B8BFD323}" type="pres">
      <dgm:prSet presAssocID="{7BE620D7-7BA7-4404-80B7-E65E925900C4}" presName="parentLin" presStyleCnt="0"/>
      <dgm:spPr/>
    </dgm:pt>
    <dgm:pt modelId="{234D1982-9CA1-428E-9264-E9C46FFB17EC}" type="pres">
      <dgm:prSet presAssocID="{7BE620D7-7BA7-4404-80B7-E65E925900C4}" presName="parentLeftMargin" presStyleLbl="node1" presStyleIdx="1" presStyleCnt="4"/>
      <dgm:spPr/>
    </dgm:pt>
    <dgm:pt modelId="{BFBE0A88-91F3-4E90-9EDE-3759C5790FA9}" type="pres">
      <dgm:prSet presAssocID="{7BE620D7-7BA7-4404-80B7-E65E925900C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7DFA853-8741-4299-8BD3-AE122CB08F0C}" type="pres">
      <dgm:prSet presAssocID="{7BE620D7-7BA7-4404-80B7-E65E925900C4}" presName="negativeSpace" presStyleCnt="0"/>
      <dgm:spPr/>
    </dgm:pt>
    <dgm:pt modelId="{5F4CAB70-4C4C-4FB2-9066-F44E51B7E600}" type="pres">
      <dgm:prSet presAssocID="{7BE620D7-7BA7-4404-80B7-E65E925900C4}" presName="childText" presStyleLbl="conFgAcc1" presStyleIdx="2" presStyleCnt="4">
        <dgm:presLayoutVars>
          <dgm:bulletEnabled val="1"/>
        </dgm:presLayoutVars>
      </dgm:prSet>
      <dgm:spPr/>
    </dgm:pt>
    <dgm:pt modelId="{802FC798-110C-4221-AF01-A7A3507C78BE}" type="pres">
      <dgm:prSet presAssocID="{BD76C6CF-7AE5-4ABF-963A-9FFF1CB8C95E}" presName="spaceBetweenRectangles" presStyleCnt="0"/>
      <dgm:spPr/>
    </dgm:pt>
    <dgm:pt modelId="{1CE839E0-B9F3-4EAF-9A28-71B68F894BC4}" type="pres">
      <dgm:prSet presAssocID="{4D7D4AA9-FDAA-4333-BA5D-85CA978B7922}" presName="parentLin" presStyleCnt="0"/>
      <dgm:spPr/>
    </dgm:pt>
    <dgm:pt modelId="{C31066F0-3400-4921-BAA9-4CB79AF0FC88}" type="pres">
      <dgm:prSet presAssocID="{4D7D4AA9-FDAA-4333-BA5D-85CA978B7922}" presName="parentLeftMargin" presStyleLbl="node1" presStyleIdx="2" presStyleCnt="4"/>
      <dgm:spPr/>
    </dgm:pt>
    <dgm:pt modelId="{D7968EDE-ABA4-485E-AD2D-3AF78CF01200}" type="pres">
      <dgm:prSet presAssocID="{4D7D4AA9-FDAA-4333-BA5D-85CA978B7922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80218D88-7DF6-4193-A480-1047DEEE267A}" type="pres">
      <dgm:prSet presAssocID="{4D7D4AA9-FDAA-4333-BA5D-85CA978B7922}" presName="negativeSpace" presStyleCnt="0"/>
      <dgm:spPr/>
    </dgm:pt>
    <dgm:pt modelId="{EA8A5C06-A4B9-421B-9A78-09312622C143}" type="pres">
      <dgm:prSet presAssocID="{4D7D4AA9-FDAA-4333-BA5D-85CA978B792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D3943607-7E5A-409F-B421-29ED3C3A0F8C}" srcId="{BCB3D700-C742-444C-ABDA-AECA6930609E}" destId="{EB2F62DB-C11C-4812-8EE4-017C3F2BCC57}" srcOrd="1" destOrd="0" parTransId="{237D4437-D0C6-4509-BDC9-CC8A9AD0C978}" sibTransId="{62DB4FAA-C715-4E72-8A16-F3838FF7993C}"/>
    <dgm:cxn modelId="{FB7BF63B-B58F-4D64-A2D6-ADFB7A3DBAB4}" type="presOf" srcId="{653B3135-8704-4A92-A932-805D34B003C5}" destId="{F6C2D220-90B8-4DF8-A3CD-EB3316E79BCB}" srcOrd="0" destOrd="0" presId="urn:microsoft.com/office/officeart/2005/8/layout/list1"/>
    <dgm:cxn modelId="{C646236A-35F5-46E5-BD9B-21148C22BA01}" type="presOf" srcId="{7BE620D7-7BA7-4404-80B7-E65E925900C4}" destId="{234D1982-9CA1-428E-9264-E9C46FFB17EC}" srcOrd="0" destOrd="0" presId="urn:microsoft.com/office/officeart/2005/8/layout/list1"/>
    <dgm:cxn modelId="{1ABC7B78-E153-4DEE-BE71-E1456A5896BF}" type="presOf" srcId="{4D7D4AA9-FDAA-4333-BA5D-85CA978B7922}" destId="{C31066F0-3400-4921-BAA9-4CB79AF0FC88}" srcOrd="0" destOrd="0" presId="urn:microsoft.com/office/officeart/2005/8/layout/list1"/>
    <dgm:cxn modelId="{2EEBA478-2616-49F3-A182-0121FAB97CD8}" type="presOf" srcId="{EB2F62DB-C11C-4812-8EE4-017C3F2BCC57}" destId="{AF5ED4D4-1F95-4B5D-8760-2B891D503AA5}" srcOrd="0" destOrd="0" presId="urn:microsoft.com/office/officeart/2005/8/layout/list1"/>
    <dgm:cxn modelId="{8E76328A-DCE3-46B4-9FE9-9643E866317B}" srcId="{BCB3D700-C742-444C-ABDA-AECA6930609E}" destId="{7BE620D7-7BA7-4404-80B7-E65E925900C4}" srcOrd="2" destOrd="0" parTransId="{0A049C0F-4CA1-4A30-9580-932A1406E3EE}" sibTransId="{BD76C6CF-7AE5-4ABF-963A-9FFF1CB8C95E}"/>
    <dgm:cxn modelId="{6EF8E38D-B53F-49BB-95D7-B0919F2A8412}" type="presOf" srcId="{653B3135-8704-4A92-A932-805D34B003C5}" destId="{BF8FAC02-DC61-4357-964C-5FED1C5E266A}" srcOrd="1" destOrd="0" presId="urn:microsoft.com/office/officeart/2005/8/layout/list1"/>
    <dgm:cxn modelId="{88ECA693-8933-4DAD-946A-1CF14A7FA064}" type="presOf" srcId="{BCB3D700-C742-444C-ABDA-AECA6930609E}" destId="{AB71D0ED-CBAB-4196-8C72-DFD1854E2AE9}" srcOrd="0" destOrd="0" presId="urn:microsoft.com/office/officeart/2005/8/layout/list1"/>
    <dgm:cxn modelId="{FB41C3A2-0497-402F-AEDA-B7112C8D1986}" srcId="{BCB3D700-C742-444C-ABDA-AECA6930609E}" destId="{4D7D4AA9-FDAA-4333-BA5D-85CA978B7922}" srcOrd="3" destOrd="0" parTransId="{B5B2D68E-52CB-41DF-A950-3316951847E1}" sibTransId="{9FAB3826-1FC3-434F-9084-8B620CD91BA0}"/>
    <dgm:cxn modelId="{8FC415AD-EDE8-47A3-95DB-47288C1C2B27}" srcId="{BCB3D700-C742-444C-ABDA-AECA6930609E}" destId="{653B3135-8704-4A92-A932-805D34B003C5}" srcOrd="0" destOrd="0" parTransId="{0C1C682C-AF3F-40B0-A05F-403919019516}" sibTransId="{F1BC6074-8FFC-4175-B72E-CEEC00CF322F}"/>
    <dgm:cxn modelId="{DC163BBC-E42C-42BD-A343-BB30BC15FDDE}" type="presOf" srcId="{EB2F62DB-C11C-4812-8EE4-017C3F2BCC57}" destId="{C30B3858-647C-47DB-9314-00169B8D64AA}" srcOrd="1" destOrd="0" presId="urn:microsoft.com/office/officeart/2005/8/layout/list1"/>
    <dgm:cxn modelId="{988492BC-7490-4BAB-98AD-C571E6CC21E2}" type="presOf" srcId="{7BE620D7-7BA7-4404-80B7-E65E925900C4}" destId="{BFBE0A88-91F3-4E90-9EDE-3759C5790FA9}" srcOrd="1" destOrd="0" presId="urn:microsoft.com/office/officeart/2005/8/layout/list1"/>
    <dgm:cxn modelId="{847058CC-3427-4F95-AABF-75B764A14602}" type="presOf" srcId="{4D7D4AA9-FDAA-4333-BA5D-85CA978B7922}" destId="{D7968EDE-ABA4-485E-AD2D-3AF78CF01200}" srcOrd="1" destOrd="0" presId="urn:microsoft.com/office/officeart/2005/8/layout/list1"/>
    <dgm:cxn modelId="{82CE7575-AD0E-4008-B598-48F7F53C0417}" type="presParOf" srcId="{AB71D0ED-CBAB-4196-8C72-DFD1854E2AE9}" destId="{97BDC9ED-D686-46DF-BA0B-DFC1DA80BB54}" srcOrd="0" destOrd="0" presId="urn:microsoft.com/office/officeart/2005/8/layout/list1"/>
    <dgm:cxn modelId="{0C86438D-C1A7-48CB-B9D5-3B5B4884E9BA}" type="presParOf" srcId="{97BDC9ED-D686-46DF-BA0B-DFC1DA80BB54}" destId="{F6C2D220-90B8-4DF8-A3CD-EB3316E79BCB}" srcOrd="0" destOrd="0" presId="urn:microsoft.com/office/officeart/2005/8/layout/list1"/>
    <dgm:cxn modelId="{A16CFCA9-DEC9-4C18-A102-1FD7E2006714}" type="presParOf" srcId="{97BDC9ED-D686-46DF-BA0B-DFC1DA80BB54}" destId="{BF8FAC02-DC61-4357-964C-5FED1C5E266A}" srcOrd="1" destOrd="0" presId="urn:microsoft.com/office/officeart/2005/8/layout/list1"/>
    <dgm:cxn modelId="{22B7FF51-D9B1-4545-8189-45850691896F}" type="presParOf" srcId="{AB71D0ED-CBAB-4196-8C72-DFD1854E2AE9}" destId="{3C6A4D7E-16F6-48A5-9863-53110C31DAC8}" srcOrd="1" destOrd="0" presId="urn:microsoft.com/office/officeart/2005/8/layout/list1"/>
    <dgm:cxn modelId="{6DB73372-209B-4A8A-87AB-449D06BB780B}" type="presParOf" srcId="{AB71D0ED-CBAB-4196-8C72-DFD1854E2AE9}" destId="{C4747438-B1E6-43B7-802B-96A1DBFBB099}" srcOrd="2" destOrd="0" presId="urn:microsoft.com/office/officeart/2005/8/layout/list1"/>
    <dgm:cxn modelId="{BE432498-C089-472D-960B-4918D6EC9858}" type="presParOf" srcId="{AB71D0ED-CBAB-4196-8C72-DFD1854E2AE9}" destId="{625DFE7F-51D6-4AFA-8ED0-6A295E878C5E}" srcOrd="3" destOrd="0" presId="urn:microsoft.com/office/officeart/2005/8/layout/list1"/>
    <dgm:cxn modelId="{655F0ACC-6237-4800-AD96-8D6130711875}" type="presParOf" srcId="{AB71D0ED-CBAB-4196-8C72-DFD1854E2AE9}" destId="{3C97D8AA-7A7F-47A9-9358-8AFD6E51A2FF}" srcOrd="4" destOrd="0" presId="urn:microsoft.com/office/officeart/2005/8/layout/list1"/>
    <dgm:cxn modelId="{0BDE0259-3D60-4B99-8ED6-0AED5398F6B1}" type="presParOf" srcId="{3C97D8AA-7A7F-47A9-9358-8AFD6E51A2FF}" destId="{AF5ED4D4-1F95-4B5D-8760-2B891D503AA5}" srcOrd="0" destOrd="0" presId="urn:microsoft.com/office/officeart/2005/8/layout/list1"/>
    <dgm:cxn modelId="{E9B8ABDA-57C3-41DC-988C-85D819269C2E}" type="presParOf" srcId="{3C97D8AA-7A7F-47A9-9358-8AFD6E51A2FF}" destId="{C30B3858-647C-47DB-9314-00169B8D64AA}" srcOrd="1" destOrd="0" presId="urn:microsoft.com/office/officeart/2005/8/layout/list1"/>
    <dgm:cxn modelId="{0C3EBADD-9B40-4775-A1DC-300CFA0D5670}" type="presParOf" srcId="{AB71D0ED-CBAB-4196-8C72-DFD1854E2AE9}" destId="{A30C198D-08AC-48BA-920E-983DBEDD7DA5}" srcOrd="5" destOrd="0" presId="urn:microsoft.com/office/officeart/2005/8/layout/list1"/>
    <dgm:cxn modelId="{10FCA819-E5FA-49C1-A696-F61178841624}" type="presParOf" srcId="{AB71D0ED-CBAB-4196-8C72-DFD1854E2AE9}" destId="{4A20162F-CDF1-4C1F-91EE-A9725F2E76A9}" srcOrd="6" destOrd="0" presId="urn:microsoft.com/office/officeart/2005/8/layout/list1"/>
    <dgm:cxn modelId="{03426B33-DD5E-412E-B426-24F855144B66}" type="presParOf" srcId="{AB71D0ED-CBAB-4196-8C72-DFD1854E2AE9}" destId="{5A6FBC0B-93F6-4139-9C78-B120F7C65501}" srcOrd="7" destOrd="0" presId="urn:microsoft.com/office/officeart/2005/8/layout/list1"/>
    <dgm:cxn modelId="{D8E8FE85-213B-4118-9920-7A151B8264EE}" type="presParOf" srcId="{AB71D0ED-CBAB-4196-8C72-DFD1854E2AE9}" destId="{7CA1C1C9-7CD3-41BB-8422-0187B8BFD323}" srcOrd="8" destOrd="0" presId="urn:microsoft.com/office/officeart/2005/8/layout/list1"/>
    <dgm:cxn modelId="{DACA1FD8-DD14-43C2-A442-BC9F3B3B22C0}" type="presParOf" srcId="{7CA1C1C9-7CD3-41BB-8422-0187B8BFD323}" destId="{234D1982-9CA1-428E-9264-E9C46FFB17EC}" srcOrd="0" destOrd="0" presId="urn:microsoft.com/office/officeart/2005/8/layout/list1"/>
    <dgm:cxn modelId="{8F915A74-121D-4577-B1B7-2CB234EA161F}" type="presParOf" srcId="{7CA1C1C9-7CD3-41BB-8422-0187B8BFD323}" destId="{BFBE0A88-91F3-4E90-9EDE-3759C5790FA9}" srcOrd="1" destOrd="0" presId="urn:microsoft.com/office/officeart/2005/8/layout/list1"/>
    <dgm:cxn modelId="{D1A7ECFA-5834-4763-9E6C-FC98427F963C}" type="presParOf" srcId="{AB71D0ED-CBAB-4196-8C72-DFD1854E2AE9}" destId="{87DFA853-8741-4299-8BD3-AE122CB08F0C}" srcOrd="9" destOrd="0" presId="urn:microsoft.com/office/officeart/2005/8/layout/list1"/>
    <dgm:cxn modelId="{0DAF9B50-3CB6-4AB2-8B44-BE67E71A4876}" type="presParOf" srcId="{AB71D0ED-CBAB-4196-8C72-DFD1854E2AE9}" destId="{5F4CAB70-4C4C-4FB2-9066-F44E51B7E600}" srcOrd="10" destOrd="0" presId="urn:microsoft.com/office/officeart/2005/8/layout/list1"/>
    <dgm:cxn modelId="{CBD1514E-4337-42AE-A117-31E535944BF6}" type="presParOf" srcId="{AB71D0ED-CBAB-4196-8C72-DFD1854E2AE9}" destId="{802FC798-110C-4221-AF01-A7A3507C78BE}" srcOrd="11" destOrd="0" presId="urn:microsoft.com/office/officeart/2005/8/layout/list1"/>
    <dgm:cxn modelId="{D63EBA85-D1B4-4D66-A9DE-49D8814204AA}" type="presParOf" srcId="{AB71D0ED-CBAB-4196-8C72-DFD1854E2AE9}" destId="{1CE839E0-B9F3-4EAF-9A28-71B68F894BC4}" srcOrd="12" destOrd="0" presId="urn:microsoft.com/office/officeart/2005/8/layout/list1"/>
    <dgm:cxn modelId="{CC38BBA6-E23B-4EDC-80A1-718ED3889BAF}" type="presParOf" srcId="{1CE839E0-B9F3-4EAF-9A28-71B68F894BC4}" destId="{C31066F0-3400-4921-BAA9-4CB79AF0FC88}" srcOrd="0" destOrd="0" presId="urn:microsoft.com/office/officeart/2005/8/layout/list1"/>
    <dgm:cxn modelId="{A0C7D935-4630-418F-8612-74EE1CC48C38}" type="presParOf" srcId="{1CE839E0-B9F3-4EAF-9A28-71B68F894BC4}" destId="{D7968EDE-ABA4-485E-AD2D-3AF78CF01200}" srcOrd="1" destOrd="0" presId="urn:microsoft.com/office/officeart/2005/8/layout/list1"/>
    <dgm:cxn modelId="{5925E38F-29E5-4979-B1EF-BF858B974FC5}" type="presParOf" srcId="{AB71D0ED-CBAB-4196-8C72-DFD1854E2AE9}" destId="{80218D88-7DF6-4193-A480-1047DEEE267A}" srcOrd="13" destOrd="0" presId="urn:microsoft.com/office/officeart/2005/8/layout/list1"/>
    <dgm:cxn modelId="{D2CB3F82-8167-49A5-894F-0A16963C0614}" type="presParOf" srcId="{AB71D0ED-CBAB-4196-8C72-DFD1854E2AE9}" destId="{EA8A5C06-A4B9-421B-9A78-09312622C14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2E7418-FBED-418F-BEF8-CF6E1AFBEEB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B0ACF92-8F49-4B3F-9114-363BAD89F582}">
      <dgm:prSet/>
      <dgm:spPr/>
      <dgm:t>
        <a:bodyPr/>
        <a:lstStyle/>
        <a:p>
          <a:r>
            <a:rPr lang="cs-CZ"/>
            <a:t>Vznik roku 1994</a:t>
          </a:r>
          <a:endParaRPr lang="en-US"/>
        </a:p>
      </dgm:t>
    </dgm:pt>
    <dgm:pt modelId="{F2364941-3878-455B-A4D6-763D90BF9658}" type="parTrans" cxnId="{E97E3C06-8A65-43AD-86D0-7C8F4FAC0B9B}">
      <dgm:prSet/>
      <dgm:spPr/>
      <dgm:t>
        <a:bodyPr/>
        <a:lstStyle/>
        <a:p>
          <a:endParaRPr lang="en-US"/>
        </a:p>
      </dgm:t>
    </dgm:pt>
    <dgm:pt modelId="{104EACD3-4D2B-466A-9284-98DED859B41C}" type="sibTrans" cxnId="{E97E3C06-8A65-43AD-86D0-7C8F4FAC0B9B}">
      <dgm:prSet/>
      <dgm:spPr/>
      <dgm:t>
        <a:bodyPr/>
        <a:lstStyle/>
        <a:p>
          <a:endParaRPr lang="en-US"/>
        </a:p>
      </dgm:t>
    </dgm:pt>
    <dgm:pt modelId="{4FEB13D4-6466-4631-9BE0-409744613578}">
      <dgm:prSet/>
      <dgm:spPr/>
      <dgm:t>
        <a:bodyPr/>
        <a:lstStyle/>
        <a:p>
          <a:r>
            <a:rPr lang="cs-CZ"/>
            <a:t>Sídlo: Omlenická 37, 382 41 Kaplice </a:t>
          </a:r>
          <a:endParaRPr lang="en-US"/>
        </a:p>
      </dgm:t>
    </dgm:pt>
    <dgm:pt modelId="{3D937E45-BD38-4A26-B885-0519098162C7}" type="parTrans" cxnId="{4C2E780A-2A3F-40BB-9799-928AB0FC14A6}">
      <dgm:prSet/>
      <dgm:spPr/>
      <dgm:t>
        <a:bodyPr/>
        <a:lstStyle/>
        <a:p>
          <a:endParaRPr lang="en-US"/>
        </a:p>
      </dgm:t>
    </dgm:pt>
    <dgm:pt modelId="{F31B286C-883C-4BA4-83E6-81D7D3024201}" type="sibTrans" cxnId="{4C2E780A-2A3F-40BB-9799-928AB0FC14A6}">
      <dgm:prSet/>
      <dgm:spPr/>
      <dgm:t>
        <a:bodyPr/>
        <a:lstStyle/>
        <a:p>
          <a:endParaRPr lang="en-US"/>
        </a:p>
      </dgm:t>
    </dgm:pt>
    <dgm:pt modelId="{A872C97E-DD4E-4BCC-96C8-7A925A6EB2CB}">
      <dgm:prSet/>
      <dgm:spPr/>
      <dgm:t>
        <a:bodyPr/>
        <a:lstStyle/>
        <a:p>
          <a:r>
            <a:rPr lang="cs-CZ"/>
            <a:t>Jednatelé: 3</a:t>
          </a:r>
          <a:endParaRPr lang="en-US"/>
        </a:p>
      </dgm:t>
    </dgm:pt>
    <dgm:pt modelId="{3949D813-2D50-42E3-A88B-744ABC5A610D}" type="parTrans" cxnId="{7A810440-BC6C-4037-88FC-25C48A9B32AB}">
      <dgm:prSet/>
      <dgm:spPr/>
      <dgm:t>
        <a:bodyPr/>
        <a:lstStyle/>
        <a:p>
          <a:endParaRPr lang="en-US"/>
        </a:p>
      </dgm:t>
    </dgm:pt>
    <dgm:pt modelId="{9DBCEB75-186A-4244-BE72-A28D759CB2AA}" type="sibTrans" cxnId="{7A810440-BC6C-4037-88FC-25C48A9B32AB}">
      <dgm:prSet/>
      <dgm:spPr/>
      <dgm:t>
        <a:bodyPr/>
        <a:lstStyle/>
        <a:p>
          <a:endParaRPr lang="en-US"/>
        </a:p>
      </dgm:t>
    </dgm:pt>
    <dgm:pt modelId="{211906F8-4449-4529-B2FC-7C9CF7C4DBE5}">
      <dgm:prSet/>
      <dgm:spPr/>
      <dgm:t>
        <a:bodyPr/>
        <a:lstStyle/>
        <a:p>
          <a:r>
            <a:rPr lang="cs-CZ"/>
            <a:t>Zaměstnanci: 5</a:t>
          </a:r>
          <a:endParaRPr lang="en-US"/>
        </a:p>
      </dgm:t>
    </dgm:pt>
    <dgm:pt modelId="{EBAEB19C-40D7-4DA9-96E4-CAE381C0B284}" type="parTrans" cxnId="{FF4E17F1-5CA2-4849-A5B9-013F0CB131C9}">
      <dgm:prSet/>
      <dgm:spPr/>
      <dgm:t>
        <a:bodyPr/>
        <a:lstStyle/>
        <a:p>
          <a:endParaRPr lang="en-US"/>
        </a:p>
      </dgm:t>
    </dgm:pt>
    <dgm:pt modelId="{B0FBAAD6-155B-4AA1-9C7A-3EAED4049F34}" type="sibTrans" cxnId="{FF4E17F1-5CA2-4849-A5B9-013F0CB131C9}">
      <dgm:prSet/>
      <dgm:spPr/>
      <dgm:t>
        <a:bodyPr/>
        <a:lstStyle/>
        <a:p>
          <a:endParaRPr lang="en-US"/>
        </a:p>
      </dgm:t>
    </dgm:pt>
    <dgm:pt modelId="{FD598265-9638-40EA-B5D3-EBE1D4D458A5}">
      <dgm:prSet/>
      <dgm:spPr/>
      <dgm:t>
        <a:bodyPr/>
        <a:lstStyle/>
        <a:p>
          <a:r>
            <a:rPr lang="cs-CZ"/>
            <a:t>Činnost, kterou se firma zabývá: prodej stavebního materiálu</a:t>
          </a:r>
          <a:endParaRPr lang="en-US"/>
        </a:p>
      </dgm:t>
    </dgm:pt>
    <dgm:pt modelId="{FB1570CD-8BEB-453F-AE6E-10FA7756F572}" type="parTrans" cxnId="{3386E346-D7EE-4439-A01B-502361BED1AE}">
      <dgm:prSet/>
      <dgm:spPr/>
      <dgm:t>
        <a:bodyPr/>
        <a:lstStyle/>
        <a:p>
          <a:endParaRPr lang="en-US"/>
        </a:p>
      </dgm:t>
    </dgm:pt>
    <dgm:pt modelId="{5B4D796D-F195-4B3D-B61C-93A0735A13DF}" type="sibTrans" cxnId="{3386E346-D7EE-4439-A01B-502361BED1AE}">
      <dgm:prSet/>
      <dgm:spPr/>
      <dgm:t>
        <a:bodyPr/>
        <a:lstStyle/>
        <a:p>
          <a:endParaRPr lang="en-US"/>
        </a:p>
      </dgm:t>
    </dgm:pt>
    <dgm:pt modelId="{436ED268-C0F3-4F2C-99EE-82BD963278A2}" type="pres">
      <dgm:prSet presAssocID="{0D2E7418-FBED-418F-BEF8-CF6E1AFBEEBB}" presName="linear" presStyleCnt="0">
        <dgm:presLayoutVars>
          <dgm:animLvl val="lvl"/>
          <dgm:resizeHandles val="exact"/>
        </dgm:presLayoutVars>
      </dgm:prSet>
      <dgm:spPr/>
    </dgm:pt>
    <dgm:pt modelId="{962AF8B3-E908-46E5-B174-4CD94FD13E9D}" type="pres">
      <dgm:prSet presAssocID="{6B0ACF92-8F49-4B3F-9114-363BAD89F58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E8B1585-B8F9-4B13-A8D0-418F08749436}" type="pres">
      <dgm:prSet presAssocID="{104EACD3-4D2B-466A-9284-98DED859B41C}" presName="spacer" presStyleCnt="0"/>
      <dgm:spPr/>
    </dgm:pt>
    <dgm:pt modelId="{EA4575DA-6581-4061-9CA0-1F9AF5A678E7}" type="pres">
      <dgm:prSet presAssocID="{4FEB13D4-6466-4631-9BE0-40974461357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DF4D26B-C68D-4D6C-8723-023753D937CA}" type="pres">
      <dgm:prSet presAssocID="{F31B286C-883C-4BA4-83E6-81D7D3024201}" presName="spacer" presStyleCnt="0"/>
      <dgm:spPr/>
    </dgm:pt>
    <dgm:pt modelId="{FE9135A7-2688-4062-B78B-9BCF4FBD15B9}" type="pres">
      <dgm:prSet presAssocID="{A872C97E-DD4E-4BCC-96C8-7A925A6EB2C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700DBB77-38DD-464F-A35B-8313A0038E63}" type="pres">
      <dgm:prSet presAssocID="{9DBCEB75-186A-4244-BE72-A28D759CB2AA}" presName="spacer" presStyleCnt="0"/>
      <dgm:spPr/>
    </dgm:pt>
    <dgm:pt modelId="{4CC422D9-36DF-4075-9E66-968DAA8A140D}" type="pres">
      <dgm:prSet presAssocID="{211906F8-4449-4529-B2FC-7C9CF7C4DBE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B61B64E-C838-4813-88AB-19C81B0CEA58}" type="pres">
      <dgm:prSet presAssocID="{B0FBAAD6-155B-4AA1-9C7A-3EAED4049F34}" presName="spacer" presStyleCnt="0"/>
      <dgm:spPr/>
    </dgm:pt>
    <dgm:pt modelId="{2FFFDF95-2CE0-4A40-987C-5CBF516331FF}" type="pres">
      <dgm:prSet presAssocID="{FD598265-9638-40EA-B5D3-EBE1D4D458A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97E3C06-8A65-43AD-86D0-7C8F4FAC0B9B}" srcId="{0D2E7418-FBED-418F-BEF8-CF6E1AFBEEBB}" destId="{6B0ACF92-8F49-4B3F-9114-363BAD89F582}" srcOrd="0" destOrd="0" parTransId="{F2364941-3878-455B-A4D6-763D90BF9658}" sibTransId="{104EACD3-4D2B-466A-9284-98DED859B41C}"/>
    <dgm:cxn modelId="{4C2E780A-2A3F-40BB-9799-928AB0FC14A6}" srcId="{0D2E7418-FBED-418F-BEF8-CF6E1AFBEEBB}" destId="{4FEB13D4-6466-4631-9BE0-409744613578}" srcOrd="1" destOrd="0" parTransId="{3D937E45-BD38-4A26-B885-0519098162C7}" sibTransId="{F31B286C-883C-4BA4-83E6-81D7D3024201}"/>
    <dgm:cxn modelId="{9DD6D80B-A492-409E-9046-19B7C5063EFD}" type="presOf" srcId="{211906F8-4449-4529-B2FC-7C9CF7C4DBE5}" destId="{4CC422D9-36DF-4075-9E66-968DAA8A140D}" srcOrd="0" destOrd="0" presId="urn:microsoft.com/office/officeart/2005/8/layout/vList2"/>
    <dgm:cxn modelId="{635A3D31-5930-4426-8980-084FDDD333F9}" type="presOf" srcId="{4FEB13D4-6466-4631-9BE0-409744613578}" destId="{EA4575DA-6581-4061-9CA0-1F9AF5A678E7}" srcOrd="0" destOrd="0" presId="urn:microsoft.com/office/officeart/2005/8/layout/vList2"/>
    <dgm:cxn modelId="{7A810440-BC6C-4037-88FC-25C48A9B32AB}" srcId="{0D2E7418-FBED-418F-BEF8-CF6E1AFBEEBB}" destId="{A872C97E-DD4E-4BCC-96C8-7A925A6EB2CB}" srcOrd="2" destOrd="0" parTransId="{3949D813-2D50-42E3-A88B-744ABC5A610D}" sibTransId="{9DBCEB75-186A-4244-BE72-A28D759CB2AA}"/>
    <dgm:cxn modelId="{3386E346-D7EE-4439-A01B-502361BED1AE}" srcId="{0D2E7418-FBED-418F-BEF8-CF6E1AFBEEBB}" destId="{FD598265-9638-40EA-B5D3-EBE1D4D458A5}" srcOrd="4" destOrd="0" parTransId="{FB1570CD-8BEB-453F-AE6E-10FA7756F572}" sibTransId="{5B4D796D-F195-4B3D-B61C-93A0735A13DF}"/>
    <dgm:cxn modelId="{65946F4F-1478-4795-95C4-398CA250D711}" type="presOf" srcId="{FD598265-9638-40EA-B5D3-EBE1D4D458A5}" destId="{2FFFDF95-2CE0-4A40-987C-5CBF516331FF}" srcOrd="0" destOrd="0" presId="urn:microsoft.com/office/officeart/2005/8/layout/vList2"/>
    <dgm:cxn modelId="{37C8F581-29F7-4C7A-94C4-7B7C8D64238E}" type="presOf" srcId="{0D2E7418-FBED-418F-BEF8-CF6E1AFBEEBB}" destId="{436ED268-C0F3-4F2C-99EE-82BD963278A2}" srcOrd="0" destOrd="0" presId="urn:microsoft.com/office/officeart/2005/8/layout/vList2"/>
    <dgm:cxn modelId="{D06950B1-165C-4F30-8617-07A9BA997F6C}" type="presOf" srcId="{A872C97E-DD4E-4BCC-96C8-7A925A6EB2CB}" destId="{FE9135A7-2688-4062-B78B-9BCF4FBD15B9}" srcOrd="0" destOrd="0" presId="urn:microsoft.com/office/officeart/2005/8/layout/vList2"/>
    <dgm:cxn modelId="{CD07A7D4-0582-439F-95DD-A8F55000CCBD}" type="presOf" srcId="{6B0ACF92-8F49-4B3F-9114-363BAD89F582}" destId="{962AF8B3-E908-46E5-B174-4CD94FD13E9D}" srcOrd="0" destOrd="0" presId="urn:microsoft.com/office/officeart/2005/8/layout/vList2"/>
    <dgm:cxn modelId="{FF4E17F1-5CA2-4849-A5B9-013F0CB131C9}" srcId="{0D2E7418-FBED-418F-BEF8-CF6E1AFBEEBB}" destId="{211906F8-4449-4529-B2FC-7C9CF7C4DBE5}" srcOrd="3" destOrd="0" parTransId="{EBAEB19C-40D7-4DA9-96E4-CAE381C0B284}" sibTransId="{B0FBAAD6-155B-4AA1-9C7A-3EAED4049F34}"/>
    <dgm:cxn modelId="{2D29E6D1-8437-4B17-BEAA-EAE073483363}" type="presParOf" srcId="{436ED268-C0F3-4F2C-99EE-82BD963278A2}" destId="{962AF8B3-E908-46E5-B174-4CD94FD13E9D}" srcOrd="0" destOrd="0" presId="urn:microsoft.com/office/officeart/2005/8/layout/vList2"/>
    <dgm:cxn modelId="{6A33082F-BA7D-4E8F-9224-25124DA3004A}" type="presParOf" srcId="{436ED268-C0F3-4F2C-99EE-82BD963278A2}" destId="{AE8B1585-B8F9-4B13-A8D0-418F08749436}" srcOrd="1" destOrd="0" presId="urn:microsoft.com/office/officeart/2005/8/layout/vList2"/>
    <dgm:cxn modelId="{7B8E47C3-803D-4DE9-9915-CB983D2D8A31}" type="presParOf" srcId="{436ED268-C0F3-4F2C-99EE-82BD963278A2}" destId="{EA4575DA-6581-4061-9CA0-1F9AF5A678E7}" srcOrd="2" destOrd="0" presId="urn:microsoft.com/office/officeart/2005/8/layout/vList2"/>
    <dgm:cxn modelId="{A645E3A2-40E1-458A-AF11-DD7061D2958D}" type="presParOf" srcId="{436ED268-C0F3-4F2C-99EE-82BD963278A2}" destId="{7DF4D26B-C68D-4D6C-8723-023753D937CA}" srcOrd="3" destOrd="0" presId="urn:microsoft.com/office/officeart/2005/8/layout/vList2"/>
    <dgm:cxn modelId="{8BBDD9C8-61EB-44CD-8A63-D6F053EFB783}" type="presParOf" srcId="{436ED268-C0F3-4F2C-99EE-82BD963278A2}" destId="{FE9135A7-2688-4062-B78B-9BCF4FBD15B9}" srcOrd="4" destOrd="0" presId="urn:microsoft.com/office/officeart/2005/8/layout/vList2"/>
    <dgm:cxn modelId="{8BB9E109-A2C3-4503-8236-35953D720A9E}" type="presParOf" srcId="{436ED268-C0F3-4F2C-99EE-82BD963278A2}" destId="{700DBB77-38DD-464F-A35B-8313A0038E63}" srcOrd="5" destOrd="0" presId="urn:microsoft.com/office/officeart/2005/8/layout/vList2"/>
    <dgm:cxn modelId="{2E62AB81-1379-436A-9586-D749FEE15198}" type="presParOf" srcId="{436ED268-C0F3-4F2C-99EE-82BD963278A2}" destId="{4CC422D9-36DF-4075-9E66-968DAA8A140D}" srcOrd="6" destOrd="0" presId="urn:microsoft.com/office/officeart/2005/8/layout/vList2"/>
    <dgm:cxn modelId="{DDB05298-CC97-4901-B5D7-8B9A3DC668A4}" type="presParOf" srcId="{436ED268-C0F3-4F2C-99EE-82BD963278A2}" destId="{EB61B64E-C838-4813-88AB-19C81B0CEA58}" srcOrd="7" destOrd="0" presId="urn:microsoft.com/office/officeart/2005/8/layout/vList2"/>
    <dgm:cxn modelId="{875AFAD3-30F0-4CA0-BDBC-B90F25EC2512}" type="presParOf" srcId="{436ED268-C0F3-4F2C-99EE-82BD963278A2}" destId="{2FFFDF95-2CE0-4A40-987C-5CBF516331F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9964F3-6D34-422F-8883-E0D5425F0E31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87EAF0-94BB-4878-BD30-F04DDDD654A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Finance podniku </a:t>
          </a:r>
          <a:endParaRPr lang="en-US"/>
        </a:p>
      </dgm:t>
    </dgm:pt>
    <dgm:pt modelId="{76B4A87F-63D7-416C-A8D5-CB060C44A78A}" type="parTrans" cxnId="{066020B5-75EC-4C9C-9142-662B51C77DBD}">
      <dgm:prSet/>
      <dgm:spPr/>
      <dgm:t>
        <a:bodyPr/>
        <a:lstStyle/>
        <a:p>
          <a:endParaRPr lang="en-US"/>
        </a:p>
      </dgm:t>
    </dgm:pt>
    <dgm:pt modelId="{DF7C79E0-817F-487F-8B48-4ACC0433B27C}" type="sibTrans" cxnId="{066020B5-75EC-4C9C-9142-662B51C77DBD}">
      <dgm:prSet/>
      <dgm:spPr/>
      <dgm:t>
        <a:bodyPr/>
        <a:lstStyle/>
        <a:p>
          <a:endParaRPr lang="en-US"/>
        </a:p>
      </dgm:t>
    </dgm:pt>
    <dgm:pt modelId="{FC3F5884-B8D0-461E-86E0-789177569AC4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Zpracování finančních analýz</a:t>
          </a:r>
          <a:endParaRPr lang="en-US"/>
        </a:p>
      </dgm:t>
    </dgm:pt>
    <dgm:pt modelId="{BFE0647A-3DDB-4D19-92A4-54A8B17F4660}" type="parTrans" cxnId="{298A0360-EC4B-4BFE-BEE0-7DA2CCCF3C36}">
      <dgm:prSet/>
      <dgm:spPr/>
      <dgm:t>
        <a:bodyPr/>
        <a:lstStyle/>
        <a:p>
          <a:endParaRPr lang="en-US"/>
        </a:p>
      </dgm:t>
    </dgm:pt>
    <dgm:pt modelId="{162E0636-D087-4A2E-9263-75065456AE4C}" type="sibTrans" cxnId="{298A0360-EC4B-4BFE-BEE0-7DA2CCCF3C36}">
      <dgm:prSet/>
      <dgm:spPr/>
      <dgm:t>
        <a:bodyPr/>
        <a:lstStyle/>
        <a:p>
          <a:endParaRPr lang="en-US"/>
        </a:p>
      </dgm:t>
    </dgm:pt>
    <dgm:pt modelId="{8E0748B7-30DA-45A8-B312-ECC52533513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Strategické řízení </a:t>
          </a:r>
          <a:endParaRPr lang="en-US"/>
        </a:p>
      </dgm:t>
    </dgm:pt>
    <dgm:pt modelId="{9E239F0C-11D2-4D5E-AB97-7CB70E9C9C3E}" type="parTrans" cxnId="{38AEC1F8-659A-4AFC-B899-157E501697D7}">
      <dgm:prSet/>
      <dgm:spPr/>
      <dgm:t>
        <a:bodyPr/>
        <a:lstStyle/>
        <a:p>
          <a:endParaRPr lang="en-US"/>
        </a:p>
      </dgm:t>
    </dgm:pt>
    <dgm:pt modelId="{C57239BF-168A-4D4F-B3F3-8DAA716280C1}" type="sibTrans" cxnId="{38AEC1F8-659A-4AFC-B899-157E501697D7}">
      <dgm:prSet/>
      <dgm:spPr/>
      <dgm:t>
        <a:bodyPr/>
        <a:lstStyle/>
        <a:p>
          <a:endParaRPr lang="en-US"/>
        </a:p>
      </dgm:t>
    </dgm:pt>
    <dgm:pt modelId="{96B7CEE0-A952-4F0B-95FC-8C7124DCE23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Strategická analýza </a:t>
          </a:r>
          <a:endParaRPr lang="en-US"/>
        </a:p>
      </dgm:t>
    </dgm:pt>
    <dgm:pt modelId="{5B045C5F-F62A-439A-BA54-0638FB3E6022}" type="parTrans" cxnId="{3370AECC-4226-4778-AC59-4B6F139A5AED}">
      <dgm:prSet/>
      <dgm:spPr/>
      <dgm:t>
        <a:bodyPr/>
        <a:lstStyle/>
        <a:p>
          <a:endParaRPr lang="en-US"/>
        </a:p>
      </dgm:t>
    </dgm:pt>
    <dgm:pt modelId="{4E5FE0FF-E604-4758-932B-71DCC0BE4C4C}" type="sibTrans" cxnId="{3370AECC-4226-4778-AC59-4B6F139A5AED}">
      <dgm:prSet/>
      <dgm:spPr/>
      <dgm:t>
        <a:bodyPr/>
        <a:lstStyle/>
        <a:p>
          <a:endParaRPr lang="en-US"/>
        </a:p>
      </dgm:t>
    </dgm:pt>
    <dgm:pt modelId="{B7ECAD19-D5C9-48D5-ACD7-16BD26A6AFE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Strategický cíl </a:t>
          </a:r>
          <a:endParaRPr lang="en-US"/>
        </a:p>
      </dgm:t>
    </dgm:pt>
    <dgm:pt modelId="{FAA71329-1D7E-4BE5-8EA3-7108C7EB5ACA}" type="parTrans" cxnId="{E3F3EB13-0BCC-4E2B-BB0C-FF6579EF588B}">
      <dgm:prSet/>
      <dgm:spPr/>
      <dgm:t>
        <a:bodyPr/>
        <a:lstStyle/>
        <a:p>
          <a:endParaRPr lang="en-US"/>
        </a:p>
      </dgm:t>
    </dgm:pt>
    <dgm:pt modelId="{18FDA468-FFB9-4FA2-A2EF-571F9D723487}" type="sibTrans" cxnId="{E3F3EB13-0BCC-4E2B-BB0C-FF6579EF588B}">
      <dgm:prSet/>
      <dgm:spPr/>
      <dgm:t>
        <a:bodyPr/>
        <a:lstStyle/>
        <a:p>
          <a:endParaRPr lang="en-US"/>
        </a:p>
      </dgm:t>
    </dgm:pt>
    <dgm:pt modelId="{27A423B2-DA68-4F7C-832A-4BCFA4C67C44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Personální management </a:t>
          </a:r>
          <a:endParaRPr lang="en-US"/>
        </a:p>
      </dgm:t>
    </dgm:pt>
    <dgm:pt modelId="{0B149BFB-99C2-4037-BB87-FEE79D91EEFB}" type="parTrans" cxnId="{22983BA8-4018-4181-BC1A-3ACD83A1E1BB}">
      <dgm:prSet/>
      <dgm:spPr/>
      <dgm:t>
        <a:bodyPr/>
        <a:lstStyle/>
        <a:p>
          <a:endParaRPr lang="en-US"/>
        </a:p>
      </dgm:t>
    </dgm:pt>
    <dgm:pt modelId="{0B6DBF1F-2117-4121-A897-6A90B9AD4F56}" type="sibTrans" cxnId="{22983BA8-4018-4181-BC1A-3ACD83A1E1BB}">
      <dgm:prSet/>
      <dgm:spPr/>
      <dgm:t>
        <a:bodyPr/>
        <a:lstStyle/>
        <a:p>
          <a:endParaRPr lang="en-US"/>
        </a:p>
      </dgm:t>
    </dgm:pt>
    <dgm:pt modelId="{53E6885F-4527-4E87-8DFE-C6DC3A77670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Fiktivní inzerát, otázky do pohovoru, fiktivní pohovor, pracovní smlouva</a:t>
          </a:r>
          <a:endParaRPr lang="en-US"/>
        </a:p>
      </dgm:t>
    </dgm:pt>
    <dgm:pt modelId="{62E9B4EB-6EA4-4740-829D-C3E95A1B66F9}" type="parTrans" cxnId="{2B270BB1-6B0E-4A1A-AA12-62BE5FF95433}">
      <dgm:prSet/>
      <dgm:spPr/>
      <dgm:t>
        <a:bodyPr/>
        <a:lstStyle/>
        <a:p>
          <a:endParaRPr lang="en-US"/>
        </a:p>
      </dgm:t>
    </dgm:pt>
    <dgm:pt modelId="{0DAF8892-DC98-412E-B456-BF30A49E7A1B}" type="sibTrans" cxnId="{2B270BB1-6B0E-4A1A-AA12-62BE5FF95433}">
      <dgm:prSet/>
      <dgm:spPr/>
      <dgm:t>
        <a:bodyPr/>
        <a:lstStyle/>
        <a:p>
          <a:endParaRPr lang="en-US"/>
        </a:p>
      </dgm:t>
    </dgm:pt>
    <dgm:pt modelId="{980AFF62-565F-4924-8013-CA59B80FE9F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Dotazník pro zaměstnance </a:t>
          </a:r>
          <a:endParaRPr lang="en-US"/>
        </a:p>
      </dgm:t>
    </dgm:pt>
    <dgm:pt modelId="{58E88907-0F6E-4E66-A326-89B5C88A719C}" type="parTrans" cxnId="{F05B6C83-6636-45DB-8A8B-1F01DE595135}">
      <dgm:prSet/>
      <dgm:spPr/>
      <dgm:t>
        <a:bodyPr/>
        <a:lstStyle/>
        <a:p>
          <a:endParaRPr lang="en-US"/>
        </a:p>
      </dgm:t>
    </dgm:pt>
    <dgm:pt modelId="{5981FAC4-A2BA-4D79-9DE9-2AA0F17F5947}" type="sibTrans" cxnId="{F05B6C83-6636-45DB-8A8B-1F01DE595135}">
      <dgm:prSet/>
      <dgm:spPr/>
      <dgm:t>
        <a:bodyPr/>
        <a:lstStyle/>
        <a:p>
          <a:endParaRPr lang="en-US"/>
        </a:p>
      </dgm:t>
    </dgm:pt>
    <dgm:pt modelId="{4CA6AA1D-A531-468A-85CF-B3C5F43B8FF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Finanční účetnictví </a:t>
          </a:r>
          <a:endParaRPr lang="en-US"/>
        </a:p>
      </dgm:t>
    </dgm:pt>
    <dgm:pt modelId="{23EF8CDF-ECE0-4215-9F4C-9048D8F4D5A6}" type="parTrans" cxnId="{366EF84A-76A7-4994-8E5B-783FA458E2E4}">
      <dgm:prSet/>
      <dgm:spPr/>
      <dgm:t>
        <a:bodyPr/>
        <a:lstStyle/>
        <a:p>
          <a:endParaRPr lang="en-US"/>
        </a:p>
      </dgm:t>
    </dgm:pt>
    <dgm:pt modelId="{5223D28C-EB38-4071-82E1-6ADA00970B21}" type="sibTrans" cxnId="{366EF84A-76A7-4994-8E5B-783FA458E2E4}">
      <dgm:prSet/>
      <dgm:spPr/>
      <dgm:t>
        <a:bodyPr/>
        <a:lstStyle/>
        <a:p>
          <a:endParaRPr lang="en-US"/>
        </a:p>
      </dgm:t>
    </dgm:pt>
    <dgm:pt modelId="{C0392CB0-9E78-4CBC-973C-7A9BFAD6331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DPH</a:t>
          </a:r>
          <a:endParaRPr lang="en-US"/>
        </a:p>
      </dgm:t>
    </dgm:pt>
    <dgm:pt modelId="{7CC35E09-C068-4161-9ECB-19DF68D4BC2B}" type="parTrans" cxnId="{C8EABB92-7E3D-498F-827C-802CDDC79DA8}">
      <dgm:prSet/>
      <dgm:spPr/>
      <dgm:t>
        <a:bodyPr/>
        <a:lstStyle/>
        <a:p>
          <a:endParaRPr lang="en-US"/>
        </a:p>
      </dgm:t>
    </dgm:pt>
    <dgm:pt modelId="{FC6A6125-9CB0-4A68-AA21-A7371B329BED}" type="sibTrans" cxnId="{C8EABB92-7E3D-498F-827C-802CDDC79DA8}">
      <dgm:prSet/>
      <dgm:spPr/>
      <dgm:t>
        <a:bodyPr/>
        <a:lstStyle/>
        <a:p>
          <a:endParaRPr lang="en-US"/>
        </a:p>
      </dgm:t>
    </dgm:pt>
    <dgm:pt modelId="{045F4A97-658F-4943-9820-FAD4ECC8BB5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Docházka zaměstnanců, vystavování mzdy</a:t>
          </a:r>
          <a:endParaRPr lang="en-US"/>
        </a:p>
      </dgm:t>
    </dgm:pt>
    <dgm:pt modelId="{19067916-CA9F-4BBC-A0E1-96586DAC86E6}" type="parTrans" cxnId="{EA394532-3E0C-4986-B84C-775302F0BDB7}">
      <dgm:prSet/>
      <dgm:spPr/>
      <dgm:t>
        <a:bodyPr/>
        <a:lstStyle/>
        <a:p>
          <a:endParaRPr lang="en-US"/>
        </a:p>
      </dgm:t>
    </dgm:pt>
    <dgm:pt modelId="{8F48914B-8C2D-4FC8-8247-1F6F52608638}" type="sibTrans" cxnId="{EA394532-3E0C-4986-B84C-775302F0BDB7}">
      <dgm:prSet/>
      <dgm:spPr/>
      <dgm:t>
        <a:bodyPr/>
        <a:lstStyle/>
        <a:p>
          <a:endParaRPr lang="en-US"/>
        </a:p>
      </dgm:t>
    </dgm:pt>
    <dgm:pt modelId="{1801861E-0D54-48C6-A10E-DD3B2E0B8F7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Doklady a jejich účtování</a:t>
          </a:r>
          <a:endParaRPr lang="en-US"/>
        </a:p>
      </dgm:t>
    </dgm:pt>
    <dgm:pt modelId="{3C67C0B7-4145-4B41-A0DA-040B9D1E2AC3}" type="parTrans" cxnId="{73EE8A6E-862C-4CF8-8FA2-59EC0686873D}">
      <dgm:prSet/>
      <dgm:spPr/>
      <dgm:t>
        <a:bodyPr/>
        <a:lstStyle/>
        <a:p>
          <a:endParaRPr lang="en-US"/>
        </a:p>
      </dgm:t>
    </dgm:pt>
    <dgm:pt modelId="{4B636DE9-C396-4F95-A415-05A7ABBAFEEC}" type="sibTrans" cxnId="{73EE8A6E-862C-4CF8-8FA2-59EC0686873D}">
      <dgm:prSet/>
      <dgm:spPr/>
      <dgm:t>
        <a:bodyPr/>
        <a:lstStyle/>
        <a:p>
          <a:endParaRPr lang="en-US"/>
        </a:p>
      </dgm:t>
    </dgm:pt>
    <dgm:pt modelId="{97B9613F-2096-4A7A-AB80-76016383C91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Marketing </a:t>
          </a:r>
          <a:endParaRPr lang="en-US"/>
        </a:p>
      </dgm:t>
    </dgm:pt>
    <dgm:pt modelId="{25382477-8C96-4E50-BA5A-880232B1EF5F}" type="parTrans" cxnId="{3E1539BE-1638-4299-8856-81FC7209B67A}">
      <dgm:prSet/>
      <dgm:spPr/>
      <dgm:t>
        <a:bodyPr/>
        <a:lstStyle/>
        <a:p>
          <a:endParaRPr lang="en-US"/>
        </a:p>
      </dgm:t>
    </dgm:pt>
    <dgm:pt modelId="{A4E53A2F-019F-4CB3-822F-19607715AB7A}" type="sibTrans" cxnId="{3E1539BE-1638-4299-8856-81FC7209B67A}">
      <dgm:prSet/>
      <dgm:spPr/>
      <dgm:t>
        <a:bodyPr/>
        <a:lstStyle/>
        <a:p>
          <a:endParaRPr lang="en-US"/>
        </a:p>
      </dgm:t>
    </dgm:pt>
    <dgm:pt modelId="{B846FE6B-B8AE-4B7E-BFC1-0493346BFA4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Marketingová strategie, propagační materiál, webové stránky a sociální sítě</a:t>
          </a:r>
          <a:endParaRPr lang="en-US"/>
        </a:p>
      </dgm:t>
    </dgm:pt>
    <dgm:pt modelId="{A3CB3105-8F91-407C-823B-F859FA7DECC5}" type="parTrans" cxnId="{0CF467D5-3801-4D07-AEB8-8B88ED217745}">
      <dgm:prSet/>
      <dgm:spPr/>
      <dgm:t>
        <a:bodyPr/>
        <a:lstStyle/>
        <a:p>
          <a:endParaRPr lang="en-US"/>
        </a:p>
      </dgm:t>
    </dgm:pt>
    <dgm:pt modelId="{35949287-3737-45FE-9E07-9CA2A42615E0}" type="sibTrans" cxnId="{0CF467D5-3801-4D07-AEB8-8B88ED217745}">
      <dgm:prSet/>
      <dgm:spPr/>
      <dgm:t>
        <a:bodyPr/>
        <a:lstStyle/>
        <a:p>
          <a:endParaRPr lang="en-US"/>
        </a:p>
      </dgm:t>
    </dgm:pt>
    <dgm:pt modelId="{3D96D597-222F-4BEA-BF2D-C3A479C61B84}" type="pres">
      <dgm:prSet presAssocID="{0F9964F3-6D34-422F-8883-E0D5425F0E31}" presName="root" presStyleCnt="0">
        <dgm:presLayoutVars>
          <dgm:dir/>
          <dgm:resizeHandles val="exact"/>
        </dgm:presLayoutVars>
      </dgm:prSet>
      <dgm:spPr/>
    </dgm:pt>
    <dgm:pt modelId="{15AE784E-FB71-491D-B3D0-995E0A60E7A8}" type="pres">
      <dgm:prSet presAssocID="{3387EAF0-94BB-4878-BD30-F04DDDD654AC}" presName="compNode" presStyleCnt="0"/>
      <dgm:spPr/>
    </dgm:pt>
    <dgm:pt modelId="{BBC35471-8612-448D-8E6F-EDFB1A7B3085}" type="pres">
      <dgm:prSet presAssocID="{3387EAF0-94BB-4878-BD30-F04DDDD654AC}" presName="bgRect" presStyleLbl="bgShp" presStyleIdx="0" presStyleCnt="5"/>
      <dgm:spPr/>
    </dgm:pt>
    <dgm:pt modelId="{B9B444FA-426F-4D51-8ED6-1B3578F9537A}" type="pres">
      <dgm:prSet presAssocID="{3387EAF0-94BB-4878-BD30-F04DDDD654AC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alkulačka"/>
        </a:ext>
      </dgm:extLst>
    </dgm:pt>
    <dgm:pt modelId="{0F20D7DA-F77F-46E7-AC9D-A771227AF378}" type="pres">
      <dgm:prSet presAssocID="{3387EAF0-94BB-4878-BD30-F04DDDD654AC}" presName="spaceRect" presStyleCnt="0"/>
      <dgm:spPr/>
    </dgm:pt>
    <dgm:pt modelId="{134D0C3B-9D5E-425C-BD98-7FD9DE66A4DD}" type="pres">
      <dgm:prSet presAssocID="{3387EAF0-94BB-4878-BD30-F04DDDD654AC}" presName="parTx" presStyleLbl="revTx" presStyleIdx="0" presStyleCnt="10">
        <dgm:presLayoutVars>
          <dgm:chMax val="0"/>
          <dgm:chPref val="0"/>
        </dgm:presLayoutVars>
      </dgm:prSet>
      <dgm:spPr/>
    </dgm:pt>
    <dgm:pt modelId="{FF4678AA-F667-412E-A587-41DB765B8538}" type="pres">
      <dgm:prSet presAssocID="{3387EAF0-94BB-4878-BD30-F04DDDD654AC}" presName="desTx" presStyleLbl="revTx" presStyleIdx="1" presStyleCnt="10">
        <dgm:presLayoutVars/>
      </dgm:prSet>
      <dgm:spPr/>
    </dgm:pt>
    <dgm:pt modelId="{966CD27A-F4FE-4BE0-8183-9FFDC46B6344}" type="pres">
      <dgm:prSet presAssocID="{DF7C79E0-817F-487F-8B48-4ACC0433B27C}" presName="sibTrans" presStyleCnt="0"/>
      <dgm:spPr/>
    </dgm:pt>
    <dgm:pt modelId="{F3EC90B3-CACE-4523-B52C-0A26E5A9799F}" type="pres">
      <dgm:prSet presAssocID="{8E0748B7-30DA-45A8-B312-ECC525335137}" presName="compNode" presStyleCnt="0"/>
      <dgm:spPr/>
    </dgm:pt>
    <dgm:pt modelId="{34A6DE66-9AC6-405E-92C6-1264987CEE48}" type="pres">
      <dgm:prSet presAssocID="{8E0748B7-30DA-45A8-B312-ECC525335137}" presName="bgRect" presStyleLbl="bgShp" presStyleIdx="1" presStyleCnt="5"/>
      <dgm:spPr/>
    </dgm:pt>
    <dgm:pt modelId="{2ECC31E1-FC7D-4AB3-8822-C7AC2622C196}" type="pres">
      <dgm:prSet presAssocID="{8E0748B7-30DA-45A8-B312-ECC525335137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refa do černého"/>
        </a:ext>
      </dgm:extLst>
    </dgm:pt>
    <dgm:pt modelId="{F3F8293A-369E-4093-BDBB-0FB49EBD01B3}" type="pres">
      <dgm:prSet presAssocID="{8E0748B7-30DA-45A8-B312-ECC525335137}" presName="spaceRect" presStyleCnt="0"/>
      <dgm:spPr/>
    </dgm:pt>
    <dgm:pt modelId="{0BBC0CDB-7C72-454D-9104-A3EDE23E8C22}" type="pres">
      <dgm:prSet presAssocID="{8E0748B7-30DA-45A8-B312-ECC525335137}" presName="parTx" presStyleLbl="revTx" presStyleIdx="2" presStyleCnt="10">
        <dgm:presLayoutVars>
          <dgm:chMax val="0"/>
          <dgm:chPref val="0"/>
        </dgm:presLayoutVars>
      </dgm:prSet>
      <dgm:spPr/>
    </dgm:pt>
    <dgm:pt modelId="{B48FB9E6-3AD8-4436-8FEB-2C11870D9B6B}" type="pres">
      <dgm:prSet presAssocID="{8E0748B7-30DA-45A8-B312-ECC525335137}" presName="desTx" presStyleLbl="revTx" presStyleIdx="3" presStyleCnt="10">
        <dgm:presLayoutVars/>
      </dgm:prSet>
      <dgm:spPr/>
    </dgm:pt>
    <dgm:pt modelId="{0EFC1189-4DF5-4EB4-BC97-BA6BD40EC42C}" type="pres">
      <dgm:prSet presAssocID="{C57239BF-168A-4D4F-B3F3-8DAA716280C1}" presName="sibTrans" presStyleCnt="0"/>
      <dgm:spPr/>
    </dgm:pt>
    <dgm:pt modelId="{D5F6E093-65A3-4F24-8A66-F9575BD03C82}" type="pres">
      <dgm:prSet presAssocID="{27A423B2-DA68-4F7C-832A-4BCFA4C67C44}" presName="compNode" presStyleCnt="0"/>
      <dgm:spPr/>
    </dgm:pt>
    <dgm:pt modelId="{EF930854-8BDB-48FB-9998-75114C5A1C74}" type="pres">
      <dgm:prSet presAssocID="{27A423B2-DA68-4F7C-832A-4BCFA4C67C44}" presName="bgRect" presStyleLbl="bgShp" presStyleIdx="2" presStyleCnt="5"/>
      <dgm:spPr/>
    </dgm:pt>
    <dgm:pt modelId="{D8B90E56-722C-4074-86C4-D9F355A2FA6F}" type="pres">
      <dgm:prSet presAssocID="{27A423B2-DA68-4F7C-832A-4BCFA4C67C44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kument"/>
        </a:ext>
      </dgm:extLst>
    </dgm:pt>
    <dgm:pt modelId="{B7545111-A16A-4AFB-9164-3F026B2E5F1F}" type="pres">
      <dgm:prSet presAssocID="{27A423B2-DA68-4F7C-832A-4BCFA4C67C44}" presName="spaceRect" presStyleCnt="0"/>
      <dgm:spPr/>
    </dgm:pt>
    <dgm:pt modelId="{4E68B68D-D9B9-47F8-8318-D17B72A0A876}" type="pres">
      <dgm:prSet presAssocID="{27A423B2-DA68-4F7C-832A-4BCFA4C67C44}" presName="parTx" presStyleLbl="revTx" presStyleIdx="4" presStyleCnt="10">
        <dgm:presLayoutVars>
          <dgm:chMax val="0"/>
          <dgm:chPref val="0"/>
        </dgm:presLayoutVars>
      </dgm:prSet>
      <dgm:spPr/>
    </dgm:pt>
    <dgm:pt modelId="{FA3EB90B-8906-415C-AF12-1A87F6771F8B}" type="pres">
      <dgm:prSet presAssocID="{27A423B2-DA68-4F7C-832A-4BCFA4C67C44}" presName="desTx" presStyleLbl="revTx" presStyleIdx="5" presStyleCnt="10">
        <dgm:presLayoutVars/>
      </dgm:prSet>
      <dgm:spPr/>
    </dgm:pt>
    <dgm:pt modelId="{9CEB7B09-F482-4C3A-9AEF-0E8B41997BA4}" type="pres">
      <dgm:prSet presAssocID="{0B6DBF1F-2117-4121-A897-6A90B9AD4F56}" presName="sibTrans" presStyleCnt="0"/>
      <dgm:spPr/>
    </dgm:pt>
    <dgm:pt modelId="{0750668F-4691-4101-8E7A-79E80126C44D}" type="pres">
      <dgm:prSet presAssocID="{4CA6AA1D-A531-468A-85CF-B3C5F43B8FF2}" presName="compNode" presStyleCnt="0"/>
      <dgm:spPr/>
    </dgm:pt>
    <dgm:pt modelId="{FEF63FD3-7972-493B-A22D-8A1812CC438B}" type="pres">
      <dgm:prSet presAssocID="{4CA6AA1D-A531-468A-85CF-B3C5F43B8FF2}" presName="bgRect" presStyleLbl="bgShp" presStyleIdx="3" presStyleCnt="5"/>
      <dgm:spPr/>
    </dgm:pt>
    <dgm:pt modelId="{917229CD-B4EF-4CA9-AACB-934E97D69CF0}" type="pres">
      <dgm:prSet presAssocID="{4CA6AA1D-A531-468A-85CF-B3C5F43B8FF2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níze"/>
        </a:ext>
      </dgm:extLst>
    </dgm:pt>
    <dgm:pt modelId="{05C0DBFF-13D5-421B-86ED-71FC76DD7CD8}" type="pres">
      <dgm:prSet presAssocID="{4CA6AA1D-A531-468A-85CF-B3C5F43B8FF2}" presName="spaceRect" presStyleCnt="0"/>
      <dgm:spPr/>
    </dgm:pt>
    <dgm:pt modelId="{254221E9-BEBF-434B-89E6-931CBF50013D}" type="pres">
      <dgm:prSet presAssocID="{4CA6AA1D-A531-468A-85CF-B3C5F43B8FF2}" presName="parTx" presStyleLbl="revTx" presStyleIdx="6" presStyleCnt="10">
        <dgm:presLayoutVars>
          <dgm:chMax val="0"/>
          <dgm:chPref val="0"/>
        </dgm:presLayoutVars>
      </dgm:prSet>
      <dgm:spPr/>
    </dgm:pt>
    <dgm:pt modelId="{F40A42D3-F930-4E00-B690-FAB7D02A1D26}" type="pres">
      <dgm:prSet presAssocID="{4CA6AA1D-A531-468A-85CF-B3C5F43B8FF2}" presName="desTx" presStyleLbl="revTx" presStyleIdx="7" presStyleCnt="10">
        <dgm:presLayoutVars/>
      </dgm:prSet>
      <dgm:spPr/>
    </dgm:pt>
    <dgm:pt modelId="{30207D96-C71F-4593-A29F-7EC7F781AC1C}" type="pres">
      <dgm:prSet presAssocID="{5223D28C-EB38-4071-82E1-6ADA00970B21}" presName="sibTrans" presStyleCnt="0"/>
      <dgm:spPr/>
    </dgm:pt>
    <dgm:pt modelId="{B516DA2F-F6ED-4E66-82D4-83E0AC416B2A}" type="pres">
      <dgm:prSet presAssocID="{97B9613F-2096-4A7A-AB80-76016383C91A}" presName="compNode" presStyleCnt="0"/>
      <dgm:spPr/>
    </dgm:pt>
    <dgm:pt modelId="{B5CF6909-7CD0-4722-9F86-9338F34C565B}" type="pres">
      <dgm:prSet presAssocID="{97B9613F-2096-4A7A-AB80-76016383C91A}" presName="bgRect" presStyleLbl="bgShp" presStyleIdx="4" presStyleCnt="5"/>
      <dgm:spPr/>
    </dgm:pt>
    <dgm:pt modelId="{E41A69BE-0870-489A-BEAA-FBCAAD0AEF8D}" type="pres">
      <dgm:prSet presAssocID="{97B9613F-2096-4A7A-AB80-76016383C91A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nternet"/>
        </a:ext>
      </dgm:extLst>
    </dgm:pt>
    <dgm:pt modelId="{AC62D401-CB7F-4F9F-AE23-20C255181790}" type="pres">
      <dgm:prSet presAssocID="{97B9613F-2096-4A7A-AB80-76016383C91A}" presName="spaceRect" presStyleCnt="0"/>
      <dgm:spPr/>
    </dgm:pt>
    <dgm:pt modelId="{3F366E6E-F835-43E8-8351-4DC7CA3D2F8E}" type="pres">
      <dgm:prSet presAssocID="{97B9613F-2096-4A7A-AB80-76016383C91A}" presName="parTx" presStyleLbl="revTx" presStyleIdx="8" presStyleCnt="10">
        <dgm:presLayoutVars>
          <dgm:chMax val="0"/>
          <dgm:chPref val="0"/>
        </dgm:presLayoutVars>
      </dgm:prSet>
      <dgm:spPr/>
    </dgm:pt>
    <dgm:pt modelId="{25CEEDED-90E9-4B56-BD8A-D63ACDCC8DD3}" type="pres">
      <dgm:prSet presAssocID="{97B9613F-2096-4A7A-AB80-76016383C91A}" presName="desTx" presStyleLbl="revTx" presStyleIdx="9" presStyleCnt="10">
        <dgm:presLayoutVars/>
      </dgm:prSet>
      <dgm:spPr/>
    </dgm:pt>
  </dgm:ptLst>
  <dgm:cxnLst>
    <dgm:cxn modelId="{E3F3EB13-0BCC-4E2B-BB0C-FF6579EF588B}" srcId="{8E0748B7-30DA-45A8-B312-ECC525335137}" destId="{B7ECAD19-D5C9-48D5-ACD7-16BD26A6AFE3}" srcOrd="1" destOrd="0" parTransId="{FAA71329-1D7E-4BE5-8EA3-7108C7EB5ACA}" sibTransId="{18FDA468-FFB9-4FA2-A2EF-571F9D723487}"/>
    <dgm:cxn modelId="{79587521-4BB6-4DBA-8A57-C55EB9E04765}" type="presOf" srcId="{1801861E-0D54-48C6-A10E-DD3B2E0B8F7E}" destId="{F40A42D3-F930-4E00-B690-FAB7D02A1D26}" srcOrd="0" destOrd="2" presId="urn:microsoft.com/office/officeart/2018/2/layout/IconVerticalSolidList"/>
    <dgm:cxn modelId="{EE673D32-2855-4526-8D5B-CC60AD24D112}" type="presOf" srcId="{FC3F5884-B8D0-461E-86E0-789177569AC4}" destId="{FF4678AA-F667-412E-A587-41DB765B8538}" srcOrd="0" destOrd="0" presId="urn:microsoft.com/office/officeart/2018/2/layout/IconVerticalSolidList"/>
    <dgm:cxn modelId="{EA394532-3E0C-4986-B84C-775302F0BDB7}" srcId="{4CA6AA1D-A531-468A-85CF-B3C5F43B8FF2}" destId="{045F4A97-658F-4943-9820-FAD4ECC8BB50}" srcOrd="1" destOrd="0" parTransId="{19067916-CA9F-4BBC-A0E1-96586DAC86E6}" sibTransId="{8F48914B-8C2D-4FC8-8247-1F6F52608638}"/>
    <dgm:cxn modelId="{04286A3E-FF4D-47BE-85DE-D78417CCB651}" type="presOf" srcId="{4CA6AA1D-A531-468A-85CF-B3C5F43B8FF2}" destId="{254221E9-BEBF-434B-89E6-931CBF50013D}" srcOrd="0" destOrd="0" presId="urn:microsoft.com/office/officeart/2018/2/layout/IconVerticalSolidList"/>
    <dgm:cxn modelId="{298A0360-EC4B-4BFE-BEE0-7DA2CCCF3C36}" srcId="{3387EAF0-94BB-4878-BD30-F04DDDD654AC}" destId="{FC3F5884-B8D0-461E-86E0-789177569AC4}" srcOrd="0" destOrd="0" parTransId="{BFE0647A-3DDB-4D19-92A4-54A8B17F4660}" sibTransId="{162E0636-D087-4A2E-9263-75065456AE4C}"/>
    <dgm:cxn modelId="{D701E064-CC4F-4CF1-A9A8-286B7C331CDF}" type="presOf" srcId="{53E6885F-4527-4E87-8DFE-C6DC3A77670A}" destId="{FA3EB90B-8906-415C-AF12-1A87F6771F8B}" srcOrd="0" destOrd="0" presId="urn:microsoft.com/office/officeart/2018/2/layout/IconVerticalSolidList"/>
    <dgm:cxn modelId="{34CBC84A-EA1E-4D36-AFC5-D646D7E726BB}" type="presOf" srcId="{045F4A97-658F-4943-9820-FAD4ECC8BB50}" destId="{F40A42D3-F930-4E00-B690-FAB7D02A1D26}" srcOrd="0" destOrd="1" presId="urn:microsoft.com/office/officeart/2018/2/layout/IconVerticalSolidList"/>
    <dgm:cxn modelId="{366EF84A-76A7-4994-8E5B-783FA458E2E4}" srcId="{0F9964F3-6D34-422F-8883-E0D5425F0E31}" destId="{4CA6AA1D-A531-468A-85CF-B3C5F43B8FF2}" srcOrd="3" destOrd="0" parTransId="{23EF8CDF-ECE0-4215-9F4C-9048D8F4D5A6}" sibTransId="{5223D28C-EB38-4071-82E1-6ADA00970B21}"/>
    <dgm:cxn modelId="{40E02C4D-4A4A-4AD7-8175-151E0E6FE4F6}" type="presOf" srcId="{97B9613F-2096-4A7A-AB80-76016383C91A}" destId="{3F366E6E-F835-43E8-8351-4DC7CA3D2F8E}" srcOrd="0" destOrd="0" presId="urn:microsoft.com/office/officeart/2018/2/layout/IconVerticalSolidList"/>
    <dgm:cxn modelId="{73EE8A6E-862C-4CF8-8FA2-59EC0686873D}" srcId="{4CA6AA1D-A531-468A-85CF-B3C5F43B8FF2}" destId="{1801861E-0D54-48C6-A10E-DD3B2E0B8F7E}" srcOrd="2" destOrd="0" parTransId="{3C67C0B7-4145-4B41-A0DA-040B9D1E2AC3}" sibTransId="{4B636DE9-C396-4F95-A415-05A7ABBAFEEC}"/>
    <dgm:cxn modelId="{F05B6C83-6636-45DB-8A8B-1F01DE595135}" srcId="{27A423B2-DA68-4F7C-832A-4BCFA4C67C44}" destId="{980AFF62-565F-4924-8013-CA59B80FE9F1}" srcOrd="1" destOrd="0" parTransId="{58E88907-0F6E-4E66-A326-89B5C88A719C}" sibTransId="{5981FAC4-A2BA-4D79-9DE9-2AA0F17F5947}"/>
    <dgm:cxn modelId="{56405B84-3F5A-48D8-A6C2-055F4CE9ACE9}" type="presOf" srcId="{B846FE6B-B8AE-4B7E-BFC1-0493346BFA40}" destId="{25CEEDED-90E9-4B56-BD8A-D63ACDCC8DD3}" srcOrd="0" destOrd="0" presId="urn:microsoft.com/office/officeart/2018/2/layout/IconVerticalSolidList"/>
    <dgm:cxn modelId="{C8EABB92-7E3D-498F-827C-802CDDC79DA8}" srcId="{4CA6AA1D-A531-468A-85CF-B3C5F43B8FF2}" destId="{C0392CB0-9E78-4CBC-973C-7A9BFAD63311}" srcOrd="0" destOrd="0" parTransId="{7CC35E09-C068-4161-9ECB-19DF68D4BC2B}" sibTransId="{FC6A6125-9CB0-4A68-AA21-A7371B329BED}"/>
    <dgm:cxn modelId="{2DE398A0-F289-4356-A12D-7CA7F452686D}" type="presOf" srcId="{27A423B2-DA68-4F7C-832A-4BCFA4C67C44}" destId="{4E68B68D-D9B9-47F8-8318-D17B72A0A876}" srcOrd="0" destOrd="0" presId="urn:microsoft.com/office/officeart/2018/2/layout/IconVerticalSolidList"/>
    <dgm:cxn modelId="{272DDEA3-20D8-4D37-B6AB-F884C861AF6B}" type="presOf" srcId="{8E0748B7-30DA-45A8-B312-ECC525335137}" destId="{0BBC0CDB-7C72-454D-9104-A3EDE23E8C22}" srcOrd="0" destOrd="0" presId="urn:microsoft.com/office/officeart/2018/2/layout/IconVerticalSolidList"/>
    <dgm:cxn modelId="{22983BA8-4018-4181-BC1A-3ACD83A1E1BB}" srcId="{0F9964F3-6D34-422F-8883-E0D5425F0E31}" destId="{27A423B2-DA68-4F7C-832A-4BCFA4C67C44}" srcOrd="2" destOrd="0" parTransId="{0B149BFB-99C2-4037-BB87-FEE79D91EEFB}" sibTransId="{0B6DBF1F-2117-4121-A897-6A90B9AD4F56}"/>
    <dgm:cxn modelId="{2B270BB1-6B0E-4A1A-AA12-62BE5FF95433}" srcId="{27A423B2-DA68-4F7C-832A-4BCFA4C67C44}" destId="{53E6885F-4527-4E87-8DFE-C6DC3A77670A}" srcOrd="0" destOrd="0" parTransId="{62E9B4EB-6EA4-4740-829D-C3E95A1B66F9}" sibTransId="{0DAF8892-DC98-412E-B456-BF30A49E7A1B}"/>
    <dgm:cxn modelId="{066020B5-75EC-4C9C-9142-662B51C77DBD}" srcId="{0F9964F3-6D34-422F-8883-E0D5425F0E31}" destId="{3387EAF0-94BB-4878-BD30-F04DDDD654AC}" srcOrd="0" destOrd="0" parTransId="{76B4A87F-63D7-416C-A8D5-CB060C44A78A}" sibTransId="{DF7C79E0-817F-487F-8B48-4ACC0433B27C}"/>
    <dgm:cxn modelId="{3E1539BE-1638-4299-8856-81FC7209B67A}" srcId="{0F9964F3-6D34-422F-8883-E0D5425F0E31}" destId="{97B9613F-2096-4A7A-AB80-76016383C91A}" srcOrd="4" destOrd="0" parTransId="{25382477-8C96-4E50-BA5A-880232B1EF5F}" sibTransId="{A4E53A2F-019F-4CB3-822F-19607715AB7A}"/>
    <dgm:cxn modelId="{F2E047BE-C001-4375-980C-B7178D77EE99}" type="presOf" srcId="{C0392CB0-9E78-4CBC-973C-7A9BFAD63311}" destId="{F40A42D3-F930-4E00-B690-FAB7D02A1D26}" srcOrd="0" destOrd="0" presId="urn:microsoft.com/office/officeart/2018/2/layout/IconVerticalSolidList"/>
    <dgm:cxn modelId="{57BB7AC0-D1FE-4D04-88F0-9DD62D80A536}" type="presOf" srcId="{0F9964F3-6D34-422F-8883-E0D5425F0E31}" destId="{3D96D597-222F-4BEA-BF2D-C3A479C61B84}" srcOrd="0" destOrd="0" presId="urn:microsoft.com/office/officeart/2018/2/layout/IconVerticalSolidList"/>
    <dgm:cxn modelId="{3370AECC-4226-4778-AC59-4B6F139A5AED}" srcId="{8E0748B7-30DA-45A8-B312-ECC525335137}" destId="{96B7CEE0-A952-4F0B-95FC-8C7124DCE232}" srcOrd="0" destOrd="0" parTransId="{5B045C5F-F62A-439A-BA54-0638FB3E6022}" sibTransId="{4E5FE0FF-E604-4758-932B-71DCC0BE4C4C}"/>
    <dgm:cxn modelId="{0CF467D5-3801-4D07-AEB8-8B88ED217745}" srcId="{97B9613F-2096-4A7A-AB80-76016383C91A}" destId="{B846FE6B-B8AE-4B7E-BFC1-0493346BFA40}" srcOrd="0" destOrd="0" parTransId="{A3CB3105-8F91-407C-823B-F859FA7DECC5}" sibTransId="{35949287-3737-45FE-9E07-9CA2A42615E0}"/>
    <dgm:cxn modelId="{0C1157E3-77AB-4114-BB3A-423EA6158621}" type="presOf" srcId="{B7ECAD19-D5C9-48D5-ACD7-16BD26A6AFE3}" destId="{B48FB9E6-3AD8-4436-8FEB-2C11870D9B6B}" srcOrd="0" destOrd="1" presId="urn:microsoft.com/office/officeart/2018/2/layout/IconVerticalSolidList"/>
    <dgm:cxn modelId="{7B24B0E3-0B58-4DFE-B087-EA1656D45EF9}" type="presOf" srcId="{980AFF62-565F-4924-8013-CA59B80FE9F1}" destId="{FA3EB90B-8906-415C-AF12-1A87F6771F8B}" srcOrd="0" destOrd="1" presId="urn:microsoft.com/office/officeart/2018/2/layout/IconVerticalSolidList"/>
    <dgm:cxn modelId="{4081D7F3-7A71-4869-B4AD-994A0E8DB81C}" type="presOf" srcId="{96B7CEE0-A952-4F0B-95FC-8C7124DCE232}" destId="{B48FB9E6-3AD8-4436-8FEB-2C11870D9B6B}" srcOrd="0" destOrd="0" presId="urn:microsoft.com/office/officeart/2018/2/layout/IconVerticalSolidList"/>
    <dgm:cxn modelId="{7E5994F7-B6EB-4856-BF6C-629616689A4C}" type="presOf" srcId="{3387EAF0-94BB-4878-BD30-F04DDDD654AC}" destId="{134D0C3B-9D5E-425C-BD98-7FD9DE66A4DD}" srcOrd="0" destOrd="0" presId="urn:microsoft.com/office/officeart/2018/2/layout/IconVerticalSolidList"/>
    <dgm:cxn modelId="{38AEC1F8-659A-4AFC-B899-157E501697D7}" srcId="{0F9964F3-6D34-422F-8883-E0D5425F0E31}" destId="{8E0748B7-30DA-45A8-B312-ECC525335137}" srcOrd="1" destOrd="0" parTransId="{9E239F0C-11D2-4D5E-AB97-7CB70E9C9C3E}" sibTransId="{C57239BF-168A-4D4F-B3F3-8DAA716280C1}"/>
    <dgm:cxn modelId="{494C86B3-7737-4E2E-92A2-1D69E734F69E}" type="presParOf" srcId="{3D96D597-222F-4BEA-BF2D-C3A479C61B84}" destId="{15AE784E-FB71-491D-B3D0-995E0A60E7A8}" srcOrd="0" destOrd="0" presId="urn:microsoft.com/office/officeart/2018/2/layout/IconVerticalSolidList"/>
    <dgm:cxn modelId="{6221239A-7083-4B8E-9A15-C77F87DD1F0F}" type="presParOf" srcId="{15AE784E-FB71-491D-B3D0-995E0A60E7A8}" destId="{BBC35471-8612-448D-8E6F-EDFB1A7B3085}" srcOrd="0" destOrd="0" presId="urn:microsoft.com/office/officeart/2018/2/layout/IconVerticalSolidList"/>
    <dgm:cxn modelId="{7B9FB902-E7AC-4437-BC58-96B029E8A9B0}" type="presParOf" srcId="{15AE784E-FB71-491D-B3D0-995E0A60E7A8}" destId="{B9B444FA-426F-4D51-8ED6-1B3578F9537A}" srcOrd="1" destOrd="0" presId="urn:microsoft.com/office/officeart/2018/2/layout/IconVerticalSolidList"/>
    <dgm:cxn modelId="{E3A2407C-EBB3-490D-A71C-F28D72D005B0}" type="presParOf" srcId="{15AE784E-FB71-491D-B3D0-995E0A60E7A8}" destId="{0F20D7DA-F77F-46E7-AC9D-A771227AF378}" srcOrd="2" destOrd="0" presId="urn:microsoft.com/office/officeart/2018/2/layout/IconVerticalSolidList"/>
    <dgm:cxn modelId="{5906ACE8-F931-4965-AFA9-02026A2E7FA6}" type="presParOf" srcId="{15AE784E-FB71-491D-B3D0-995E0A60E7A8}" destId="{134D0C3B-9D5E-425C-BD98-7FD9DE66A4DD}" srcOrd="3" destOrd="0" presId="urn:microsoft.com/office/officeart/2018/2/layout/IconVerticalSolidList"/>
    <dgm:cxn modelId="{03D89590-9EE7-42B9-A61C-9DDC4B085CAD}" type="presParOf" srcId="{15AE784E-FB71-491D-B3D0-995E0A60E7A8}" destId="{FF4678AA-F667-412E-A587-41DB765B8538}" srcOrd="4" destOrd="0" presId="urn:microsoft.com/office/officeart/2018/2/layout/IconVerticalSolidList"/>
    <dgm:cxn modelId="{6D3F1D5B-4B46-453D-9270-955122B79970}" type="presParOf" srcId="{3D96D597-222F-4BEA-BF2D-C3A479C61B84}" destId="{966CD27A-F4FE-4BE0-8183-9FFDC46B6344}" srcOrd="1" destOrd="0" presId="urn:microsoft.com/office/officeart/2018/2/layout/IconVerticalSolidList"/>
    <dgm:cxn modelId="{B7BCA6B4-F96F-4A2D-8332-4FE544D4CEC5}" type="presParOf" srcId="{3D96D597-222F-4BEA-BF2D-C3A479C61B84}" destId="{F3EC90B3-CACE-4523-B52C-0A26E5A9799F}" srcOrd="2" destOrd="0" presId="urn:microsoft.com/office/officeart/2018/2/layout/IconVerticalSolidList"/>
    <dgm:cxn modelId="{FDC29AF5-3A4F-4DFB-A24A-7943E434C7BC}" type="presParOf" srcId="{F3EC90B3-CACE-4523-B52C-0A26E5A9799F}" destId="{34A6DE66-9AC6-405E-92C6-1264987CEE48}" srcOrd="0" destOrd="0" presId="urn:microsoft.com/office/officeart/2018/2/layout/IconVerticalSolidList"/>
    <dgm:cxn modelId="{DD7F8A13-E8F0-4CC8-8927-9C56F11C502D}" type="presParOf" srcId="{F3EC90B3-CACE-4523-B52C-0A26E5A9799F}" destId="{2ECC31E1-FC7D-4AB3-8822-C7AC2622C196}" srcOrd="1" destOrd="0" presId="urn:microsoft.com/office/officeart/2018/2/layout/IconVerticalSolidList"/>
    <dgm:cxn modelId="{0B118043-0FEC-4579-B3EC-DB00221A6ECF}" type="presParOf" srcId="{F3EC90B3-CACE-4523-B52C-0A26E5A9799F}" destId="{F3F8293A-369E-4093-BDBB-0FB49EBD01B3}" srcOrd="2" destOrd="0" presId="urn:microsoft.com/office/officeart/2018/2/layout/IconVerticalSolidList"/>
    <dgm:cxn modelId="{D4A60476-417A-4762-AA35-4570BC1ABF56}" type="presParOf" srcId="{F3EC90B3-CACE-4523-B52C-0A26E5A9799F}" destId="{0BBC0CDB-7C72-454D-9104-A3EDE23E8C22}" srcOrd="3" destOrd="0" presId="urn:microsoft.com/office/officeart/2018/2/layout/IconVerticalSolidList"/>
    <dgm:cxn modelId="{DCC7DED5-A1D1-4F96-BFD8-D7583CC9784F}" type="presParOf" srcId="{F3EC90B3-CACE-4523-B52C-0A26E5A9799F}" destId="{B48FB9E6-3AD8-4436-8FEB-2C11870D9B6B}" srcOrd="4" destOrd="0" presId="urn:microsoft.com/office/officeart/2018/2/layout/IconVerticalSolidList"/>
    <dgm:cxn modelId="{DA855125-CE31-46CF-8931-30EC52D804C4}" type="presParOf" srcId="{3D96D597-222F-4BEA-BF2D-C3A479C61B84}" destId="{0EFC1189-4DF5-4EB4-BC97-BA6BD40EC42C}" srcOrd="3" destOrd="0" presId="urn:microsoft.com/office/officeart/2018/2/layout/IconVerticalSolidList"/>
    <dgm:cxn modelId="{C28493BB-62FD-416F-85EB-E11B3E8D1CE1}" type="presParOf" srcId="{3D96D597-222F-4BEA-BF2D-C3A479C61B84}" destId="{D5F6E093-65A3-4F24-8A66-F9575BD03C82}" srcOrd="4" destOrd="0" presId="urn:microsoft.com/office/officeart/2018/2/layout/IconVerticalSolidList"/>
    <dgm:cxn modelId="{ACF474F7-CDE6-4470-B780-04106D3863E7}" type="presParOf" srcId="{D5F6E093-65A3-4F24-8A66-F9575BD03C82}" destId="{EF930854-8BDB-48FB-9998-75114C5A1C74}" srcOrd="0" destOrd="0" presId="urn:microsoft.com/office/officeart/2018/2/layout/IconVerticalSolidList"/>
    <dgm:cxn modelId="{7323760F-6770-4DDE-B187-1BCB759CC81E}" type="presParOf" srcId="{D5F6E093-65A3-4F24-8A66-F9575BD03C82}" destId="{D8B90E56-722C-4074-86C4-D9F355A2FA6F}" srcOrd="1" destOrd="0" presId="urn:microsoft.com/office/officeart/2018/2/layout/IconVerticalSolidList"/>
    <dgm:cxn modelId="{05E836EB-B367-4760-A3F5-8C77CECB89AE}" type="presParOf" srcId="{D5F6E093-65A3-4F24-8A66-F9575BD03C82}" destId="{B7545111-A16A-4AFB-9164-3F026B2E5F1F}" srcOrd="2" destOrd="0" presId="urn:microsoft.com/office/officeart/2018/2/layout/IconVerticalSolidList"/>
    <dgm:cxn modelId="{E78D40A9-1E11-4719-867B-2E06CBD2FEE4}" type="presParOf" srcId="{D5F6E093-65A3-4F24-8A66-F9575BD03C82}" destId="{4E68B68D-D9B9-47F8-8318-D17B72A0A876}" srcOrd="3" destOrd="0" presId="urn:microsoft.com/office/officeart/2018/2/layout/IconVerticalSolidList"/>
    <dgm:cxn modelId="{14FEF8ED-BCBC-4C27-A6AE-8F74E5F645E2}" type="presParOf" srcId="{D5F6E093-65A3-4F24-8A66-F9575BD03C82}" destId="{FA3EB90B-8906-415C-AF12-1A87F6771F8B}" srcOrd="4" destOrd="0" presId="urn:microsoft.com/office/officeart/2018/2/layout/IconVerticalSolidList"/>
    <dgm:cxn modelId="{DA5D255A-2259-4939-B125-582C08FEC690}" type="presParOf" srcId="{3D96D597-222F-4BEA-BF2D-C3A479C61B84}" destId="{9CEB7B09-F482-4C3A-9AEF-0E8B41997BA4}" srcOrd="5" destOrd="0" presId="urn:microsoft.com/office/officeart/2018/2/layout/IconVerticalSolidList"/>
    <dgm:cxn modelId="{568BFE2A-CB53-4D9D-8BE6-92F8F188E4A7}" type="presParOf" srcId="{3D96D597-222F-4BEA-BF2D-C3A479C61B84}" destId="{0750668F-4691-4101-8E7A-79E80126C44D}" srcOrd="6" destOrd="0" presId="urn:microsoft.com/office/officeart/2018/2/layout/IconVerticalSolidList"/>
    <dgm:cxn modelId="{8D1C98C7-5BDB-4ABA-A09A-AC7A2BD02754}" type="presParOf" srcId="{0750668F-4691-4101-8E7A-79E80126C44D}" destId="{FEF63FD3-7972-493B-A22D-8A1812CC438B}" srcOrd="0" destOrd="0" presId="urn:microsoft.com/office/officeart/2018/2/layout/IconVerticalSolidList"/>
    <dgm:cxn modelId="{4BDC3294-8204-4254-B33C-037C38C2EAED}" type="presParOf" srcId="{0750668F-4691-4101-8E7A-79E80126C44D}" destId="{917229CD-B4EF-4CA9-AACB-934E97D69CF0}" srcOrd="1" destOrd="0" presId="urn:microsoft.com/office/officeart/2018/2/layout/IconVerticalSolidList"/>
    <dgm:cxn modelId="{8F616430-0319-4648-A7A9-D535B2FFD70A}" type="presParOf" srcId="{0750668F-4691-4101-8E7A-79E80126C44D}" destId="{05C0DBFF-13D5-421B-86ED-71FC76DD7CD8}" srcOrd="2" destOrd="0" presId="urn:microsoft.com/office/officeart/2018/2/layout/IconVerticalSolidList"/>
    <dgm:cxn modelId="{4134578A-CB1D-4449-AF9F-768205B5F85C}" type="presParOf" srcId="{0750668F-4691-4101-8E7A-79E80126C44D}" destId="{254221E9-BEBF-434B-89E6-931CBF50013D}" srcOrd="3" destOrd="0" presId="urn:microsoft.com/office/officeart/2018/2/layout/IconVerticalSolidList"/>
    <dgm:cxn modelId="{7566823E-4E06-4B5E-AAD7-E0781DBCD88E}" type="presParOf" srcId="{0750668F-4691-4101-8E7A-79E80126C44D}" destId="{F40A42D3-F930-4E00-B690-FAB7D02A1D26}" srcOrd="4" destOrd="0" presId="urn:microsoft.com/office/officeart/2018/2/layout/IconVerticalSolidList"/>
    <dgm:cxn modelId="{89CE4F0E-5F42-472C-B2DD-68CD74B72252}" type="presParOf" srcId="{3D96D597-222F-4BEA-BF2D-C3A479C61B84}" destId="{30207D96-C71F-4593-A29F-7EC7F781AC1C}" srcOrd="7" destOrd="0" presId="urn:microsoft.com/office/officeart/2018/2/layout/IconVerticalSolidList"/>
    <dgm:cxn modelId="{0646B0C4-90F1-4E74-85FE-4B395B322AAB}" type="presParOf" srcId="{3D96D597-222F-4BEA-BF2D-C3A479C61B84}" destId="{B516DA2F-F6ED-4E66-82D4-83E0AC416B2A}" srcOrd="8" destOrd="0" presId="urn:microsoft.com/office/officeart/2018/2/layout/IconVerticalSolidList"/>
    <dgm:cxn modelId="{47E9D1C8-0C7D-4B97-AAE2-79D1FE6619CD}" type="presParOf" srcId="{B516DA2F-F6ED-4E66-82D4-83E0AC416B2A}" destId="{B5CF6909-7CD0-4722-9F86-9338F34C565B}" srcOrd="0" destOrd="0" presId="urn:microsoft.com/office/officeart/2018/2/layout/IconVerticalSolidList"/>
    <dgm:cxn modelId="{CDCC55B0-0D49-42AF-A835-7D089BDECD43}" type="presParOf" srcId="{B516DA2F-F6ED-4E66-82D4-83E0AC416B2A}" destId="{E41A69BE-0870-489A-BEAA-FBCAAD0AEF8D}" srcOrd="1" destOrd="0" presId="urn:microsoft.com/office/officeart/2018/2/layout/IconVerticalSolidList"/>
    <dgm:cxn modelId="{64903DA3-3E09-4A2B-AC2F-22DDBE51151B}" type="presParOf" srcId="{B516DA2F-F6ED-4E66-82D4-83E0AC416B2A}" destId="{AC62D401-CB7F-4F9F-AE23-20C255181790}" srcOrd="2" destOrd="0" presId="urn:microsoft.com/office/officeart/2018/2/layout/IconVerticalSolidList"/>
    <dgm:cxn modelId="{64D818BE-9CDA-47E4-963F-E571CFD89472}" type="presParOf" srcId="{B516DA2F-F6ED-4E66-82D4-83E0AC416B2A}" destId="{3F366E6E-F835-43E8-8351-4DC7CA3D2F8E}" srcOrd="3" destOrd="0" presId="urn:microsoft.com/office/officeart/2018/2/layout/IconVerticalSolidList"/>
    <dgm:cxn modelId="{89944CE6-DA28-4AB3-A4E4-B5E4F99F9341}" type="presParOf" srcId="{B516DA2F-F6ED-4E66-82D4-83E0AC416B2A}" destId="{25CEEDED-90E9-4B56-BD8A-D63ACDCC8DD3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6C3DC70-DC45-4975-BF73-13A4C4441D7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AC1C0EC-C5C2-46BD-AC1B-F90E133EB57E}">
      <dgm:prSet/>
      <dgm:spPr/>
      <dgm:t>
        <a:bodyPr/>
        <a:lstStyle/>
        <a:p>
          <a:r>
            <a:rPr lang="cs-CZ"/>
            <a:t>Získání znalostí v oblastech </a:t>
          </a:r>
          <a:endParaRPr lang="en-US"/>
        </a:p>
      </dgm:t>
    </dgm:pt>
    <dgm:pt modelId="{764557E4-2C98-412C-99A9-2BBA176CBC07}" type="parTrans" cxnId="{33F7D89D-7023-492C-A68E-D63A7B055AF5}">
      <dgm:prSet/>
      <dgm:spPr/>
      <dgm:t>
        <a:bodyPr/>
        <a:lstStyle/>
        <a:p>
          <a:endParaRPr lang="en-US"/>
        </a:p>
      </dgm:t>
    </dgm:pt>
    <dgm:pt modelId="{7DA16C56-A6E6-41E4-8502-B7CCDE172CC0}" type="sibTrans" cxnId="{33F7D89D-7023-492C-A68E-D63A7B055AF5}">
      <dgm:prSet/>
      <dgm:spPr/>
      <dgm:t>
        <a:bodyPr/>
        <a:lstStyle/>
        <a:p>
          <a:endParaRPr lang="en-US"/>
        </a:p>
      </dgm:t>
    </dgm:pt>
    <dgm:pt modelId="{9649EA1D-1B40-486D-9408-41209700B955}">
      <dgm:prSet/>
      <dgm:spPr/>
      <dgm:t>
        <a:bodyPr/>
        <a:lstStyle/>
        <a:p>
          <a:r>
            <a:rPr lang="cs-CZ"/>
            <a:t>Schopnost vykonávat analýzy</a:t>
          </a:r>
          <a:endParaRPr lang="en-US"/>
        </a:p>
      </dgm:t>
    </dgm:pt>
    <dgm:pt modelId="{12B8102E-8B96-452D-83DA-1EEF9805D8E2}" type="parTrans" cxnId="{0CD4AE58-882A-4127-A14F-C498EFFE8778}">
      <dgm:prSet/>
      <dgm:spPr/>
      <dgm:t>
        <a:bodyPr/>
        <a:lstStyle/>
        <a:p>
          <a:endParaRPr lang="en-US"/>
        </a:p>
      </dgm:t>
    </dgm:pt>
    <dgm:pt modelId="{D3F839BA-44CE-4028-9606-7D37F5561E52}" type="sibTrans" cxnId="{0CD4AE58-882A-4127-A14F-C498EFFE8778}">
      <dgm:prSet/>
      <dgm:spPr/>
      <dgm:t>
        <a:bodyPr/>
        <a:lstStyle/>
        <a:p>
          <a:endParaRPr lang="en-US"/>
        </a:p>
      </dgm:t>
    </dgm:pt>
    <dgm:pt modelId="{DBEA6425-0D2F-44B1-90DA-8371C1D90629}">
      <dgm:prSet/>
      <dgm:spPr/>
      <dgm:t>
        <a:bodyPr/>
        <a:lstStyle/>
        <a:p>
          <a:r>
            <a:rPr lang="cs-CZ"/>
            <a:t>Práce s programem Pohoda </a:t>
          </a:r>
          <a:endParaRPr lang="en-US"/>
        </a:p>
      </dgm:t>
    </dgm:pt>
    <dgm:pt modelId="{F76DC2D4-6B8C-408E-A9C0-19E48F700245}" type="parTrans" cxnId="{48ADC194-2DE7-49D7-A817-F23DB5EEF932}">
      <dgm:prSet/>
      <dgm:spPr/>
      <dgm:t>
        <a:bodyPr/>
        <a:lstStyle/>
        <a:p>
          <a:endParaRPr lang="en-US"/>
        </a:p>
      </dgm:t>
    </dgm:pt>
    <dgm:pt modelId="{13D877E8-C836-49EA-8E4A-7A5B91F4DE59}" type="sibTrans" cxnId="{48ADC194-2DE7-49D7-A817-F23DB5EEF932}">
      <dgm:prSet/>
      <dgm:spPr/>
      <dgm:t>
        <a:bodyPr/>
        <a:lstStyle/>
        <a:p>
          <a:endParaRPr lang="en-US"/>
        </a:p>
      </dgm:t>
    </dgm:pt>
    <dgm:pt modelId="{EF0EA778-83CB-47B5-827A-6693F5C671A5}">
      <dgm:prSet/>
      <dgm:spPr/>
      <dgm:t>
        <a:bodyPr/>
        <a:lstStyle/>
        <a:p>
          <a:r>
            <a:rPr lang="cs-CZ"/>
            <a:t>Práce v kolektivu </a:t>
          </a:r>
          <a:endParaRPr lang="en-US"/>
        </a:p>
      </dgm:t>
    </dgm:pt>
    <dgm:pt modelId="{56F9CC95-2D34-4F0D-A276-8844E5948BA8}" type="parTrans" cxnId="{CD6C4DF9-A04D-4514-B311-3D8E7C4AAC54}">
      <dgm:prSet/>
      <dgm:spPr/>
      <dgm:t>
        <a:bodyPr/>
        <a:lstStyle/>
        <a:p>
          <a:endParaRPr lang="en-US"/>
        </a:p>
      </dgm:t>
    </dgm:pt>
    <dgm:pt modelId="{26BB76EC-0ECB-4D3D-A21C-B291AAE137E3}" type="sibTrans" cxnId="{CD6C4DF9-A04D-4514-B311-3D8E7C4AAC54}">
      <dgm:prSet/>
      <dgm:spPr/>
      <dgm:t>
        <a:bodyPr/>
        <a:lstStyle/>
        <a:p>
          <a:endParaRPr lang="en-US"/>
        </a:p>
      </dgm:t>
    </dgm:pt>
    <dgm:pt modelId="{E207735D-3ED4-4314-B841-1C51F8108FAD}">
      <dgm:prSet/>
      <dgm:spPr/>
      <dgm:t>
        <a:bodyPr/>
        <a:lstStyle/>
        <a:p>
          <a:r>
            <a:rPr lang="cs-CZ"/>
            <a:t>Chod firmy </a:t>
          </a:r>
          <a:endParaRPr lang="en-US"/>
        </a:p>
      </dgm:t>
    </dgm:pt>
    <dgm:pt modelId="{D82EB5BA-D0A5-4DC6-9AB5-B74560A2211D}" type="parTrans" cxnId="{32590CCB-A68E-4AD6-9858-FDE735AD06B2}">
      <dgm:prSet/>
      <dgm:spPr/>
      <dgm:t>
        <a:bodyPr/>
        <a:lstStyle/>
        <a:p>
          <a:endParaRPr lang="en-US"/>
        </a:p>
      </dgm:t>
    </dgm:pt>
    <dgm:pt modelId="{F5F40FFE-99D5-4ABE-A422-B7D3F149FED6}" type="sibTrans" cxnId="{32590CCB-A68E-4AD6-9858-FDE735AD06B2}">
      <dgm:prSet/>
      <dgm:spPr/>
      <dgm:t>
        <a:bodyPr/>
        <a:lstStyle/>
        <a:p>
          <a:endParaRPr lang="en-US"/>
        </a:p>
      </dgm:t>
    </dgm:pt>
    <dgm:pt modelId="{CAC97E3A-4850-4DE7-9BEA-FDF21D053843}" type="pres">
      <dgm:prSet presAssocID="{56C3DC70-DC45-4975-BF73-13A4C4441D78}" presName="linear" presStyleCnt="0">
        <dgm:presLayoutVars>
          <dgm:animLvl val="lvl"/>
          <dgm:resizeHandles val="exact"/>
        </dgm:presLayoutVars>
      </dgm:prSet>
      <dgm:spPr/>
    </dgm:pt>
    <dgm:pt modelId="{BEE5657F-E62B-4D8E-A3E6-065383479E91}" type="pres">
      <dgm:prSet presAssocID="{3AC1C0EC-C5C2-46BD-AC1B-F90E133EB57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CF48EA0-F7D2-4EE2-B2F9-C12A64FC52A2}" type="pres">
      <dgm:prSet presAssocID="{7DA16C56-A6E6-41E4-8502-B7CCDE172CC0}" presName="spacer" presStyleCnt="0"/>
      <dgm:spPr/>
    </dgm:pt>
    <dgm:pt modelId="{26B46BA8-A6E4-49A9-878E-32B842E4E76F}" type="pres">
      <dgm:prSet presAssocID="{9649EA1D-1B40-486D-9408-41209700B955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6ECAF3B0-7CA8-4DB7-95CD-FB79407449FC}" type="pres">
      <dgm:prSet presAssocID="{D3F839BA-44CE-4028-9606-7D37F5561E52}" presName="spacer" presStyleCnt="0"/>
      <dgm:spPr/>
    </dgm:pt>
    <dgm:pt modelId="{DC6732F3-CE86-402F-B712-0C9FF5E3723C}" type="pres">
      <dgm:prSet presAssocID="{DBEA6425-0D2F-44B1-90DA-8371C1D90629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CAD5F8A-5B24-4C7E-8D47-E36D0FD4B51A}" type="pres">
      <dgm:prSet presAssocID="{13D877E8-C836-49EA-8E4A-7A5B91F4DE59}" presName="spacer" presStyleCnt="0"/>
      <dgm:spPr/>
    </dgm:pt>
    <dgm:pt modelId="{7FCFDA70-1A65-490B-AF27-8250F3B79378}" type="pres">
      <dgm:prSet presAssocID="{EF0EA778-83CB-47B5-827A-6693F5C671A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24E3C06-A4A7-4A48-B265-EBB7E6A832CC}" type="pres">
      <dgm:prSet presAssocID="{26BB76EC-0ECB-4D3D-A21C-B291AAE137E3}" presName="spacer" presStyleCnt="0"/>
      <dgm:spPr/>
    </dgm:pt>
    <dgm:pt modelId="{7A191B5C-8036-4021-9E3B-7EBFD817E4A9}" type="pres">
      <dgm:prSet presAssocID="{E207735D-3ED4-4314-B841-1C51F8108FAD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2DB7A118-2DC6-4697-AFF7-D2360E435078}" type="presOf" srcId="{EF0EA778-83CB-47B5-827A-6693F5C671A5}" destId="{7FCFDA70-1A65-490B-AF27-8250F3B79378}" srcOrd="0" destOrd="0" presId="urn:microsoft.com/office/officeart/2005/8/layout/vList2"/>
    <dgm:cxn modelId="{EDD94F29-1E24-4740-90CB-D65689A863A9}" type="presOf" srcId="{56C3DC70-DC45-4975-BF73-13A4C4441D78}" destId="{CAC97E3A-4850-4DE7-9BEA-FDF21D053843}" srcOrd="0" destOrd="0" presId="urn:microsoft.com/office/officeart/2005/8/layout/vList2"/>
    <dgm:cxn modelId="{DA066854-734E-4A72-810E-959D1DD72632}" type="presOf" srcId="{9649EA1D-1B40-486D-9408-41209700B955}" destId="{26B46BA8-A6E4-49A9-878E-32B842E4E76F}" srcOrd="0" destOrd="0" presId="urn:microsoft.com/office/officeart/2005/8/layout/vList2"/>
    <dgm:cxn modelId="{3A0B6D54-C408-4794-BC6F-AC6D4DCC5C42}" type="presOf" srcId="{E207735D-3ED4-4314-B841-1C51F8108FAD}" destId="{7A191B5C-8036-4021-9E3B-7EBFD817E4A9}" srcOrd="0" destOrd="0" presId="urn:microsoft.com/office/officeart/2005/8/layout/vList2"/>
    <dgm:cxn modelId="{0CD4AE58-882A-4127-A14F-C498EFFE8778}" srcId="{56C3DC70-DC45-4975-BF73-13A4C4441D78}" destId="{9649EA1D-1B40-486D-9408-41209700B955}" srcOrd="1" destOrd="0" parTransId="{12B8102E-8B96-452D-83DA-1EEF9805D8E2}" sibTransId="{D3F839BA-44CE-4028-9606-7D37F5561E52}"/>
    <dgm:cxn modelId="{48ADC194-2DE7-49D7-A817-F23DB5EEF932}" srcId="{56C3DC70-DC45-4975-BF73-13A4C4441D78}" destId="{DBEA6425-0D2F-44B1-90DA-8371C1D90629}" srcOrd="2" destOrd="0" parTransId="{F76DC2D4-6B8C-408E-A9C0-19E48F700245}" sibTransId="{13D877E8-C836-49EA-8E4A-7A5B91F4DE59}"/>
    <dgm:cxn modelId="{33F7D89D-7023-492C-A68E-D63A7B055AF5}" srcId="{56C3DC70-DC45-4975-BF73-13A4C4441D78}" destId="{3AC1C0EC-C5C2-46BD-AC1B-F90E133EB57E}" srcOrd="0" destOrd="0" parTransId="{764557E4-2C98-412C-99A9-2BBA176CBC07}" sibTransId="{7DA16C56-A6E6-41E4-8502-B7CCDE172CC0}"/>
    <dgm:cxn modelId="{7CF526CA-A7F8-4683-8E66-EA01464FDC3B}" type="presOf" srcId="{3AC1C0EC-C5C2-46BD-AC1B-F90E133EB57E}" destId="{BEE5657F-E62B-4D8E-A3E6-065383479E91}" srcOrd="0" destOrd="0" presId="urn:microsoft.com/office/officeart/2005/8/layout/vList2"/>
    <dgm:cxn modelId="{32590CCB-A68E-4AD6-9858-FDE735AD06B2}" srcId="{56C3DC70-DC45-4975-BF73-13A4C4441D78}" destId="{E207735D-3ED4-4314-B841-1C51F8108FAD}" srcOrd="4" destOrd="0" parTransId="{D82EB5BA-D0A5-4DC6-9AB5-B74560A2211D}" sibTransId="{F5F40FFE-99D5-4ABE-A422-B7D3F149FED6}"/>
    <dgm:cxn modelId="{F4395ADB-E106-478C-8E62-21C67F5E245E}" type="presOf" srcId="{DBEA6425-0D2F-44B1-90DA-8371C1D90629}" destId="{DC6732F3-CE86-402F-B712-0C9FF5E3723C}" srcOrd="0" destOrd="0" presId="urn:microsoft.com/office/officeart/2005/8/layout/vList2"/>
    <dgm:cxn modelId="{CD6C4DF9-A04D-4514-B311-3D8E7C4AAC54}" srcId="{56C3DC70-DC45-4975-BF73-13A4C4441D78}" destId="{EF0EA778-83CB-47B5-827A-6693F5C671A5}" srcOrd="3" destOrd="0" parTransId="{56F9CC95-2D34-4F0D-A276-8844E5948BA8}" sibTransId="{26BB76EC-0ECB-4D3D-A21C-B291AAE137E3}"/>
    <dgm:cxn modelId="{1CAA96BD-11E9-43F9-B6E0-9BE9FF72D455}" type="presParOf" srcId="{CAC97E3A-4850-4DE7-9BEA-FDF21D053843}" destId="{BEE5657F-E62B-4D8E-A3E6-065383479E91}" srcOrd="0" destOrd="0" presId="urn:microsoft.com/office/officeart/2005/8/layout/vList2"/>
    <dgm:cxn modelId="{3701D303-742C-4BD4-A6AE-F4F08FF544B8}" type="presParOf" srcId="{CAC97E3A-4850-4DE7-9BEA-FDF21D053843}" destId="{9CF48EA0-F7D2-4EE2-B2F9-C12A64FC52A2}" srcOrd="1" destOrd="0" presId="urn:microsoft.com/office/officeart/2005/8/layout/vList2"/>
    <dgm:cxn modelId="{6E5136EE-E58B-4158-879C-E090F70B3551}" type="presParOf" srcId="{CAC97E3A-4850-4DE7-9BEA-FDF21D053843}" destId="{26B46BA8-A6E4-49A9-878E-32B842E4E76F}" srcOrd="2" destOrd="0" presId="urn:microsoft.com/office/officeart/2005/8/layout/vList2"/>
    <dgm:cxn modelId="{C99A9952-62BE-4A2B-A9D8-068E6FA2AD2D}" type="presParOf" srcId="{CAC97E3A-4850-4DE7-9BEA-FDF21D053843}" destId="{6ECAF3B0-7CA8-4DB7-95CD-FB79407449FC}" srcOrd="3" destOrd="0" presId="urn:microsoft.com/office/officeart/2005/8/layout/vList2"/>
    <dgm:cxn modelId="{7CF0BFD9-BA08-479F-B2CC-15614532ED71}" type="presParOf" srcId="{CAC97E3A-4850-4DE7-9BEA-FDF21D053843}" destId="{DC6732F3-CE86-402F-B712-0C9FF5E3723C}" srcOrd="4" destOrd="0" presId="urn:microsoft.com/office/officeart/2005/8/layout/vList2"/>
    <dgm:cxn modelId="{2C3FBE1E-8EC5-42FE-93BE-A29DE103A935}" type="presParOf" srcId="{CAC97E3A-4850-4DE7-9BEA-FDF21D053843}" destId="{9CAD5F8A-5B24-4C7E-8D47-E36D0FD4B51A}" srcOrd="5" destOrd="0" presId="urn:microsoft.com/office/officeart/2005/8/layout/vList2"/>
    <dgm:cxn modelId="{F613399D-07E4-45AA-92EB-2E5737E5AB45}" type="presParOf" srcId="{CAC97E3A-4850-4DE7-9BEA-FDF21D053843}" destId="{7FCFDA70-1A65-490B-AF27-8250F3B79378}" srcOrd="6" destOrd="0" presId="urn:microsoft.com/office/officeart/2005/8/layout/vList2"/>
    <dgm:cxn modelId="{BBB2F865-BF72-4A89-B8E3-1938BB88FA79}" type="presParOf" srcId="{CAC97E3A-4850-4DE7-9BEA-FDF21D053843}" destId="{724E3C06-A4A7-4A48-B265-EBB7E6A832CC}" srcOrd="7" destOrd="0" presId="urn:microsoft.com/office/officeart/2005/8/layout/vList2"/>
    <dgm:cxn modelId="{6EEA56B9-85FC-4A41-B421-48CA2CF9173E}" type="presParOf" srcId="{CAC97E3A-4850-4DE7-9BEA-FDF21D053843}" destId="{7A191B5C-8036-4021-9E3B-7EBFD817E4A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671D239-7C62-4D57-B0C2-D6E7E9688F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DF8F283-43D2-4175-9457-5A3DF43F8452}">
      <dgm:prSet/>
      <dgm:spPr/>
      <dgm:t>
        <a:bodyPr/>
        <a:lstStyle/>
        <a:p>
          <a:r>
            <a:rPr lang="cs-CZ"/>
            <a:t>Praxi hodnotím kladně </a:t>
          </a:r>
          <a:endParaRPr lang="en-US"/>
        </a:p>
      </dgm:t>
    </dgm:pt>
    <dgm:pt modelId="{4AFB65F3-F573-4A53-8107-E0596E406582}" type="parTrans" cxnId="{F1A70EC8-DC8B-44EE-8755-CAF2D903178C}">
      <dgm:prSet/>
      <dgm:spPr/>
      <dgm:t>
        <a:bodyPr/>
        <a:lstStyle/>
        <a:p>
          <a:endParaRPr lang="en-US"/>
        </a:p>
      </dgm:t>
    </dgm:pt>
    <dgm:pt modelId="{C81E8ED2-68A3-4ADB-9AF3-6550B4CBFE7B}" type="sibTrans" cxnId="{F1A70EC8-DC8B-44EE-8755-CAF2D903178C}">
      <dgm:prSet/>
      <dgm:spPr/>
      <dgm:t>
        <a:bodyPr/>
        <a:lstStyle/>
        <a:p>
          <a:endParaRPr lang="en-US"/>
        </a:p>
      </dgm:t>
    </dgm:pt>
    <dgm:pt modelId="{968AC118-3B82-46DE-AE6F-0DB87C06A4A1}">
      <dgm:prSet/>
      <dgm:spPr/>
      <dgm:t>
        <a:bodyPr/>
        <a:lstStyle/>
        <a:p>
          <a:r>
            <a:rPr lang="cs-CZ"/>
            <a:t>Využití získaných zkušeností ze škol </a:t>
          </a:r>
          <a:endParaRPr lang="en-US"/>
        </a:p>
      </dgm:t>
    </dgm:pt>
    <dgm:pt modelId="{2E924746-1CE3-40D6-9075-E358C95A8FA7}" type="parTrans" cxnId="{C92742D7-98A3-4F9F-BF57-0C198FC39A70}">
      <dgm:prSet/>
      <dgm:spPr/>
      <dgm:t>
        <a:bodyPr/>
        <a:lstStyle/>
        <a:p>
          <a:endParaRPr lang="en-US"/>
        </a:p>
      </dgm:t>
    </dgm:pt>
    <dgm:pt modelId="{0C44FDE5-85D7-4496-8247-9D8588CAE6BC}" type="sibTrans" cxnId="{C92742D7-98A3-4F9F-BF57-0C198FC39A70}">
      <dgm:prSet/>
      <dgm:spPr/>
      <dgm:t>
        <a:bodyPr/>
        <a:lstStyle/>
        <a:p>
          <a:endParaRPr lang="en-US"/>
        </a:p>
      </dgm:t>
    </dgm:pt>
    <dgm:pt modelId="{B32D12BE-7A1E-44D3-92A1-85D9ADDC3950}">
      <dgm:prSet/>
      <dgm:spPr/>
      <dgm:t>
        <a:bodyPr/>
        <a:lstStyle/>
        <a:p>
          <a:r>
            <a:rPr lang="cs-CZ"/>
            <a:t>Rozšíření dovedností v programu pohoda a možnost využití do budoucna </a:t>
          </a:r>
          <a:endParaRPr lang="en-US"/>
        </a:p>
      </dgm:t>
    </dgm:pt>
    <dgm:pt modelId="{902E1AEF-ED9D-4B87-A77E-9DCB624733E8}" type="parTrans" cxnId="{A0CC9A14-B4DC-41C2-BF28-3A551C6B268F}">
      <dgm:prSet/>
      <dgm:spPr/>
      <dgm:t>
        <a:bodyPr/>
        <a:lstStyle/>
        <a:p>
          <a:endParaRPr lang="en-US"/>
        </a:p>
      </dgm:t>
    </dgm:pt>
    <dgm:pt modelId="{0BC64B09-1C93-4CC5-ACC9-0274872555A4}" type="sibTrans" cxnId="{A0CC9A14-B4DC-41C2-BF28-3A551C6B268F}">
      <dgm:prSet/>
      <dgm:spPr/>
      <dgm:t>
        <a:bodyPr/>
        <a:lstStyle/>
        <a:p>
          <a:endParaRPr lang="en-US"/>
        </a:p>
      </dgm:t>
    </dgm:pt>
    <dgm:pt modelId="{29085165-9999-42F9-AE8D-25F90B4D8068}">
      <dgm:prSet/>
      <dgm:spPr/>
      <dgm:t>
        <a:bodyPr/>
        <a:lstStyle/>
        <a:p>
          <a:r>
            <a:rPr lang="cs-CZ"/>
            <a:t>Rozšíření znalostí o chodu firmy </a:t>
          </a:r>
          <a:endParaRPr lang="en-US"/>
        </a:p>
      </dgm:t>
    </dgm:pt>
    <dgm:pt modelId="{4EE52944-A04D-487E-B89B-2EF789AE60CC}" type="parTrans" cxnId="{2AE0C508-26CD-44AD-AA8C-8E01FF04EFBE}">
      <dgm:prSet/>
      <dgm:spPr/>
      <dgm:t>
        <a:bodyPr/>
        <a:lstStyle/>
        <a:p>
          <a:endParaRPr lang="en-US"/>
        </a:p>
      </dgm:t>
    </dgm:pt>
    <dgm:pt modelId="{50FBC31A-CB9C-4A4A-8E86-CDDAF681DCC9}" type="sibTrans" cxnId="{2AE0C508-26CD-44AD-AA8C-8E01FF04EFBE}">
      <dgm:prSet/>
      <dgm:spPr/>
      <dgm:t>
        <a:bodyPr/>
        <a:lstStyle/>
        <a:p>
          <a:endParaRPr lang="en-US"/>
        </a:p>
      </dgm:t>
    </dgm:pt>
    <dgm:pt modelId="{BF883FD9-6F0A-457C-85B3-B138E9C4D485}" type="pres">
      <dgm:prSet presAssocID="{9671D239-7C62-4D57-B0C2-D6E7E9688FF5}" presName="linear" presStyleCnt="0">
        <dgm:presLayoutVars>
          <dgm:animLvl val="lvl"/>
          <dgm:resizeHandles val="exact"/>
        </dgm:presLayoutVars>
      </dgm:prSet>
      <dgm:spPr/>
    </dgm:pt>
    <dgm:pt modelId="{500428B9-5A9A-49A0-A3C3-183A74D07F67}" type="pres">
      <dgm:prSet presAssocID="{CDF8F283-43D2-4175-9457-5A3DF43F845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C4800D0-C790-48B9-A4EC-9C52241BAD3A}" type="pres">
      <dgm:prSet presAssocID="{C81E8ED2-68A3-4ADB-9AF3-6550B4CBFE7B}" presName="spacer" presStyleCnt="0"/>
      <dgm:spPr/>
    </dgm:pt>
    <dgm:pt modelId="{D85213A3-2500-4954-94A5-D24242D3D5E1}" type="pres">
      <dgm:prSet presAssocID="{968AC118-3B82-46DE-AE6F-0DB87C06A4A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6FCF45E-A2C5-4DCB-B983-17D6B509123C}" type="pres">
      <dgm:prSet presAssocID="{0C44FDE5-85D7-4496-8247-9D8588CAE6BC}" presName="spacer" presStyleCnt="0"/>
      <dgm:spPr/>
    </dgm:pt>
    <dgm:pt modelId="{3AD984A7-40E0-4FE2-AEB2-7CB43D54FC4C}" type="pres">
      <dgm:prSet presAssocID="{B32D12BE-7A1E-44D3-92A1-85D9ADDC395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C19EBFC-6108-48B0-80E2-4F1B7E6B3A8C}" type="pres">
      <dgm:prSet presAssocID="{0BC64B09-1C93-4CC5-ACC9-0274872555A4}" presName="spacer" presStyleCnt="0"/>
      <dgm:spPr/>
    </dgm:pt>
    <dgm:pt modelId="{F8E01F58-86DF-421D-926D-34094F588EA2}" type="pres">
      <dgm:prSet presAssocID="{29085165-9999-42F9-AE8D-25F90B4D806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AE0C508-26CD-44AD-AA8C-8E01FF04EFBE}" srcId="{9671D239-7C62-4D57-B0C2-D6E7E9688FF5}" destId="{29085165-9999-42F9-AE8D-25F90B4D8068}" srcOrd="3" destOrd="0" parTransId="{4EE52944-A04D-487E-B89B-2EF789AE60CC}" sibTransId="{50FBC31A-CB9C-4A4A-8E86-CDDAF681DCC9}"/>
    <dgm:cxn modelId="{33B0240C-CD74-4CED-92B6-B77A2DC20BBA}" type="presOf" srcId="{CDF8F283-43D2-4175-9457-5A3DF43F8452}" destId="{500428B9-5A9A-49A0-A3C3-183A74D07F67}" srcOrd="0" destOrd="0" presId="urn:microsoft.com/office/officeart/2005/8/layout/vList2"/>
    <dgm:cxn modelId="{A0CC9A14-B4DC-41C2-BF28-3A551C6B268F}" srcId="{9671D239-7C62-4D57-B0C2-D6E7E9688FF5}" destId="{B32D12BE-7A1E-44D3-92A1-85D9ADDC3950}" srcOrd="2" destOrd="0" parTransId="{902E1AEF-ED9D-4B87-A77E-9DCB624733E8}" sibTransId="{0BC64B09-1C93-4CC5-ACC9-0274872555A4}"/>
    <dgm:cxn modelId="{2281733C-2E8F-4AAD-8A03-D86BEF690451}" type="presOf" srcId="{B32D12BE-7A1E-44D3-92A1-85D9ADDC3950}" destId="{3AD984A7-40E0-4FE2-AEB2-7CB43D54FC4C}" srcOrd="0" destOrd="0" presId="urn:microsoft.com/office/officeart/2005/8/layout/vList2"/>
    <dgm:cxn modelId="{F0792E95-1CCE-41E0-91FB-60799CFA580A}" type="presOf" srcId="{9671D239-7C62-4D57-B0C2-D6E7E9688FF5}" destId="{BF883FD9-6F0A-457C-85B3-B138E9C4D485}" srcOrd="0" destOrd="0" presId="urn:microsoft.com/office/officeart/2005/8/layout/vList2"/>
    <dgm:cxn modelId="{2102B5B3-049A-4216-8FBF-438C28229A3E}" type="presOf" srcId="{968AC118-3B82-46DE-AE6F-0DB87C06A4A1}" destId="{D85213A3-2500-4954-94A5-D24242D3D5E1}" srcOrd="0" destOrd="0" presId="urn:microsoft.com/office/officeart/2005/8/layout/vList2"/>
    <dgm:cxn modelId="{F1A70EC8-DC8B-44EE-8755-CAF2D903178C}" srcId="{9671D239-7C62-4D57-B0C2-D6E7E9688FF5}" destId="{CDF8F283-43D2-4175-9457-5A3DF43F8452}" srcOrd="0" destOrd="0" parTransId="{4AFB65F3-F573-4A53-8107-E0596E406582}" sibTransId="{C81E8ED2-68A3-4ADB-9AF3-6550B4CBFE7B}"/>
    <dgm:cxn modelId="{C92742D7-98A3-4F9F-BF57-0C198FC39A70}" srcId="{9671D239-7C62-4D57-B0C2-D6E7E9688FF5}" destId="{968AC118-3B82-46DE-AE6F-0DB87C06A4A1}" srcOrd="1" destOrd="0" parTransId="{2E924746-1CE3-40D6-9075-E358C95A8FA7}" sibTransId="{0C44FDE5-85D7-4496-8247-9D8588CAE6BC}"/>
    <dgm:cxn modelId="{18D13BFD-0498-4FFB-8CB6-2CD18F6EDFFE}" type="presOf" srcId="{29085165-9999-42F9-AE8D-25F90B4D8068}" destId="{F8E01F58-86DF-421D-926D-34094F588EA2}" srcOrd="0" destOrd="0" presId="urn:microsoft.com/office/officeart/2005/8/layout/vList2"/>
    <dgm:cxn modelId="{A4D59156-E6DA-40AF-9886-A5D9C20F9BC5}" type="presParOf" srcId="{BF883FD9-6F0A-457C-85B3-B138E9C4D485}" destId="{500428B9-5A9A-49A0-A3C3-183A74D07F67}" srcOrd="0" destOrd="0" presId="urn:microsoft.com/office/officeart/2005/8/layout/vList2"/>
    <dgm:cxn modelId="{BEF45E65-D546-4E16-A057-9A96784CF748}" type="presParOf" srcId="{BF883FD9-6F0A-457C-85B3-B138E9C4D485}" destId="{0C4800D0-C790-48B9-A4EC-9C52241BAD3A}" srcOrd="1" destOrd="0" presId="urn:microsoft.com/office/officeart/2005/8/layout/vList2"/>
    <dgm:cxn modelId="{DA5A8D43-CF1F-4A7C-A2FB-EDEA7488E2FD}" type="presParOf" srcId="{BF883FD9-6F0A-457C-85B3-B138E9C4D485}" destId="{D85213A3-2500-4954-94A5-D24242D3D5E1}" srcOrd="2" destOrd="0" presId="urn:microsoft.com/office/officeart/2005/8/layout/vList2"/>
    <dgm:cxn modelId="{DA395FE6-2A6A-4DA3-86F5-DF2BDC15EB18}" type="presParOf" srcId="{BF883FD9-6F0A-457C-85B3-B138E9C4D485}" destId="{96FCF45E-A2C5-4DCB-B983-17D6B509123C}" srcOrd="3" destOrd="0" presId="urn:microsoft.com/office/officeart/2005/8/layout/vList2"/>
    <dgm:cxn modelId="{84FA305F-81A7-4284-9C9F-1F5353017D9C}" type="presParOf" srcId="{BF883FD9-6F0A-457C-85B3-B138E9C4D485}" destId="{3AD984A7-40E0-4FE2-AEB2-7CB43D54FC4C}" srcOrd="4" destOrd="0" presId="urn:microsoft.com/office/officeart/2005/8/layout/vList2"/>
    <dgm:cxn modelId="{0F42A439-6A71-4B8F-AA07-D3999A71374B}" type="presParOf" srcId="{BF883FD9-6F0A-457C-85B3-B138E9C4D485}" destId="{6C19EBFC-6108-48B0-80E2-4F1B7E6B3A8C}" srcOrd="5" destOrd="0" presId="urn:microsoft.com/office/officeart/2005/8/layout/vList2"/>
    <dgm:cxn modelId="{34E5445A-EF8C-4049-8F9F-03E0ED947CB2}" type="presParOf" srcId="{BF883FD9-6F0A-457C-85B3-B138E9C4D485}" destId="{F8E01F58-86DF-421D-926D-34094F588EA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747438-B1E6-43B7-802B-96A1DBFBB099}">
      <dsp:nvSpPr>
        <dsp:cNvPr id="0" name=""/>
        <dsp:cNvSpPr/>
      </dsp:nvSpPr>
      <dsp:spPr>
        <a:xfrm>
          <a:off x="0" y="417429"/>
          <a:ext cx="10515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8FAC02-DC61-4357-964C-5FED1C5E266A}">
      <dsp:nvSpPr>
        <dsp:cNvPr id="0" name=""/>
        <dsp:cNvSpPr/>
      </dsp:nvSpPr>
      <dsp:spPr>
        <a:xfrm>
          <a:off x="525780" y="63189"/>
          <a:ext cx="73609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Charakteristika podniku </a:t>
          </a:r>
          <a:endParaRPr lang="en-US" sz="2400" kern="1200"/>
        </a:p>
      </dsp:txBody>
      <dsp:txXfrm>
        <a:off x="560365" y="97774"/>
        <a:ext cx="7291750" cy="639310"/>
      </dsp:txXfrm>
    </dsp:sp>
    <dsp:sp modelId="{4A20162F-CDF1-4C1F-91EE-A9725F2E76A9}">
      <dsp:nvSpPr>
        <dsp:cNvPr id="0" name=""/>
        <dsp:cNvSpPr/>
      </dsp:nvSpPr>
      <dsp:spPr>
        <a:xfrm>
          <a:off x="0" y="1506069"/>
          <a:ext cx="10515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0B3858-647C-47DB-9314-00169B8D64AA}">
      <dsp:nvSpPr>
        <dsp:cNvPr id="0" name=""/>
        <dsp:cNvSpPr/>
      </dsp:nvSpPr>
      <dsp:spPr>
        <a:xfrm>
          <a:off x="525780" y="1151829"/>
          <a:ext cx="73609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Náplň praxe </a:t>
          </a:r>
          <a:endParaRPr lang="en-US" sz="2400" kern="1200"/>
        </a:p>
      </dsp:txBody>
      <dsp:txXfrm>
        <a:off x="560365" y="1186414"/>
        <a:ext cx="7291750" cy="639310"/>
      </dsp:txXfrm>
    </dsp:sp>
    <dsp:sp modelId="{5F4CAB70-4C4C-4FB2-9066-F44E51B7E600}">
      <dsp:nvSpPr>
        <dsp:cNvPr id="0" name=""/>
        <dsp:cNvSpPr/>
      </dsp:nvSpPr>
      <dsp:spPr>
        <a:xfrm>
          <a:off x="0" y="2594709"/>
          <a:ext cx="10515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BE0A88-91F3-4E90-9EDE-3759C5790FA9}">
      <dsp:nvSpPr>
        <dsp:cNvPr id="0" name=""/>
        <dsp:cNvSpPr/>
      </dsp:nvSpPr>
      <dsp:spPr>
        <a:xfrm>
          <a:off x="525780" y="2240469"/>
          <a:ext cx="73609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Přínosy </a:t>
          </a:r>
          <a:endParaRPr lang="en-US" sz="2400" kern="1200"/>
        </a:p>
      </dsp:txBody>
      <dsp:txXfrm>
        <a:off x="560365" y="2275054"/>
        <a:ext cx="7291750" cy="639310"/>
      </dsp:txXfrm>
    </dsp:sp>
    <dsp:sp modelId="{EA8A5C06-A4B9-421B-9A78-09312622C143}">
      <dsp:nvSpPr>
        <dsp:cNvPr id="0" name=""/>
        <dsp:cNvSpPr/>
      </dsp:nvSpPr>
      <dsp:spPr>
        <a:xfrm>
          <a:off x="0" y="3683349"/>
          <a:ext cx="10515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968EDE-ABA4-485E-AD2D-3AF78CF01200}">
      <dsp:nvSpPr>
        <dsp:cNvPr id="0" name=""/>
        <dsp:cNvSpPr/>
      </dsp:nvSpPr>
      <dsp:spPr>
        <a:xfrm>
          <a:off x="525780" y="3329109"/>
          <a:ext cx="73609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Závěr a zhodnocení praxe </a:t>
          </a:r>
          <a:endParaRPr lang="en-US" sz="2400" kern="1200"/>
        </a:p>
      </dsp:txBody>
      <dsp:txXfrm>
        <a:off x="560365" y="3363694"/>
        <a:ext cx="7291750" cy="639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2AF8B3-E908-46E5-B174-4CD94FD13E9D}">
      <dsp:nvSpPr>
        <dsp:cNvPr id="0" name=""/>
        <dsp:cNvSpPr/>
      </dsp:nvSpPr>
      <dsp:spPr>
        <a:xfrm>
          <a:off x="0" y="160119"/>
          <a:ext cx="10515600" cy="7370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Vznik roku 1994</a:t>
          </a:r>
          <a:endParaRPr lang="en-US" sz="3000" kern="1200"/>
        </a:p>
      </dsp:txBody>
      <dsp:txXfrm>
        <a:off x="35982" y="196101"/>
        <a:ext cx="10443636" cy="665135"/>
      </dsp:txXfrm>
    </dsp:sp>
    <dsp:sp modelId="{EA4575DA-6581-4061-9CA0-1F9AF5A678E7}">
      <dsp:nvSpPr>
        <dsp:cNvPr id="0" name=""/>
        <dsp:cNvSpPr/>
      </dsp:nvSpPr>
      <dsp:spPr>
        <a:xfrm>
          <a:off x="0" y="983619"/>
          <a:ext cx="10515600" cy="7370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Sídlo: Omlenická 37, 382 41 Kaplice </a:t>
          </a:r>
          <a:endParaRPr lang="en-US" sz="3000" kern="1200"/>
        </a:p>
      </dsp:txBody>
      <dsp:txXfrm>
        <a:off x="35982" y="1019601"/>
        <a:ext cx="10443636" cy="665135"/>
      </dsp:txXfrm>
    </dsp:sp>
    <dsp:sp modelId="{FE9135A7-2688-4062-B78B-9BCF4FBD15B9}">
      <dsp:nvSpPr>
        <dsp:cNvPr id="0" name=""/>
        <dsp:cNvSpPr/>
      </dsp:nvSpPr>
      <dsp:spPr>
        <a:xfrm>
          <a:off x="0" y="1807119"/>
          <a:ext cx="10515600" cy="7370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Jednatelé: 3</a:t>
          </a:r>
          <a:endParaRPr lang="en-US" sz="3000" kern="1200"/>
        </a:p>
      </dsp:txBody>
      <dsp:txXfrm>
        <a:off x="35982" y="1843101"/>
        <a:ext cx="10443636" cy="665135"/>
      </dsp:txXfrm>
    </dsp:sp>
    <dsp:sp modelId="{4CC422D9-36DF-4075-9E66-968DAA8A140D}">
      <dsp:nvSpPr>
        <dsp:cNvPr id="0" name=""/>
        <dsp:cNvSpPr/>
      </dsp:nvSpPr>
      <dsp:spPr>
        <a:xfrm>
          <a:off x="0" y="2630619"/>
          <a:ext cx="10515600" cy="7370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Zaměstnanci: 5</a:t>
          </a:r>
          <a:endParaRPr lang="en-US" sz="3000" kern="1200"/>
        </a:p>
      </dsp:txBody>
      <dsp:txXfrm>
        <a:off x="35982" y="2666601"/>
        <a:ext cx="10443636" cy="665135"/>
      </dsp:txXfrm>
    </dsp:sp>
    <dsp:sp modelId="{2FFFDF95-2CE0-4A40-987C-5CBF516331FF}">
      <dsp:nvSpPr>
        <dsp:cNvPr id="0" name=""/>
        <dsp:cNvSpPr/>
      </dsp:nvSpPr>
      <dsp:spPr>
        <a:xfrm>
          <a:off x="0" y="3454119"/>
          <a:ext cx="10515600" cy="7370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Činnost, kterou se firma zabývá: prodej stavebního materiálu</a:t>
          </a:r>
          <a:endParaRPr lang="en-US" sz="3000" kern="1200"/>
        </a:p>
      </dsp:txBody>
      <dsp:txXfrm>
        <a:off x="35982" y="3490101"/>
        <a:ext cx="10443636" cy="6651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C35471-8612-448D-8E6F-EDFB1A7B3085}">
      <dsp:nvSpPr>
        <dsp:cNvPr id="0" name=""/>
        <dsp:cNvSpPr/>
      </dsp:nvSpPr>
      <dsp:spPr>
        <a:xfrm>
          <a:off x="0" y="4518"/>
          <a:ext cx="11871158" cy="96235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B444FA-426F-4D51-8ED6-1B3578F9537A}">
      <dsp:nvSpPr>
        <dsp:cNvPr id="0" name=""/>
        <dsp:cNvSpPr/>
      </dsp:nvSpPr>
      <dsp:spPr>
        <a:xfrm>
          <a:off x="291112" y="221048"/>
          <a:ext cx="529296" cy="52929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4D0C3B-9D5E-425C-BD98-7FD9DE66A4DD}">
      <dsp:nvSpPr>
        <dsp:cNvPr id="0" name=""/>
        <dsp:cNvSpPr/>
      </dsp:nvSpPr>
      <dsp:spPr>
        <a:xfrm>
          <a:off x="1111522" y="4518"/>
          <a:ext cx="5342021" cy="962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849" tIns="101849" rIns="101849" bIns="10184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Finance podniku </a:t>
          </a:r>
          <a:endParaRPr lang="en-US" sz="1900" kern="1200"/>
        </a:p>
      </dsp:txBody>
      <dsp:txXfrm>
        <a:off x="1111522" y="4518"/>
        <a:ext cx="5342021" cy="962356"/>
      </dsp:txXfrm>
    </dsp:sp>
    <dsp:sp modelId="{FF4678AA-F667-412E-A587-41DB765B8538}">
      <dsp:nvSpPr>
        <dsp:cNvPr id="0" name=""/>
        <dsp:cNvSpPr/>
      </dsp:nvSpPr>
      <dsp:spPr>
        <a:xfrm>
          <a:off x="6453543" y="4518"/>
          <a:ext cx="5417614" cy="962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849" tIns="101849" rIns="101849" bIns="101849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Zpracování finančních analýz</a:t>
          </a:r>
          <a:endParaRPr lang="en-US" sz="1300" kern="1200"/>
        </a:p>
      </dsp:txBody>
      <dsp:txXfrm>
        <a:off x="6453543" y="4518"/>
        <a:ext cx="5417614" cy="962356"/>
      </dsp:txXfrm>
    </dsp:sp>
    <dsp:sp modelId="{34A6DE66-9AC6-405E-92C6-1264987CEE48}">
      <dsp:nvSpPr>
        <dsp:cNvPr id="0" name=""/>
        <dsp:cNvSpPr/>
      </dsp:nvSpPr>
      <dsp:spPr>
        <a:xfrm>
          <a:off x="0" y="1207464"/>
          <a:ext cx="11871158" cy="96235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CC31E1-FC7D-4AB3-8822-C7AC2622C196}">
      <dsp:nvSpPr>
        <dsp:cNvPr id="0" name=""/>
        <dsp:cNvSpPr/>
      </dsp:nvSpPr>
      <dsp:spPr>
        <a:xfrm>
          <a:off x="291112" y="1423994"/>
          <a:ext cx="529296" cy="52929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BC0CDB-7C72-454D-9104-A3EDE23E8C22}">
      <dsp:nvSpPr>
        <dsp:cNvPr id="0" name=""/>
        <dsp:cNvSpPr/>
      </dsp:nvSpPr>
      <dsp:spPr>
        <a:xfrm>
          <a:off x="1111522" y="1207464"/>
          <a:ext cx="5342021" cy="962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849" tIns="101849" rIns="101849" bIns="10184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Strategické řízení </a:t>
          </a:r>
          <a:endParaRPr lang="en-US" sz="1900" kern="1200"/>
        </a:p>
      </dsp:txBody>
      <dsp:txXfrm>
        <a:off x="1111522" y="1207464"/>
        <a:ext cx="5342021" cy="962356"/>
      </dsp:txXfrm>
    </dsp:sp>
    <dsp:sp modelId="{B48FB9E6-3AD8-4436-8FEB-2C11870D9B6B}">
      <dsp:nvSpPr>
        <dsp:cNvPr id="0" name=""/>
        <dsp:cNvSpPr/>
      </dsp:nvSpPr>
      <dsp:spPr>
        <a:xfrm>
          <a:off x="6453543" y="1207464"/>
          <a:ext cx="5417614" cy="962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849" tIns="101849" rIns="101849" bIns="101849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Strategická analýza </a:t>
          </a:r>
          <a:endParaRPr lang="en-US" sz="1300" kern="1200"/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Strategický cíl </a:t>
          </a:r>
          <a:endParaRPr lang="en-US" sz="1300" kern="1200"/>
        </a:p>
      </dsp:txBody>
      <dsp:txXfrm>
        <a:off x="6453543" y="1207464"/>
        <a:ext cx="5417614" cy="962356"/>
      </dsp:txXfrm>
    </dsp:sp>
    <dsp:sp modelId="{EF930854-8BDB-48FB-9998-75114C5A1C74}">
      <dsp:nvSpPr>
        <dsp:cNvPr id="0" name=""/>
        <dsp:cNvSpPr/>
      </dsp:nvSpPr>
      <dsp:spPr>
        <a:xfrm>
          <a:off x="0" y="2410410"/>
          <a:ext cx="11871158" cy="96235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B90E56-722C-4074-86C4-D9F355A2FA6F}">
      <dsp:nvSpPr>
        <dsp:cNvPr id="0" name=""/>
        <dsp:cNvSpPr/>
      </dsp:nvSpPr>
      <dsp:spPr>
        <a:xfrm>
          <a:off x="291112" y="2626940"/>
          <a:ext cx="529296" cy="52929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68B68D-D9B9-47F8-8318-D17B72A0A876}">
      <dsp:nvSpPr>
        <dsp:cNvPr id="0" name=""/>
        <dsp:cNvSpPr/>
      </dsp:nvSpPr>
      <dsp:spPr>
        <a:xfrm>
          <a:off x="1111522" y="2410410"/>
          <a:ext cx="5342021" cy="962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849" tIns="101849" rIns="101849" bIns="10184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Personální management </a:t>
          </a:r>
          <a:endParaRPr lang="en-US" sz="1900" kern="1200"/>
        </a:p>
      </dsp:txBody>
      <dsp:txXfrm>
        <a:off x="1111522" y="2410410"/>
        <a:ext cx="5342021" cy="962356"/>
      </dsp:txXfrm>
    </dsp:sp>
    <dsp:sp modelId="{FA3EB90B-8906-415C-AF12-1A87F6771F8B}">
      <dsp:nvSpPr>
        <dsp:cNvPr id="0" name=""/>
        <dsp:cNvSpPr/>
      </dsp:nvSpPr>
      <dsp:spPr>
        <a:xfrm>
          <a:off x="6453543" y="2410410"/>
          <a:ext cx="5417614" cy="962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849" tIns="101849" rIns="101849" bIns="101849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Fiktivní inzerát, otázky do pohovoru, fiktivní pohovor, pracovní smlouva</a:t>
          </a:r>
          <a:endParaRPr lang="en-US" sz="1300" kern="1200"/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Dotazník pro zaměstnance </a:t>
          </a:r>
          <a:endParaRPr lang="en-US" sz="1300" kern="1200"/>
        </a:p>
      </dsp:txBody>
      <dsp:txXfrm>
        <a:off x="6453543" y="2410410"/>
        <a:ext cx="5417614" cy="962356"/>
      </dsp:txXfrm>
    </dsp:sp>
    <dsp:sp modelId="{FEF63FD3-7972-493B-A22D-8A1812CC438B}">
      <dsp:nvSpPr>
        <dsp:cNvPr id="0" name=""/>
        <dsp:cNvSpPr/>
      </dsp:nvSpPr>
      <dsp:spPr>
        <a:xfrm>
          <a:off x="0" y="3613356"/>
          <a:ext cx="11871158" cy="96235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7229CD-B4EF-4CA9-AACB-934E97D69CF0}">
      <dsp:nvSpPr>
        <dsp:cNvPr id="0" name=""/>
        <dsp:cNvSpPr/>
      </dsp:nvSpPr>
      <dsp:spPr>
        <a:xfrm>
          <a:off x="291112" y="3829887"/>
          <a:ext cx="529296" cy="52929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4221E9-BEBF-434B-89E6-931CBF50013D}">
      <dsp:nvSpPr>
        <dsp:cNvPr id="0" name=""/>
        <dsp:cNvSpPr/>
      </dsp:nvSpPr>
      <dsp:spPr>
        <a:xfrm>
          <a:off x="1111522" y="3613356"/>
          <a:ext cx="5342021" cy="962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849" tIns="101849" rIns="101849" bIns="10184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Finanční účetnictví </a:t>
          </a:r>
          <a:endParaRPr lang="en-US" sz="1900" kern="1200"/>
        </a:p>
      </dsp:txBody>
      <dsp:txXfrm>
        <a:off x="1111522" y="3613356"/>
        <a:ext cx="5342021" cy="962356"/>
      </dsp:txXfrm>
    </dsp:sp>
    <dsp:sp modelId="{F40A42D3-F930-4E00-B690-FAB7D02A1D26}">
      <dsp:nvSpPr>
        <dsp:cNvPr id="0" name=""/>
        <dsp:cNvSpPr/>
      </dsp:nvSpPr>
      <dsp:spPr>
        <a:xfrm>
          <a:off x="6453543" y="3613356"/>
          <a:ext cx="5417614" cy="962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849" tIns="101849" rIns="101849" bIns="101849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DPH</a:t>
          </a:r>
          <a:endParaRPr lang="en-US" sz="1300" kern="1200"/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Docházka zaměstnanců, vystavování mzdy</a:t>
          </a:r>
          <a:endParaRPr lang="en-US" sz="1300" kern="1200"/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Doklady a jejich účtování</a:t>
          </a:r>
          <a:endParaRPr lang="en-US" sz="1300" kern="1200"/>
        </a:p>
      </dsp:txBody>
      <dsp:txXfrm>
        <a:off x="6453543" y="3613356"/>
        <a:ext cx="5417614" cy="962356"/>
      </dsp:txXfrm>
    </dsp:sp>
    <dsp:sp modelId="{B5CF6909-7CD0-4722-9F86-9338F34C565B}">
      <dsp:nvSpPr>
        <dsp:cNvPr id="0" name=""/>
        <dsp:cNvSpPr/>
      </dsp:nvSpPr>
      <dsp:spPr>
        <a:xfrm>
          <a:off x="0" y="4816302"/>
          <a:ext cx="11871158" cy="96235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1A69BE-0870-489A-BEAA-FBCAAD0AEF8D}">
      <dsp:nvSpPr>
        <dsp:cNvPr id="0" name=""/>
        <dsp:cNvSpPr/>
      </dsp:nvSpPr>
      <dsp:spPr>
        <a:xfrm>
          <a:off x="291112" y="5032833"/>
          <a:ext cx="529296" cy="52929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366E6E-F835-43E8-8351-4DC7CA3D2F8E}">
      <dsp:nvSpPr>
        <dsp:cNvPr id="0" name=""/>
        <dsp:cNvSpPr/>
      </dsp:nvSpPr>
      <dsp:spPr>
        <a:xfrm>
          <a:off x="1111522" y="4816302"/>
          <a:ext cx="5342021" cy="962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849" tIns="101849" rIns="101849" bIns="10184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Marketing </a:t>
          </a:r>
          <a:endParaRPr lang="en-US" sz="1900" kern="1200"/>
        </a:p>
      </dsp:txBody>
      <dsp:txXfrm>
        <a:off x="1111522" y="4816302"/>
        <a:ext cx="5342021" cy="962356"/>
      </dsp:txXfrm>
    </dsp:sp>
    <dsp:sp modelId="{25CEEDED-90E9-4B56-BD8A-D63ACDCC8DD3}">
      <dsp:nvSpPr>
        <dsp:cNvPr id="0" name=""/>
        <dsp:cNvSpPr/>
      </dsp:nvSpPr>
      <dsp:spPr>
        <a:xfrm>
          <a:off x="6453543" y="4816302"/>
          <a:ext cx="5417614" cy="962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849" tIns="101849" rIns="101849" bIns="101849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Marketingová strategie, propagační materiál, webové stránky a sociální sítě</a:t>
          </a:r>
          <a:endParaRPr lang="en-US" sz="1300" kern="1200"/>
        </a:p>
      </dsp:txBody>
      <dsp:txXfrm>
        <a:off x="6453543" y="4816302"/>
        <a:ext cx="5417614" cy="9623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E5657F-E62B-4D8E-A3E6-065383479E91}">
      <dsp:nvSpPr>
        <dsp:cNvPr id="0" name=""/>
        <dsp:cNvSpPr/>
      </dsp:nvSpPr>
      <dsp:spPr>
        <a:xfrm>
          <a:off x="0" y="25748"/>
          <a:ext cx="10515600" cy="786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Získání znalostí v oblastech </a:t>
          </a:r>
          <a:endParaRPr lang="en-US" sz="3200" kern="1200"/>
        </a:p>
      </dsp:txBody>
      <dsp:txXfrm>
        <a:off x="38381" y="64129"/>
        <a:ext cx="10438838" cy="709478"/>
      </dsp:txXfrm>
    </dsp:sp>
    <dsp:sp modelId="{26B46BA8-A6E4-49A9-878E-32B842E4E76F}">
      <dsp:nvSpPr>
        <dsp:cNvPr id="0" name=""/>
        <dsp:cNvSpPr/>
      </dsp:nvSpPr>
      <dsp:spPr>
        <a:xfrm>
          <a:off x="0" y="904148"/>
          <a:ext cx="10515600" cy="786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Schopnost vykonávat analýzy</a:t>
          </a:r>
          <a:endParaRPr lang="en-US" sz="3200" kern="1200"/>
        </a:p>
      </dsp:txBody>
      <dsp:txXfrm>
        <a:off x="38381" y="942529"/>
        <a:ext cx="10438838" cy="709478"/>
      </dsp:txXfrm>
    </dsp:sp>
    <dsp:sp modelId="{DC6732F3-CE86-402F-B712-0C9FF5E3723C}">
      <dsp:nvSpPr>
        <dsp:cNvPr id="0" name=""/>
        <dsp:cNvSpPr/>
      </dsp:nvSpPr>
      <dsp:spPr>
        <a:xfrm>
          <a:off x="0" y="1782549"/>
          <a:ext cx="10515600" cy="786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Práce s programem Pohoda </a:t>
          </a:r>
          <a:endParaRPr lang="en-US" sz="3200" kern="1200"/>
        </a:p>
      </dsp:txBody>
      <dsp:txXfrm>
        <a:off x="38381" y="1820930"/>
        <a:ext cx="10438838" cy="709478"/>
      </dsp:txXfrm>
    </dsp:sp>
    <dsp:sp modelId="{7FCFDA70-1A65-490B-AF27-8250F3B79378}">
      <dsp:nvSpPr>
        <dsp:cNvPr id="0" name=""/>
        <dsp:cNvSpPr/>
      </dsp:nvSpPr>
      <dsp:spPr>
        <a:xfrm>
          <a:off x="0" y="2660949"/>
          <a:ext cx="10515600" cy="786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Práce v kolektivu </a:t>
          </a:r>
          <a:endParaRPr lang="en-US" sz="3200" kern="1200"/>
        </a:p>
      </dsp:txBody>
      <dsp:txXfrm>
        <a:off x="38381" y="2699330"/>
        <a:ext cx="10438838" cy="709478"/>
      </dsp:txXfrm>
    </dsp:sp>
    <dsp:sp modelId="{7A191B5C-8036-4021-9E3B-7EBFD817E4A9}">
      <dsp:nvSpPr>
        <dsp:cNvPr id="0" name=""/>
        <dsp:cNvSpPr/>
      </dsp:nvSpPr>
      <dsp:spPr>
        <a:xfrm>
          <a:off x="0" y="3539349"/>
          <a:ext cx="10515600" cy="786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Chod firmy </a:t>
          </a:r>
          <a:endParaRPr lang="en-US" sz="3200" kern="1200"/>
        </a:p>
      </dsp:txBody>
      <dsp:txXfrm>
        <a:off x="38381" y="3577730"/>
        <a:ext cx="10438838" cy="7094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0428B9-5A9A-49A0-A3C3-183A74D07F67}">
      <dsp:nvSpPr>
        <dsp:cNvPr id="0" name=""/>
        <dsp:cNvSpPr/>
      </dsp:nvSpPr>
      <dsp:spPr>
        <a:xfrm>
          <a:off x="0" y="785708"/>
          <a:ext cx="10515600" cy="638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Praxi hodnotím kladně </a:t>
          </a:r>
          <a:endParaRPr lang="en-US" sz="2600" kern="1200"/>
        </a:p>
      </dsp:txBody>
      <dsp:txXfrm>
        <a:off x="31185" y="816893"/>
        <a:ext cx="10453230" cy="576450"/>
      </dsp:txXfrm>
    </dsp:sp>
    <dsp:sp modelId="{D85213A3-2500-4954-94A5-D24242D3D5E1}">
      <dsp:nvSpPr>
        <dsp:cNvPr id="0" name=""/>
        <dsp:cNvSpPr/>
      </dsp:nvSpPr>
      <dsp:spPr>
        <a:xfrm>
          <a:off x="0" y="1499409"/>
          <a:ext cx="10515600" cy="638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Využití získaných zkušeností ze škol </a:t>
          </a:r>
          <a:endParaRPr lang="en-US" sz="2600" kern="1200"/>
        </a:p>
      </dsp:txBody>
      <dsp:txXfrm>
        <a:off x="31185" y="1530594"/>
        <a:ext cx="10453230" cy="576450"/>
      </dsp:txXfrm>
    </dsp:sp>
    <dsp:sp modelId="{3AD984A7-40E0-4FE2-AEB2-7CB43D54FC4C}">
      <dsp:nvSpPr>
        <dsp:cNvPr id="0" name=""/>
        <dsp:cNvSpPr/>
      </dsp:nvSpPr>
      <dsp:spPr>
        <a:xfrm>
          <a:off x="0" y="2213109"/>
          <a:ext cx="10515600" cy="638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Rozšíření dovedností v programu pohoda a možnost využití do budoucna </a:t>
          </a:r>
          <a:endParaRPr lang="en-US" sz="2600" kern="1200"/>
        </a:p>
      </dsp:txBody>
      <dsp:txXfrm>
        <a:off x="31185" y="2244294"/>
        <a:ext cx="10453230" cy="576450"/>
      </dsp:txXfrm>
    </dsp:sp>
    <dsp:sp modelId="{F8E01F58-86DF-421D-926D-34094F588EA2}">
      <dsp:nvSpPr>
        <dsp:cNvPr id="0" name=""/>
        <dsp:cNvSpPr/>
      </dsp:nvSpPr>
      <dsp:spPr>
        <a:xfrm>
          <a:off x="0" y="2926809"/>
          <a:ext cx="10515600" cy="638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Rozšíření znalostí o chodu firmy </a:t>
          </a:r>
          <a:endParaRPr lang="en-US" sz="2600" kern="1200"/>
        </a:p>
      </dsp:txBody>
      <dsp:txXfrm>
        <a:off x="31185" y="2957994"/>
        <a:ext cx="10453230" cy="576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B9097A-5060-56D0-7636-9F123CAD9D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D6D1324-0D6A-A792-BC19-B02329CF37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314BDA-89BE-D30F-C4D2-3D22C5084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7C40-B6F2-40F8-8FCD-B2FB48327D7E}" type="datetimeFigureOut">
              <a:rPr lang="cs-CZ" smtClean="0"/>
              <a:t>11.01.2024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73B7DD-127E-9ECA-E03F-03D93BF99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08A4F5-7E1D-2A73-7BCE-031AB4658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530AB-47B4-4DB9-AAC9-84FF1441CF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452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83923A-35C4-3FF3-FB84-612993768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08BD06A-60CC-A33B-D806-433BB2C157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EA643A-48C0-0D9B-0D34-8786502A5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7C40-B6F2-40F8-8FCD-B2FB48327D7E}" type="datetimeFigureOut">
              <a:rPr lang="cs-CZ" smtClean="0"/>
              <a:t>11.01.2024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E13C91-AE60-8504-5A10-58AD203BF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3F846B-8032-AB07-6915-E2767C075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530AB-47B4-4DB9-AAC9-84FF1441CF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152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0769759-2D96-E8B5-7FFC-66418E3AB7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4C362C-1AAF-FCD3-D844-4816AF76C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6284C3-D341-312D-D5AD-06738E3B2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7C40-B6F2-40F8-8FCD-B2FB48327D7E}" type="datetimeFigureOut">
              <a:rPr lang="cs-CZ" smtClean="0"/>
              <a:t>11.01.2024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B5F1C4-2D23-2BDA-5AD1-740022A9B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AC37D9-C464-E045-C996-999B3AA36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530AB-47B4-4DB9-AAC9-84FF1441CF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19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F4BE02-4D9E-0781-06C4-15FB2E594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2F4FF9-4545-2538-AF44-CA8DBEFC8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71ECBD-AD10-F1DA-0EE0-DE955B84A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7C40-B6F2-40F8-8FCD-B2FB48327D7E}" type="datetimeFigureOut">
              <a:rPr lang="cs-CZ" smtClean="0"/>
              <a:t>11.01.2024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F941B9-A99F-8853-B450-074F5E73F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D618B1-5CBC-505D-9F3E-6FF2C65D1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530AB-47B4-4DB9-AAC9-84FF1441CF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676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6A4AA2-9D29-D46B-9373-194C61A36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7B4F21C-07AC-EA67-8303-6DBE90B14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E86309-4BB4-1FF8-E195-97E15D5F6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7C40-B6F2-40F8-8FCD-B2FB48327D7E}" type="datetimeFigureOut">
              <a:rPr lang="cs-CZ" smtClean="0"/>
              <a:t>11.01.2024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FF023E-7F08-4BCA-8A6E-4AA2B6335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2FF5C6-8CF3-60BC-B975-BCF24DD9F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530AB-47B4-4DB9-AAC9-84FF1441CF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07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F3A842-C673-9B15-72B3-60EA2EA3D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80AD58-F231-06D2-FC21-B2BD01FE11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BDFF570-BBBE-453B-53E4-73771D551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8AEDF36-6579-AFA4-45C6-A7525D7F5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7C40-B6F2-40F8-8FCD-B2FB48327D7E}" type="datetimeFigureOut">
              <a:rPr lang="cs-CZ" smtClean="0"/>
              <a:t>11.01.2024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880760-36DF-401B-1F4C-81006D4B1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34832F8-93B0-B5DA-B348-9D1160800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530AB-47B4-4DB9-AAC9-84FF1441CF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9190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3D2711-A9A1-3FFB-D4CE-BB3E42EBC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7A9978-F9AD-4A59-FFE3-9FBFF3E04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47139EC-8696-55D9-B390-4AAE4358D3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A436428-CDAF-F7E4-AC95-F052E6F0E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62DBCD1-690F-C1D4-A258-DAA1F145F6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00CC773-AD23-F848-CE0B-6587E5D84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7C40-B6F2-40F8-8FCD-B2FB48327D7E}" type="datetimeFigureOut">
              <a:rPr lang="cs-CZ" smtClean="0"/>
              <a:t>11.01.2024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C34B3C6-4A1B-E8C1-3888-7CB8A987E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FC8AEA5-0B73-D888-B075-D6162D259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530AB-47B4-4DB9-AAC9-84FF1441CF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318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BDB017-2CBF-ECCE-F328-630960482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8D2A725-F67D-0858-E028-EA1E10E73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7C40-B6F2-40F8-8FCD-B2FB48327D7E}" type="datetimeFigureOut">
              <a:rPr lang="cs-CZ" smtClean="0"/>
              <a:t>11.01.2024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21B127A-0284-36B2-DB6C-5D11A4DD8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9AB4C62-0D98-AB53-5874-1C511D15E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530AB-47B4-4DB9-AAC9-84FF1441CF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037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9A8095D-D072-8832-802D-A9059E3DC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7C40-B6F2-40F8-8FCD-B2FB48327D7E}" type="datetimeFigureOut">
              <a:rPr lang="cs-CZ" smtClean="0"/>
              <a:t>11.01.2024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02A556C-E0D9-A26E-9653-156B0D82D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60A09F2-96C3-E8C3-A60F-978D4ED57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530AB-47B4-4DB9-AAC9-84FF1441CF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140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15B68C-D3F7-9FF5-A59B-3F7EF84F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4371D-82B1-595F-A4A6-0BCF49420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1B7FC9B-D3FB-0A38-839B-34601CB1B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62385F-24ED-7509-05C0-32A89FBC2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7C40-B6F2-40F8-8FCD-B2FB48327D7E}" type="datetimeFigureOut">
              <a:rPr lang="cs-CZ" smtClean="0"/>
              <a:t>11.01.2024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8F8D4D-DE83-C28A-A33B-E9F17ED77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695B14-BF83-E10C-88B3-7A0DFF38F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530AB-47B4-4DB9-AAC9-84FF1441CF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23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CFE573-3890-2258-9EE7-FDEFC1BC2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97C4744-1CAD-E693-AE36-16AA76BA08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E25B170-8AE1-61E6-553E-C52869E9C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8EDBADA-D3A0-4166-42A5-7A82354A4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7C40-B6F2-40F8-8FCD-B2FB48327D7E}" type="datetimeFigureOut">
              <a:rPr lang="cs-CZ" smtClean="0"/>
              <a:t>11.01.2024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59D311-EEAD-E2FD-8C5D-1E71641DE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D0833F-A1FD-8A42-2151-E7B6E9062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530AB-47B4-4DB9-AAC9-84FF1441CF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010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83B1447-4226-437D-F32A-50AEB77CE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99C47B-91C4-F9C1-94A1-0D2BFA59EB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53CE44-D822-3C68-E18A-9D3787E7D1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337C40-B6F2-40F8-8FCD-B2FB48327D7E}" type="datetimeFigureOut">
              <a:rPr lang="cs-CZ" smtClean="0"/>
              <a:t>11.01.2024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778A8A-9967-2AE6-958F-37C7E5351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2C0E1D-2369-CF35-A7C3-1D24F8E424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6530AB-47B4-4DB9-AAC9-84FF1441CF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055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C99565B-9D1E-7F75-4C66-7E98E89B2C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2567" y="818984"/>
            <a:ext cx="6714699" cy="3178689"/>
          </a:xfrm>
        </p:spPr>
        <p:txBody>
          <a:bodyPr>
            <a:normAutofit/>
          </a:bodyPr>
          <a:lstStyle/>
          <a:p>
            <a:pPr algn="l"/>
            <a:r>
              <a:rPr lang="cs-CZ" sz="4800" dirty="0">
                <a:solidFill>
                  <a:srgbClr val="FFFFFF"/>
                </a:solidFill>
              </a:rPr>
              <a:t>Praxe ve </a:t>
            </a:r>
            <a:r>
              <a:rPr lang="cs-CZ" sz="4800" dirty="0" err="1">
                <a:solidFill>
                  <a:srgbClr val="FFFFFF"/>
                </a:solidFill>
              </a:rPr>
              <a:t>Stama</a:t>
            </a:r>
            <a:r>
              <a:rPr lang="cs-CZ" sz="4800" dirty="0">
                <a:solidFill>
                  <a:srgbClr val="FFFFFF"/>
                </a:solidFill>
              </a:rPr>
              <a:t> Bohemia, s.r.o.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416F4E-207F-A854-7F4D-E58BA0F8C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5397" y="4960961"/>
            <a:ext cx="7055893" cy="1078054"/>
          </a:xfrm>
        </p:spPr>
        <p:txBody>
          <a:bodyPr>
            <a:normAutofit/>
          </a:bodyPr>
          <a:lstStyle/>
          <a:p>
            <a:pPr algn="l"/>
            <a:r>
              <a:rPr lang="cs-CZ" dirty="0">
                <a:solidFill>
                  <a:srgbClr val="FFFFFF"/>
                </a:solidFill>
              </a:rPr>
              <a:t>Karolína Houšková </a:t>
            </a:r>
          </a:p>
          <a:p>
            <a:pPr algn="l"/>
            <a:r>
              <a:rPr lang="cs-CZ" dirty="0">
                <a:solidFill>
                  <a:srgbClr val="FFFFFF"/>
                </a:solidFill>
              </a:rPr>
              <a:t>UČO:26895</a:t>
            </a:r>
          </a:p>
        </p:txBody>
      </p:sp>
    </p:spTree>
    <p:extLst>
      <p:ext uri="{BB962C8B-B14F-4D97-AF65-F5344CB8AC3E}">
        <p14:creationId xmlns:p14="http://schemas.microsoft.com/office/powerpoint/2010/main" val="196372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57A93C-C01D-EF58-6EF1-75CD64CF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A01FEBAD-3A76-93AE-EA91-892FBED2B79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0740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70CA78-8E07-9B06-2F1A-7CC6DD10C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podniku 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196FD008-336A-A7DD-F525-D44CAA63433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331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45642C-A0D8-C4AE-C635-F3CFC152F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9696"/>
          </a:xfrm>
        </p:spPr>
        <p:txBody>
          <a:bodyPr/>
          <a:lstStyle/>
          <a:p>
            <a:r>
              <a:rPr lang="cs-CZ" dirty="0"/>
              <a:t>Hlavní náplň praxe </a:t>
            </a:r>
          </a:p>
        </p:txBody>
      </p:sp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4B83880D-40B3-74E9-EEDF-4DB3EB2F288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" y="1074822"/>
          <a:ext cx="11871158" cy="5783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327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E207B8-B90A-42EA-EC84-33CFEA1B1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přínos praxe 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88A73357-45E3-D6DF-1AD9-8141790A32F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1377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A5DE7D-1B9B-FD30-B8CF-B52D4958D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a zhodnocení praxe 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FBFC698-5941-D9F2-D957-261B54DE7B7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817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CD04945-EFB8-302D-72DD-2D0C87C956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2567" y="818984"/>
            <a:ext cx="6714699" cy="3178689"/>
          </a:xfrm>
        </p:spPr>
        <p:txBody>
          <a:bodyPr>
            <a:normAutofit/>
          </a:bodyPr>
          <a:lstStyle/>
          <a:p>
            <a:pPr algn="l"/>
            <a:r>
              <a:rPr lang="cs-CZ" sz="4800" dirty="0">
                <a:solidFill>
                  <a:srgbClr val="FFFFFF"/>
                </a:solidFill>
              </a:rPr>
              <a:t>Děkuji za pozornost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49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DD5546239E176499181E7733D50B514" ma:contentTypeVersion="5" ma:contentTypeDescription="Vytvoří nový dokument" ma:contentTypeScope="" ma:versionID="78f2f7c142b51e0f125dee3054c1a31d">
  <xsd:schema xmlns:xsd="http://www.w3.org/2001/XMLSchema" xmlns:xs="http://www.w3.org/2001/XMLSchema" xmlns:p="http://schemas.microsoft.com/office/2006/metadata/properties" xmlns:ns3="0909ce23-4da8-4776-a549-565a8eb21f57" targetNamespace="http://schemas.microsoft.com/office/2006/metadata/properties" ma:root="true" ma:fieldsID="8bd522cdfaf39247651aeb9e54b538de" ns3:_="">
    <xsd:import namespace="0909ce23-4da8-4776-a549-565a8eb21f5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09ce23-4da8-4776-a549-565a8eb21f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A6857E7-02C8-4906-8795-86D266BB84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09ce23-4da8-4776-a549-565a8eb21f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ECBE31-0F39-4435-9A18-51474F632F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746645-34B3-4734-9B5D-A6CB2F16AF92}">
  <ds:schemaRefs>
    <ds:schemaRef ds:uri="0909ce23-4da8-4776-a549-565a8eb21f57"/>
    <ds:schemaRef ds:uri="http://purl.org/dc/elements/1.1/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159</Words>
  <Application>Microsoft Office PowerPoint</Application>
  <PresentationFormat>Širokoúhlá obrazovka</PresentationFormat>
  <Paragraphs>41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Motiv Office</vt:lpstr>
      <vt:lpstr>Praxe ve Stama Bohemia, s.r.o.</vt:lpstr>
      <vt:lpstr>Obsah</vt:lpstr>
      <vt:lpstr>Charakteristika podniku </vt:lpstr>
      <vt:lpstr>Hlavní náplň praxe </vt:lpstr>
      <vt:lpstr>Osobní přínos praxe </vt:lpstr>
      <vt:lpstr>Závěr a zhodnocení praxe </vt:lpstr>
      <vt:lpstr>Děkuji za pozornost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Praxe ve Stama Bohemia, s.r.o.</dc:title>
  <dc:creator>Karolína Houšková</dc:creator>
  <cp:lastModifiedBy>Karolína Houšková</cp:lastModifiedBy>
  <cp:revision>2</cp:revision>
  <dcterms:created xsi:type="dcterms:W3CDTF">2024-01-11T19:24:37Z</dcterms:created>
  <dcterms:modified xsi:type="dcterms:W3CDTF">2024-01-11T21:51:15Z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0x0101006DD5546239E176499181E7733D50B514</vt:lpwstr>
  </property>
</Properties>
</file>