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68" r:id="rId3"/>
    <p:sldId id="257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69" r:id="rId12"/>
    <p:sldId id="278" r:id="rId13"/>
    <p:sldId id="277" r:id="rId14"/>
  </p:sldIdLst>
  <p:sldSz cx="12192000" cy="6858000"/>
  <p:notesSz cx="10234613" cy="7104063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8" roundtripDataSignature="AMtx7mgtkDoLwH8WF4dQ/K0bw9hvdiFuf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71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customschemas.google.com/relationships/presentationmetadata" Target="meta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Šalek, František" userId="28e5e7c6-b3a1-4c43-af91-737e69b48beb" providerId="ADAL" clId="{EC5FD754-8DAC-4D38-8F72-1A6EBF254EC5}"/>
    <pc:docChg chg="undo custSel modSld">
      <pc:chgData name="Šalek, František" userId="28e5e7c6-b3a1-4c43-af91-737e69b48beb" providerId="ADAL" clId="{EC5FD754-8DAC-4D38-8F72-1A6EBF254EC5}" dt="2023-11-25T21:10:48.784" v="57" actId="478"/>
      <pc:docMkLst>
        <pc:docMk/>
      </pc:docMkLst>
      <pc:sldChg chg="delSp modSp mod">
        <pc:chgData name="Šalek, František" userId="28e5e7c6-b3a1-4c43-af91-737e69b48beb" providerId="ADAL" clId="{EC5FD754-8DAC-4D38-8F72-1A6EBF254EC5}" dt="2023-11-25T21:09:16.100" v="16" actId="478"/>
        <pc:sldMkLst>
          <pc:docMk/>
          <pc:sldMk cId="0" sldId="257"/>
        </pc:sldMkLst>
        <pc:spChg chg="del mod">
          <ac:chgData name="Šalek, František" userId="28e5e7c6-b3a1-4c43-af91-737e69b48beb" providerId="ADAL" clId="{EC5FD754-8DAC-4D38-8F72-1A6EBF254EC5}" dt="2023-11-25T21:09:16.100" v="16" actId="478"/>
          <ac:spMkLst>
            <pc:docMk/>
            <pc:sldMk cId="0" sldId="257"/>
            <ac:spMk id="428" creationId="{00000000-0000-0000-0000-000000000000}"/>
          </ac:spMkLst>
        </pc:spChg>
        <pc:spChg chg="del mod">
          <ac:chgData name="Šalek, František" userId="28e5e7c6-b3a1-4c43-af91-737e69b48beb" providerId="ADAL" clId="{EC5FD754-8DAC-4D38-8F72-1A6EBF254EC5}" dt="2023-11-25T21:09:00.483" v="10" actId="478"/>
          <ac:spMkLst>
            <pc:docMk/>
            <pc:sldMk cId="0" sldId="257"/>
            <ac:spMk id="429" creationId="{00000000-0000-0000-0000-000000000000}"/>
          </ac:spMkLst>
        </pc:spChg>
      </pc:sldChg>
      <pc:sldChg chg="delSp modSp mod">
        <pc:chgData name="Šalek, František" userId="28e5e7c6-b3a1-4c43-af91-737e69b48beb" providerId="ADAL" clId="{EC5FD754-8DAC-4D38-8F72-1A6EBF254EC5}" dt="2023-11-25T21:09:26.867" v="22" actId="478"/>
        <pc:sldMkLst>
          <pc:docMk/>
          <pc:sldMk cId="0" sldId="258"/>
        </pc:sldMkLst>
        <pc:spChg chg="del mod">
          <ac:chgData name="Šalek, František" userId="28e5e7c6-b3a1-4c43-af91-737e69b48beb" providerId="ADAL" clId="{EC5FD754-8DAC-4D38-8F72-1A6EBF254EC5}" dt="2023-11-25T21:09:26.867" v="22" actId="478"/>
          <ac:spMkLst>
            <pc:docMk/>
            <pc:sldMk cId="0" sldId="258"/>
            <ac:spMk id="438" creationId="{00000000-0000-0000-0000-000000000000}"/>
          </ac:spMkLst>
        </pc:spChg>
        <pc:spChg chg="del mod">
          <ac:chgData name="Šalek, František" userId="28e5e7c6-b3a1-4c43-af91-737e69b48beb" providerId="ADAL" clId="{EC5FD754-8DAC-4D38-8F72-1A6EBF254EC5}" dt="2023-11-25T21:09:23.163" v="18" actId="478"/>
          <ac:spMkLst>
            <pc:docMk/>
            <pc:sldMk cId="0" sldId="258"/>
            <ac:spMk id="439" creationId="{00000000-0000-0000-0000-000000000000}"/>
          </ac:spMkLst>
        </pc:spChg>
      </pc:sldChg>
      <pc:sldChg chg="delSp modSp mod">
        <pc:chgData name="Šalek, František" userId="28e5e7c6-b3a1-4c43-af91-737e69b48beb" providerId="ADAL" clId="{EC5FD754-8DAC-4D38-8F72-1A6EBF254EC5}" dt="2023-11-25T21:09:37.703" v="28" actId="478"/>
        <pc:sldMkLst>
          <pc:docMk/>
          <pc:sldMk cId="0" sldId="259"/>
        </pc:sldMkLst>
        <pc:spChg chg="del mod">
          <ac:chgData name="Šalek, František" userId="28e5e7c6-b3a1-4c43-af91-737e69b48beb" providerId="ADAL" clId="{EC5FD754-8DAC-4D38-8F72-1A6EBF254EC5}" dt="2023-11-25T21:09:37.703" v="28" actId="478"/>
          <ac:spMkLst>
            <pc:docMk/>
            <pc:sldMk cId="0" sldId="259"/>
            <ac:spMk id="448" creationId="{00000000-0000-0000-0000-000000000000}"/>
          </ac:spMkLst>
        </pc:spChg>
        <pc:spChg chg="del mod">
          <ac:chgData name="Šalek, František" userId="28e5e7c6-b3a1-4c43-af91-737e69b48beb" providerId="ADAL" clId="{EC5FD754-8DAC-4D38-8F72-1A6EBF254EC5}" dt="2023-11-25T21:09:34.294" v="24" actId="478"/>
          <ac:spMkLst>
            <pc:docMk/>
            <pc:sldMk cId="0" sldId="259"/>
            <ac:spMk id="449" creationId="{00000000-0000-0000-0000-000000000000}"/>
          </ac:spMkLst>
        </pc:spChg>
      </pc:sldChg>
      <pc:sldChg chg="delSp modSp mod">
        <pc:chgData name="Šalek, František" userId="28e5e7c6-b3a1-4c43-af91-737e69b48beb" providerId="ADAL" clId="{EC5FD754-8DAC-4D38-8F72-1A6EBF254EC5}" dt="2023-11-25T21:09:46.240" v="33" actId="478"/>
        <pc:sldMkLst>
          <pc:docMk/>
          <pc:sldMk cId="0" sldId="260"/>
        </pc:sldMkLst>
        <pc:spChg chg="del mod">
          <ac:chgData name="Šalek, František" userId="28e5e7c6-b3a1-4c43-af91-737e69b48beb" providerId="ADAL" clId="{EC5FD754-8DAC-4D38-8F72-1A6EBF254EC5}" dt="2023-11-25T21:09:46.240" v="33" actId="478"/>
          <ac:spMkLst>
            <pc:docMk/>
            <pc:sldMk cId="0" sldId="260"/>
            <ac:spMk id="458" creationId="{00000000-0000-0000-0000-000000000000}"/>
          </ac:spMkLst>
        </pc:spChg>
        <pc:spChg chg="del mod">
          <ac:chgData name="Šalek, František" userId="28e5e7c6-b3a1-4c43-af91-737e69b48beb" providerId="ADAL" clId="{EC5FD754-8DAC-4D38-8F72-1A6EBF254EC5}" dt="2023-11-25T21:09:43.724" v="30" actId="478"/>
          <ac:spMkLst>
            <pc:docMk/>
            <pc:sldMk cId="0" sldId="260"/>
            <ac:spMk id="459" creationId="{00000000-0000-0000-0000-000000000000}"/>
          </ac:spMkLst>
        </pc:spChg>
      </pc:sldChg>
      <pc:sldChg chg="delSp modSp mod">
        <pc:chgData name="Šalek, František" userId="28e5e7c6-b3a1-4c43-af91-737e69b48beb" providerId="ADAL" clId="{EC5FD754-8DAC-4D38-8F72-1A6EBF254EC5}" dt="2023-11-25T21:10:01.245" v="37" actId="478"/>
        <pc:sldMkLst>
          <pc:docMk/>
          <pc:sldMk cId="0" sldId="261"/>
        </pc:sldMkLst>
        <pc:spChg chg="del mod">
          <ac:chgData name="Šalek, František" userId="28e5e7c6-b3a1-4c43-af91-737e69b48beb" providerId="ADAL" clId="{EC5FD754-8DAC-4D38-8F72-1A6EBF254EC5}" dt="2023-11-25T21:10:01.245" v="37" actId="478"/>
          <ac:spMkLst>
            <pc:docMk/>
            <pc:sldMk cId="0" sldId="261"/>
            <ac:spMk id="468" creationId="{00000000-0000-0000-0000-000000000000}"/>
          </ac:spMkLst>
        </pc:spChg>
        <pc:spChg chg="del mod">
          <ac:chgData name="Šalek, František" userId="28e5e7c6-b3a1-4c43-af91-737e69b48beb" providerId="ADAL" clId="{EC5FD754-8DAC-4D38-8F72-1A6EBF254EC5}" dt="2023-11-25T21:09:55.115" v="35" actId="478"/>
          <ac:spMkLst>
            <pc:docMk/>
            <pc:sldMk cId="0" sldId="261"/>
            <ac:spMk id="469" creationId="{00000000-0000-0000-0000-000000000000}"/>
          </ac:spMkLst>
        </pc:spChg>
      </pc:sldChg>
      <pc:sldChg chg="delSp modSp mod">
        <pc:chgData name="Šalek, František" userId="28e5e7c6-b3a1-4c43-af91-737e69b48beb" providerId="ADAL" clId="{EC5FD754-8DAC-4D38-8F72-1A6EBF254EC5}" dt="2023-11-25T21:10:09.202" v="42" actId="478"/>
        <pc:sldMkLst>
          <pc:docMk/>
          <pc:sldMk cId="0" sldId="262"/>
        </pc:sldMkLst>
        <pc:spChg chg="del mod">
          <ac:chgData name="Šalek, František" userId="28e5e7c6-b3a1-4c43-af91-737e69b48beb" providerId="ADAL" clId="{EC5FD754-8DAC-4D38-8F72-1A6EBF254EC5}" dt="2023-11-25T21:10:09.202" v="42" actId="478"/>
          <ac:spMkLst>
            <pc:docMk/>
            <pc:sldMk cId="0" sldId="262"/>
            <ac:spMk id="478" creationId="{00000000-0000-0000-0000-000000000000}"/>
          </ac:spMkLst>
        </pc:spChg>
        <pc:spChg chg="del mod">
          <ac:chgData name="Šalek, František" userId="28e5e7c6-b3a1-4c43-af91-737e69b48beb" providerId="ADAL" clId="{EC5FD754-8DAC-4D38-8F72-1A6EBF254EC5}" dt="2023-11-25T21:10:05.915" v="39" actId="478"/>
          <ac:spMkLst>
            <pc:docMk/>
            <pc:sldMk cId="0" sldId="262"/>
            <ac:spMk id="479" creationId="{00000000-0000-0000-0000-000000000000}"/>
          </ac:spMkLst>
        </pc:spChg>
      </pc:sldChg>
      <pc:sldChg chg="delSp modSp mod">
        <pc:chgData name="Šalek, František" userId="28e5e7c6-b3a1-4c43-af91-737e69b48beb" providerId="ADAL" clId="{EC5FD754-8DAC-4D38-8F72-1A6EBF254EC5}" dt="2023-11-25T21:10:18.916" v="47" actId="478"/>
        <pc:sldMkLst>
          <pc:docMk/>
          <pc:sldMk cId="0" sldId="263"/>
        </pc:sldMkLst>
        <pc:spChg chg="del mod">
          <ac:chgData name="Šalek, František" userId="28e5e7c6-b3a1-4c43-af91-737e69b48beb" providerId="ADAL" clId="{EC5FD754-8DAC-4D38-8F72-1A6EBF254EC5}" dt="2023-11-25T21:10:18.916" v="47" actId="478"/>
          <ac:spMkLst>
            <pc:docMk/>
            <pc:sldMk cId="0" sldId="263"/>
            <ac:spMk id="488" creationId="{00000000-0000-0000-0000-000000000000}"/>
          </ac:spMkLst>
        </pc:spChg>
        <pc:spChg chg="del mod">
          <ac:chgData name="Šalek, František" userId="28e5e7c6-b3a1-4c43-af91-737e69b48beb" providerId="ADAL" clId="{EC5FD754-8DAC-4D38-8F72-1A6EBF254EC5}" dt="2023-11-25T21:10:15.236" v="44" actId="478"/>
          <ac:spMkLst>
            <pc:docMk/>
            <pc:sldMk cId="0" sldId="263"/>
            <ac:spMk id="489" creationId="{00000000-0000-0000-0000-000000000000}"/>
          </ac:spMkLst>
        </pc:spChg>
      </pc:sldChg>
      <pc:sldChg chg="delSp modSp mod">
        <pc:chgData name="Šalek, František" userId="28e5e7c6-b3a1-4c43-af91-737e69b48beb" providerId="ADAL" clId="{EC5FD754-8DAC-4D38-8F72-1A6EBF254EC5}" dt="2023-11-25T21:10:30.653" v="54" actId="478"/>
        <pc:sldMkLst>
          <pc:docMk/>
          <pc:sldMk cId="0" sldId="264"/>
        </pc:sldMkLst>
        <pc:spChg chg="del mod">
          <ac:chgData name="Šalek, František" userId="28e5e7c6-b3a1-4c43-af91-737e69b48beb" providerId="ADAL" clId="{EC5FD754-8DAC-4D38-8F72-1A6EBF254EC5}" dt="2023-11-25T21:10:30.653" v="54" actId="478"/>
          <ac:spMkLst>
            <pc:docMk/>
            <pc:sldMk cId="0" sldId="264"/>
            <ac:spMk id="498" creationId="{00000000-0000-0000-0000-000000000000}"/>
          </ac:spMkLst>
        </pc:spChg>
        <pc:spChg chg="del mod">
          <ac:chgData name="Šalek, František" userId="28e5e7c6-b3a1-4c43-af91-737e69b48beb" providerId="ADAL" clId="{EC5FD754-8DAC-4D38-8F72-1A6EBF254EC5}" dt="2023-11-25T21:10:24.197" v="49" actId="478"/>
          <ac:spMkLst>
            <pc:docMk/>
            <pc:sldMk cId="0" sldId="264"/>
            <ac:spMk id="499" creationId="{00000000-0000-0000-0000-000000000000}"/>
          </ac:spMkLst>
        </pc:spChg>
      </pc:sldChg>
      <pc:sldChg chg="delSp modSp mod">
        <pc:chgData name="Šalek, František" userId="28e5e7c6-b3a1-4c43-af91-737e69b48beb" providerId="ADAL" clId="{EC5FD754-8DAC-4D38-8F72-1A6EBF254EC5}" dt="2023-11-25T21:08:50.296" v="8" actId="478"/>
        <pc:sldMkLst>
          <pc:docMk/>
          <pc:sldMk cId="0" sldId="265"/>
        </pc:sldMkLst>
        <pc:spChg chg="del mod">
          <ac:chgData name="Šalek, František" userId="28e5e7c6-b3a1-4c43-af91-737e69b48beb" providerId="ADAL" clId="{EC5FD754-8DAC-4D38-8F72-1A6EBF254EC5}" dt="2023-11-25T21:08:44.085" v="6" actId="478"/>
          <ac:spMkLst>
            <pc:docMk/>
            <pc:sldMk cId="0" sldId="265"/>
            <ac:spMk id="508" creationId="{00000000-0000-0000-0000-000000000000}"/>
          </ac:spMkLst>
        </pc:spChg>
        <pc:spChg chg="del mod">
          <ac:chgData name="Šalek, František" userId="28e5e7c6-b3a1-4c43-af91-737e69b48beb" providerId="ADAL" clId="{EC5FD754-8DAC-4D38-8F72-1A6EBF254EC5}" dt="2023-11-25T21:08:50.296" v="8" actId="478"/>
          <ac:spMkLst>
            <pc:docMk/>
            <pc:sldMk cId="0" sldId="265"/>
            <ac:spMk id="509" creationId="{00000000-0000-0000-0000-000000000000}"/>
          </ac:spMkLst>
        </pc:spChg>
      </pc:sldChg>
      <pc:sldChg chg="delSp modSp mod">
        <pc:chgData name="Šalek, František" userId="28e5e7c6-b3a1-4c43-af91-737e69b48beb" providerId="ADAL" clId="{EC5FD754-8DAC-4D38-8F72-1A6EBF254EC5}" dt="2023-11-25T21:08:35.683" v="4" actId="478"/>
        <pc:sldMkLst>
          <pc:docMk/>
          <pc:sldMk cId="0" sldId="266"/>
        </pc:sldMkLst>
        <pc:spChg chg="del">
          <ac:chgData name="Šalek, František" userId="28e5e7c6-b3a1-4c43-af91-737e69b48beb" providerId="ADAL" clId="{EC5FD754-8DAC-4D38-8F72-1A6EBF254EC5}" dt="2023-11-25T21:08:25.955" v="2" actId="478"/>
          <ac:spMkLst>
            <pc:docMk/>
            <pc:sldMk cId="0" sldId="266"/>
            <ac:spMk id="518" creationId="{00000000-0000-0000-0000-000000000000}"/>
          </ac:spMkLst>
        </pc:spChg>
        <pc:spChg chg="del mod">
          <ac:chgData name="Šalek, František" userId="28e5e7c6-b3a1-4c43-af91-737e69b48beb" providerId="ADAL" clId="{EC5FD754-8DAC-4D38-8F72-1A6EBF254EC5}" dt="2023-11-25T21:08:35.683" v="4" actId="478"/>
          <ac:spMkLst>
            <pc:docMk/>
            <pc:sldMk cId="0" sldId="266"/>
            <ac:spMk id="519" creationId="{00000000-0000-0000-0000-000000000000}"/>
          </ac:spMkLst>
        </pc:spChg>
      </pc:sldChg>
      <pc:sldChg chg="delSp modSp mod">
        <pc:chgData name="Šalek, František" userId="28e5e7c6-b3a1-4c43-af91-737e69b48beb" providerId="ADAL" clId="{EC5FD754-8DAC-4D38-8F72-1A6EBF254EC5}" dt="2023-11-25T21:10:48.784" v="57" actId="478"/>
        <pc:sldMkLst>
          <pc:docMk/>
          <pc:sldMk cId="0" sldId="267"/>
        </pc:sldMkLst>
        <pc:spChg chg="del">
          <ac:chgData name="Šalek, František" userId="28e5e7c6-b3a1-4c43-af91-737e69b48beb" providerId="ADAL" clId="{EC5FD754-8DAC-4D38-8F72-1A6EBF254EC5}" dt="2023-11-25T21:10:43.532" v="55" actId="478"/>
          <ac:spMkLst>
            <pc:docMk/>
            <pc:sldMk cId="0" sldId="267"/>
            <ac:spMk id="528" creationId="{00000000-0000-0000-0000-000000000000}"/>
          </ac:spMkLst>
        </pc:spChg>
        <pc:spChg chg="del mod">
          <ac:chgData name="Šalek, František" userId="28e5e7c6-b3a1-4c43-af91-737e69b48beb" providerId="ADAL" clId="{EC5FD754-8DAC-4D38-8F72-1A6EBF254EC5}" dt="2023-11-25T21:10:48.784" v="57" actId="478"/>
          <ac:spMkLst>
            <pc:docMk/>
            <pc:sldMk cId="0" sldId="267"/>
            <ac:spMk id="529" creationId="{00000000-0000-0000-0000-000000000000}"/>
          </ac:spMkLst>
        </pc:spChg>
        <pc:spChg chg="mod">
          <ac:chgData name="Šalek, František" userId="28e5e7c6-b3a1-4c43-af91-737e69b48beb" providerId="ADAL" clId="{EC5FD754-8DAC-4D38-8F72-1A6EBF254EC5}" dt="2023-11-25T21:07:23.053" v="1"/>
          <ac:spMkLst>
            <pc:docMk/>
            <pc:sldMk cId="0" sldId="267"/>
            <ac:spMk id="531" creationId="{00000000-0000-0000-0000-000000000000}"/>
          </ac:spMkLst>
        </pc:spChg>
      </pc:sldChg>
    </pc:docChg>
  </pc:docChgLst>
  <pc:docChgLst>
    <pc:chgData name="Šalek, František" userId="28e5e7c6-b3a1-4c43-af91-737e69b48beb" providerId="ADAL" clId="{339FBFDC-E494-42FC-95E5-91D2BA653DF6}"/>
    <pc:docChg chg="undo custSel addSld delSld modSld sldOrd">
      <pc:chgData name="Šalek, František" userId="28e5e7c6-b3a1-4c43-af91-737e69b48beb" providerId="ADAL" clId="{339FBFDC-E494-42FC-95E5-91D2BA653DF6}" dt="2024-01-03T09:55:29.004" v="1988" actId="6549"/>
      <pc:docMkLst>
        <pc:docMk/>
      </pc:docMkLst>
      <pc:sldChg chg="modSp mod">
        <pc:chgData name="Šalek, František" userId="28e5e7c6-b3a1-4c43-af91-737e69b48beb" providerId="ADAL" clId="{339FBFDC-E494-42FC-95E5-91D2BA653DF6}" dt="2024-01-03T09:51:28.415" v="1927" actId="20577"/>
        <pc:sldMkLst>
          <pc:docMk/>
          <pc:sldMk cId="0" sldId="256"/>
        </pc:sldMkLst>
        <pc:spChg chg="mod">
          <ac:chgData name="Šalek, František" userId="28e5e7c6-b3a1-4c43-af91-737e69b48beb" providerId="ADAL" clId="{339FBFDC-E494-42FC-95E5-91D2BA653DF6}" dt="2024-01-03T09:51:28.415" v="1927" actId="20577"/>
          <ac:spMkLst>
            <pc:docMk/>
            <pc:sldMk cId="0" sldId="256"/>
            <ac:spMk id="421" creationId="{00000000-0000-0000-0000-000000000000}"/>
          </ac:spMkLst>
        </pc:spChg>
      </pc:sldChg>
      <pc:sldChg chg="modSp mod">
        <pc:chgData name="Šalek, František" userId="28e5e7c6-b3a1-4c43-af91-737e69b48beb" providerId="ADAL" clId="{339FBFDC-E494-42FC-95E5-91D2BA653DF6}" dt="2024-01-03T09:26:25.512" v="780" actId="120"/>
        <pc:sldMkLst>
          <pc:docMk/>
          <pc:sldMk cId="0" sldId="257"/>
        </pc:sldMkLst>
        <pc:spChg chg="mod">
          <ac:chgData name="Šalek, František" userId="28e5e7c6-b3a1-4c43-af91-737e69b48beb" providerId="ADAL" clId="{339FBFDC-E494-42FC-95E5-91D2BA653DF6}" dt="2024-01-03T09:26:25.512" v="780" actId="120"/>
          <ac:spMkLst>
            <pc:docMk/>
            <pc:sldMk cId="0" sldId="257"/>
            <ac:spMk id="430" creationId="{00000000-0000-0000-0000-000000000000}"/>
          </ac:spMkLst>
        </pc:spChg>
        <pc:spChg chg="mod">
          <ac:chgData name="Šalek, František" userId="28e5e7c6-b3a1-4c43-af91-737e69b48beb" providerId="ADAL" clId="{339FBFDC-E494-42FC-95E5-91D2BA653DF6}" dt="2024-01-03T09:26:00.393" v="777" actId="20577"/>
          <ac:spMkLst>
            <pc:docMk/>
            <pc:sldMk cId="0" sldId="257"/>
            <ac:spMk id="431" creationId="{00000000-0000-0000-0000-000000000000}"/>
          </ac:spMkLst>
        </pc:spChg>
      </pc:sldChg>
      <pc:sldChg chg="del">
        <pc:chgData name="Šalek, František" userId="28e5e7c6-b3a1-4c43-af91-737e69b48beb" providerId="ADAL" clId="{339FBFDC-E494-42FC-95E5-91D2BA653DF6}" dt="2024-01-03T09:10:21.090" v="31" actId="47"/>
        <pc:sldMkLst>
          <pc:docMk/>
          <pc:sldMk cId="0" sldId="258"/>
        </pc:sldMkLst>
      </pc:sldChg>
      <pc:sldChg chg="del">
        <pc:chgData name="Šalek, František" userId="28e5e7c6-b3a1-4c43-af91-737e69b48beb" providerId="ADAL" clId="{339FBFDC-E494-42FC-95E5-91D2BA653DF6}" dt="2024-01-03T09:10:21.090" v="31" actId="47"/>
        <pc:sldMkLst>
          <pc:docMk/>
          <pc:sldMk cId="0" sldId="259"/>
        </pc:sldMkLst>
      </pc:sldChg>
      <pc:sldChg chg="del">
        <pc:chgData name="Šalek, František" userId="28e5e7c6-b3a1-4c43-af91-737e69b48beb" providerId="ADAL" clId="{339FBFDC-E494-42FC-95E5-91D2BA653DF6}" dt="2024-01-03T09:10:21.090" v="31" actId="47"/>
        <pc:sldMkLst>
          <pc:docMk/>
          <pc:sldMk cId="0" sldId="260"/>
        </pc:sldMkLst>
      </pc:sldChg>
      <pc:sldChg chg="del">
        <pc:chgData name="Šalek, František" userId="28e5e7c6-b3a1-4c43-af91-737e69b48beb" providerId="ADAL" clId="{339FBFDC-E494-42FC-95E5-91D2BA653DF6}" dt="2024-01-03T09:10:21.090" v="31" actId="47"/>
        <pc:sldMkLst>
          <pc:docMk/>
          <pc:sldMk cId="0" sldId="261"/>
        </pc:sldMkLst>
      </pc:sldChg>
      <pc:sldChg chg="del">
        <pc:chgData name="Šalek, František" userId="28e5e7c6-b3a1-4c43-af91-737e69b48beb" providerId="ADAL" clId="{339FBFDC-E494-42FC-95E5-91D2BA653DF6}" dt="2024-01-03T09:10:21.090" v="31" actId="47"/>
        <pc:sldMkLst>
          <pc:docMk/>
          <pc:sldMk cId="0" sldId="262"/>
        </pc:sldMkLst>
      </pc:sldChg>
      <pc:sldChg chg="del">
        <pc:chgData name="Šalek, František" userId="28e5e7c6-b3a1-4c43-af91-737e69b48beb" providerId="ADAL" clId="{339FBFDC-E494-42FC-95E5-91D2BA653DF6}" dt="2024-01-03T09:10:21.090" v="31" actId="47"/>
        <pc:sldMkLst>
          <pc:docMk/>
          <pc:sldMk cId="0" sldId="263"/>
        </pc:sldMkLst>
      </pc:sldChg>
      <pc:sldChg chg="del">
        <pc:chgData name="Šalek, František" userId="28e5e7c6-b3a1-4c43-af91-737e69b48beb" providerId="ADAL" clId="{339FBFDC-E494-42FC-95E5-91D2BA653DF6}" dt="2024-01-03T09:10:21.090" v="31" actId="47"/>
        <pc:sldMkLst>
          <pc:docMk/>
          <pc:sldMk cId="0" sldId="264"/>
        </pc:sldMkLst>
      </pc:sldChg>
      <pc:sldChg chg="del">
        <pc:chgData name="Šalek, František" userId="28e5e7c6-b3a1-4c43-af91-737e69b48beb" providerId="ADAL" clId="{339FBFDC-E494-42FC-95E5-91D2BA653DF6}" dt="2024-01-03T09:10:21.090" v="31" actId="47"/>
        <pc:sldMkLst>
          <pc:docMk/>
          <pc:sldMk cId="0" sldId="265"/>
        </pc:sldMkLst>
      </pc:sldChg>
      <pc:sldChg chg="del">
        <pc:chgData name="Šalek, František" userId="28e5e7c6-b3a1-4c43-af91-737e69b48beb" providerId="ADAL" clId="{339FBFDC-E494-42FC-95E5-91D2BA653DF6}" dt="2024-01-03T09:10:21.090" v="31" actId="47"/>
        <pc:sldMkLst>
          <pc:docMk/>
          <pc:sldMk cId="0" sldId="266"/>
        </pc:sldMkLst>
      </pc:sldChg>
      <pc:sldChg chg="del">
        <pc:chgData name="Šalek, František" userId="28e5e7c6-b3a1-4c43-af91-737e69b48beb" providerId="ADAL" clId="{339FBFDC-E494-42FC-95E5-91D2BA653DF6}" dt="2024-01-03T09:10:21.090" v="31" actId="47"/>
        <pc:sldMkLst>
          <pc:docMk/>
          <pc:sldMk cId="0" sldId="267"/>
        </pc:sldMkLst>
      </pc:sldChg>
      <pc:sldChg chg="modSp mod ord">
        <pc:chgData name="Šalek, František" userId="28e5e7c6-b3a1-4c43-af91-737e69b48beb" providerId="ADAL" clId="{339FBFDC-E494-42FC-95E5-91D2BA653DF6}" dt="2024-01-03T09:12:08.506" v="72" actId="1076"/>
        <pc:sldMkLst>
          <pc:docMk/>
          <pc:sldMk cId="0" sldId="268"/>
        </pc:sldMkLst>
        <pc:spChg chg="mod">
          <ac:chgData name="Šalek, František" userId="28e5e7c6-b3a1-4c43-af91-737e69b48beb" providerId="ADAL" clId="{339FBFDC-E494-42FC-95E5-91D2BA653DF6}" dt="2024-01-03T09:12:08.506" v="72" actId="1076"/>
          <ac:spMkLst>
            <pc:docMk/>
            <pc:sldMk cId="0" sldId="268"/>
            <ac:spMk id="538" creationId="{00000000-0000-0000-0000-000000000000}"/>
          </ac:spMkLst>
        </pc:spChg>
      </pc:sldChg>
      <pc:sldChg chg="modSp add mod ord">
        <pc:chgData name="Šalek, František" userId="28e5e7c6-b3a1-4c43-af91-737e69b48beb" providerId="ADAL" clId="{339FBFDC-E494-42FC-95E5-91D2BA653DF6}" dt="2024-01-03T09:44:51.542" v="1516" actId="20577"/>
        <pc:sldMkLst>
          <pc:docMk/>
          <pc:sldMk cId="2326708481" sldId="269"/>
        </pc:sldMkLst>
        <pc:spChg chg="mod">
          <ac:chgData name="Šalek, František" userId="28e5e7c6-b3a1-4c43-af91-737e69b48beb" providerId="ADAL" clId="{339FBFDC-E494-42FC-95E5-91D2BA653DF6}" dt="2024-01-03T09:44:51.542" v="1516" actId="20577"/>
          <ac:spMkLst>
            <pc:docMk/>
            <pc:sldMk cId="2326708481" sldId="269"/>
            <ac:spMk id="538" creationId="{00000000-0000-0000-0000-000000000000}"/>
          </ac:spMkLst>
        </pc:spChg>
      </pc:sldChg>
      <pc:sldChg chg="modSp add mod ord">
        <pc:chgData name="Šalek, František" userId="28e5e7c6-b3a1-4c43-af91-737e69b48beb" providerId="ADAL" clId="{339FBFDC-E494-42FC-95E5-91D2BA653DF6}" dt="2024-01-03T09:21:47.636" v="480" actId="20577"/>
        <pc:sldMkLst>
          <pc:docMk/>
          <pc:sldMk cId="1388547441" sldId="270"/>
        </pc:sldMkLst>
        <pc:spChg chg="mod">
          <ac:chgData name="Šalek, František" userId="28e5e7c6-b3a1-4c43-af91-737e69b48beb" providerId="ADAL" clId="{339FBFDC-E494-42FC-95E5-91D2BA653DF6}" dt="2024-01-03T09:21:47.636" v="480" actId="20577"/>
          <ac:spMkLst>
            <pc:docMk/>
            <pc:sldMk cId="1388547441" sldId="270"/>
            <ac:spMk id="538" creationId="{00000000-0000-0000-0000-000000000000}"/>
          </ac:spMkLst>
        </pc:spChg>
      </pc:sldChg>
      <pc:sldChg chg="modSp add mod ord">
        <pc:chgData name="Šalek, František" userId="28e5e7c6-b3a1-4c43-af91-737e69b48beb" providerId="ADAL" clId="{339FBFDC-E494-42FC-95E5-91D2BA653DF6}" dt="2024-01-03T09:26:40.378" v="800" actId="20577"/>
        <pc:sldMkLst>
          <pc:docMk/>
          <pc:sldMk cId="990997000" sldId="271"/>
        </pc:sldMkLst>
        <pc:spChg chg="mod">
          <ac:chgData name="Šalek, František" userId="28e5e7c6-b3a1-4c43-af91-737e69b48beb" providerId="ADAL" clId="{339FBFDC-E494-42FC-95E5-91D2BA653DF6}" dt="2024-01-03T09:26:40.378" v="800" actId="20577"/>
          <ac:spMkLst>
            <pc:docMk/>
            <pc:sldMk cId="990997000" sldId="271"/>
            <ac:spMk id="430" creationId="{00000000-0000-0000-0000-000000000000}"/>
          </ac:spMkLst>
        </pc:spChg>
        <pc:spChg chg="mod">
          <ac:chgData name="Šalek, František" userId="28e5e7c6-b3a1-4c43-af91-737e69b48beb" providerId="ADAL" clId="{339FBFDC-E494-42FC-95E5-91D2BA653DF6}" dt="2024-01-03T09:24:48.295" v="767" actId="20577"/>
          <ac:spMkLst>
            <pc:docMk/>
            <pc:sldMk cId="990997000" sldId="271"/>
            <ac:spMk id="431" creationId="{00000000-0000-0000-0000-000000000000}"/>
          </ac:spMkLst>
        </pc:spChg>
      </pc:sldChg>
      <pc:sldChg chg="modSp add mod ord">
        <pc:chgData name="Šalek, František" userId="28e5e7c6-b3a1-4c43-af91-737e69b48beb" providerId="ADAL" clId="{339FBFDC-E494-42FC-95E5-91D2BA653DF6}" dt="2024-01-03T09:27:10.092" v="803" actId="20577"/>
        <pc:sldMkLst>
          <pc:docMk/>
          <pc:sldMk cId="293494196" sldId="272"/>
        </pc:sldMkLst>
        <pc:spChg chg="mod">
          <ac:chgData name="Šalek, František" userId="28e5e7c6-b3a1-4c43-af91-737e69b48beb" providerId="ADAL" clId="{339FBFDC-E494-42FC-95E5-91D2BA653DF6}" dt="2024-01-03T09:27:10.092" v="803" actId="20577"/>
          <ac:spMkLst>
            <pc:docMk/>
            <pc:sldMk cId="293494196" sldId="272"/>
            <ac:spMk id="538" creationId="{00000000-0000-0000-0000-000000000000}"/>
          </ac:spMkLst>
        </pc:spChg>
      </pc:sldChg>
      <pc:sldChg chg="modSp add mod ord">
        <pc:chgData name="Šalek, František" userId="28e5e7c6-b3a1-4c43-af91-737e69b48beb" providerId="ADAL" clId="{339FBFDC-E494-42FC-95E5-91D2BA653DF6}" dt="2024-01-03T09:53:00.765" v="1943" actId="20577"/>
        <pc:sldMkLst>
          <pc:docMk/>
          <pc:sldMk cId="1372278444" sldId="273"/>
        </pc:sldMkLst>
        <pc:spChg chg="mod">
          <ac:chgData name="Šalek, František" userId="28e5e7c6-b3a1-4c43-af91-737e69b48beb" providerId="ADAL" clId="{339FBFDC-E494-42FC-95E5-91D2BA653DF6}" dt="2024-01-03T09:27:29.624" v="808" actId="20577"/>
          <ac:spMkLst>
            <pc:docMk/>
            <pc:sldMk cId="1372278444" sldId="273"/>
            <ac:spMk id="430" creationId="{00000000-0000-0000-0000-000000000000}"/>
          </ac:spMkLst>
        </pc:spChg>
        <pc:spChg chg="mod">
          <ac:chgData name="Šalek, František" userId="28e5e7c6-b3a1-4c43-af91-737e69b48beb" providerId="ADAL" clId="{339FBFDC-E494-42FC-95E5-91D2BA653DF6}" dt="2024-01-03T09:53:00.765" v="1943" actId="20577"/>
          <ac:spMkLst>
            <pc:docMk/>
            <pc:sldMk cId="1372278444" sldId="273"/>
            <ac:spMk id="431" creationId="{00000000-0000-0000-0000-000000000000}"/>
          </ac:spMkLst>
        </pc:spChg>
      </pc:sldChg>
      <pc:sldChg chg="modSp add mod">
        <pc:chgData name="Šalek, František" userId="28e5e7c6-b3a1-4c43-af91-737e69b48beb" providerId="ADAL" clId="{339FBFDC-E494-42FC-95E5-91D2BA653DF6}" dt="2024-01-03T09:54:01.388" v="1984" actId="6549"/>
        <pc:sldMkLst>
          <pc:docMk/>
          <pc:sldMk cId="1703121641" sldId="274"/>
        </pc:sldMkLst>
        <pc:spChg chg="mod">
          <ac:chgData name="Šalek, František" userId="28e5e7c6-b3a1-4c43-af91-737e69b48beb" providerId="ADAL" clId="{339FBFDC-E494-42FC-95E5-91D2BA653DF6}" dt="2024-01-03T09:54:01.388" v="1984" actId="6549"/>
          <ac:spMkLst>
            <pc:docMk/>
            <pc:sldMk cId="1703121641" sldId="274"/>
            <ac:spMk id="431" creationId="{00000000-0000-0000-0000-000000000000}"/>
          </ac:spMkLst>
        </pc:spChg>
      </pc:sldChg>
      <pc:sldChg chg="modSp add mod">
        <pc:chgData name="Šalek, František" userId="28e5e7c6-b3a1-4c43-af91-737e69b48beb" providerId="ADAL" clId="{339FBFDC-E494-42FC-95E5-91D2BA653DF6}" dt="2024-01-03T09:54:42.167" v="1987" actId="20577"/>
        <pc:sldMkLst>
          <pc:docMk/>
          <pc:sldMk cId="3583599622" sldId="275"/>
        </pc:sldMkLst>
        <pc:spChg chg="mod">
          <ac:chgData name="Šalek, František" userId="28e5e7c6-b3a1-4c43-af91-737e69b48beb" providerId="ADAL" clId="{339FBFDC-E494-42FC-95E5-91D2BA653DF6}" dt="2024-01-03T09:34:21.836" v="1148"/>
          <ac:spMkLst>
            <pc:docMk/>
            <pc:sldMk cId="3583599622" sldId="275"/>
            <ac:spMk id="430" creationId="{00000000-0000-0000-0000-000000000000}"/>
          </ac:spMkLst>
        </pc:spChg>
        <pc:spChg chg="mod">
          <ac:chgData name="Šalek, František" userId="28e5e7c6-b3a1-4c43-af91-737e69b48beb" providerId="ADAL" clId="{339FBFDC-E494-42FC-95E5-91D2BA653DF6}" dt="2024-01-03T09:54:42.167" v="1987" actId="20577"/>
          <ac:spMkLst>
            <pc:docMk/>
            <pc:sldMk cId="3583599622" sldId="275"/>
            <ac:spMk id="431" creationId="{00000000-0000-0000-0000-000000000000}"/>
          </ac:spMkLst>
        </pc:spChg>
      </pc:sldChg>
      <pc:sldChg chg="modSp add mod">
        <pc:chgData name="Šalek, František" userId="28e5e7c6-b3a1-4c43-af91-737e69b48beb" providerId="ADAL" clId="{339FBFDC-E494-42FC-95E5-91D2BA653DF6}" dt="2024-01-03T09:44:09.877" v="1510" actId="20577"/>
        <pc:sldMkLst>
          <pc:docMk/>
          <pc:sldMk cId="3478811328" sldId="276"/>
        </pc:sldMkLst>
        <pc:spChg chg="mod">
          <ac:chgData name="Šalek, František" userId="28e5e7c6-b3a1-4c43-af91-737e69b48beb" providerId="ADAL" clId="{339FBFDC-E494-42FC-95E5-91D2BA653DF6}" dt="2024-01-03T09:41:43.595" v="1410"/>
          <ac:spMkLst>
            <pc:docMk/>
            <pc:sldMk cId="3478811328" sldId="276"/>
            <ac:spMk id="430" creationId="{00000000-0000-0000-0000-000000000000}"/>
          </ac:spMkLst>
        </pc:spChg>
        <pc:spChg chg="mod">
          <ac:chgData name="Šalek, František" userId="28e5e7c6-b3a1-4c43-af91-737e69b48beb" providerId="ADAL" clId="{339FBFDC-E494-42FC-95E5-91D2BA653DF6}" dt="2024-01-03T09:44:09.877" v="1510" actId="20577"/>
          <ac:spMkLst>
            <pc:docMk/>
            <pc:sldMk cId="3478811328" sldId="276"/>
            <ac:spMk id="431" creationId="{00000000-0000-0000-0000-000000000000}"/>
          </ac:spMkLst>
        </pc:spChg>
      </pc:sldChg>
      <pc:sldChg chg="modSp add mod">
        <pc:chgData name="Šalek, František" userId="28e5e7c6-b3a1-4c43-af91-737e69b48beb" providerId="ADAL" clId="{339FBFDC-E494-42FC-95E5-91D2BA653DF6}" dt="2024-01-03T09:51:15.601" v="1926" actId="20577"/>
        <pc:sldMkLst>
          <pc:docMk/>
          <pc:sldMk cId="505744742" sldId="277"/>
        </pc:sldMkLst>
        <pc:spChg chg="mod">
          <ac:chgData name="Šalek, František" userId="28e5e7c6-b3a1-4c43-af91-737e69b48beb" providerId="ADAL" clId="{339FBFDC-E494-42FC-95E5-91D2BA653DF6}" dt="2024-01-03T09:51:15.601" v="1926" actId="20577"/>
          <ac:spMkLst>
            <pc:docMk/>
            <pc:sldMk cId="505744742" sldId="277"/>
            <ac:spMk id="538" creationId="{00000000-0000-0000-0000-000000000000}"/>
          </ac:spMkLst>
        </pc:spChg>
      </pc:sldChg>
      <pc:sldChg chg="modSp add mod ord">
        <pc:chgData name="Šalek, František" userId="28e5e7c6-b3a1-4c43-af91-737e69b48beb" providerId="ADAL" clId="{339FBFDC-E494-42FC-95E5-91D2BA653DF6}" dt="2024-01-03T09:55:29.004" v="1988" actId="6549"/>
        <pc:sldMkLst>
          <pc:docMk/>
          <pc:sldMk cId="2204324810" sldId="278"/>
        </pc:sldMkLst>
        <pc:spChg chg="mod">
          <ac:chgData name="Šalek, František" userId="28e5e7c6-b3a1-4c43-af91-737e69b48beb" providerId="ADAL" clId="{339FBFDC-E494-42FC-95E5-91D2BA653DF6}" dt="2024-01-03T09:45:06.638" v="1520"/>
          <ac:spMkLst>
            <pc:docMk/>
            <pc:sldMk cId="2204324810" sldId="278"/>
            <ac:spMk id="430" creationId="{00000000-0000-0000-0000-000000000000}"/>
          </ac:spMkLst>
        </pc:spChg>
        <pc:spChg chg="mod">
          <ac:chgData name="Šalek, František" userId="28e5e7c6-b3a1-4c43-af91-737e69b48beb" providerId="ADAL" clId="{339FBFDC-E494-42FC-95E5-91D2BA653DF6}" dt="2024-01-03T09:55:29.004" v="1988" actId="6549"/>
          <ac:spMkLst>
            <pc:docMk/>
            <pc:sldMk cId="2204324810" sldId="278"/>
            <ac:spMk id="431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587375" y="0"/>
            <a:ext cx="5580064" cy="3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720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8915399" y="0"/>
            <a:ext cx="781051" cy="3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72000" anchor="b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587375" y="760673"/>
            <a:ext cx="4568909" cy="256926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A5A5A5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5448300" y="765176"/>
            <a:ext cx="4248151" cy="5976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21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21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Char char="–"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21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AutoNum type="arabicParenR"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21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AutoNum type="alphaLcParenR"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rgbClr val="000000"/>
              </a:buClr>
              <a:buSzPts val="14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587375" y="6742113"/>
            <a:ext cx="5580064" cy="361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200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8915399" y="6742113"/>
            <a:ext cx="781051" cy="361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200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cs-CZ" sz="1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000" b="1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" name="Google Shape;9;n"/>
          <p:cNvGrpSpPr/>
          <p:nvPr/>
        </p:nvGrpSpPr>
        <p:grpSpPr>
          <a:xfrm>
            <a:off x="587375" y="3518700"/>
            <a:ext cx="4580184" cy="3078587"/>
            <a:chOff x="587375" y="3518700"/>
            <a:chExt cx="4580184" cy="3078587"/>
          </a:xfrm>
        </p:grpSpPr>
        <p:sp>
          <p:nvSpPr>
            <p:cNvPr id="10" name="Google Shape;10;n"/>
            <p:cNvSpPr txBox="1"/>
            <p:nvPr/>
          </p:nvSpPr>
          <p:spPr>
            <a:xfrm>
              <a:off x="617152" y="3518700"/>
              <a:ext cx="678821" cy="1638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050"/>
                <a:buFont typeface="Arial"/>
                <a:buNone/>
              </a:pPr>
              <a:r>
                <a:rPr lang="cs-CZ" sz="1050" b="1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Notizen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1" name="Google Shape;11;n"/>
            <p:cNvCxnSpPr/>
            <p:nvPr/>
          </p:nvCxnSpPr>
          <p:spPr>
            <a:xfrm>
              <a:off x="587375" y="3804527"/>
              <a:ext cx="4580184" cy="0"/>
            </a:xfrm>
            <a:prstGeom prst="straightConnector1">
              <a:avLst/>
            </a:prstGeom>
            <a:noFill/>
            <a:ln w="9525" cap="flat" cmpd="sng">
              <a:solidFill>
                <a:srgbClr val="A5A5A5"/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" name="Google Shape;12;n"/>
            <p:cNvCxnSpPr/>
            <p:nvPr/>
          </p:nvCxnSpPr>
          <p:spPr>
            <a:xfrm>
              <a:off x="587375" y="4083803"/>
              <a:ext cx="4580184" cy="0"/>
            </a:xfrm>
            <a:prstGeom prst="straightConnector1">
              <a:avLst/>
            </a:prstGeom>
            <a:noFill/>
            <a:ln w="9525" cap="flat" cmpd="sng">
              <a:solidFill>
                <a:srgbClr val="A5A5A5"/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13" name="Google Shape;13;n"/>
            <p:cNvCxnSpPr/>
            <p:nvPr/>
          </p:nvCxnSpPr>
          <p:spPr>
            <a:xfrm>
              <a:off x="587375" y="4363079"/>
              <a:ext cx="4580184" cy="0"/>
            </a:xfrm>
            <a:prstGeom prst="straightConnector1">
              <a:avLst/>
            </a:prstGeom>
            <a:noFill/>
            <a:ln w="9525" cap="flat" cmpd="sng">
              <a:solidFill>
                <a:srgbClr val="A5A5A5"/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14" name="Google Shape;14;n"/>
            <p:cNvCxnSpPr/>
            <p:nvPr/>
          </p:nvCxnSpPr>
          <p:spPr>
            <a:xfrm>
              <a:off x="587375" y="4642355"/>
              <a:ext cx="4580184" cy="0"/>
            </a:xfrm>
            <a:prstGeom prst="straightConnector1">
              <a:avLst/>
            </a:prstGeom>
            <a:noFill/>
            <a:ln w="9525" cap="flat" cmpd="sng">
              <a:solidFill>
                <a:srgbClr val="A5A5A5"/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15" name="Google Shape;15;n"/>
            <p:cNvCxnSpPr/>
            <p:nvPr/>
          </p:nvCxnSpPr>
          <p:spPr>
            <a:xfrm>
              <a:off x="587375" y="4921631"/>
              <a:ext cx="4580184" cy="0"/>
            </a:xfrm>
            <a:prstGeom prst="straightConnector1">
              <a:avLst/>
            </a:prstGeom>
            <a:noFill/>
            <a:ln w="9525" cap="flat" cmpd="sng">
              <a:solidFill>
                <a:srgbClr val="A5A5A5"/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16" name="Google Shape;16;n"/>
            <p:cNvCxnSpPr/>
            <p:nvPr/>
          </p:nvCxnSpPr>
          <p:spPr>
            <a:xfrm>
              <a:off x="587375" y="5200907"/>
              <a:ext cx="4580184" cy="0"/>
            </a:xfrm>
            <a:prstGeom prst="straightConnector1">
              <a:avLst/>
            </a:prstGeom>
            <a:noFill/>
            <a:ln w="9525" cap="flat" cmpd="sng">
              <a:solidFill>
                <a:srgbClr val="A5A5A5"/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17" name="Google Shape;17;n"/>
            <p:cNvCxnSpPr/>
            <p:nvPr/>
          </p:nvCxnSpPr>
          <p:spPr>
            <a:xfrm>
              <a:off x="587375" y="5480183"/>
              <a:ext cx="4580184" cy="0"/>
            </a:xfrm>
            <a:prstGeom prst="straightConnector1">
              <a:avLst/>
            </a:prstGeom>
            <a:noFill/>
            <a:ln w="9525" cap="flat" cmpd="sng">
              <a:solidFill>
                <a:srgbClr val="A5A5A5"/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18" name="Google Shape;18;n"/>
            <p:cNvCxnSpPr/>
            <p:nvPr/>
          </p:nvCxnSpPr>
          <p:spPr>
            <a:xfrm>
              <a:off x="587375" y="6318011"/>
              <a:ext cx="4580184" cy="0"/>
            </a:xfrm>
            <a:prstGeom prst="straightConnector1">
              <a:avLst/>
            </a:prstGeom>
            <a:noFill/>
            <a:ln w="9525" cap="flat" cmpd="sng">
              <a:solidFill>
                <a:srgbClr val="A5A5A5"/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19" name="Google Shape;19;n"/>
            <p:cNvCxnSpPr/>
            <p:nvPr/>
          </p:nvCxnSpPr>
          <p:spPr>
            <a:xfrm>
              <a:off x="587375" y="6038735"/>
              <a:ext cx="4580184" cy="0"/>
            </a:xfrm>
            <a:prstGeom prst="straightConnector1">
              <a:avLst/>
            </a:prstGeom>
            <a:noFill/>
            <a:ln w="9525" cap="flat" cmpd="sng">
              <a:solidFill>
                <a:srgbClr val="A5A5A5"/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20" name="Google Shape;20;n"/>
            <p:cNvCxnSpPr/>
            <p:nvPr/>
          </p:nvCxnSpPr>
          <p:spPr>
            <a:xfrm>
              <a:off x="587375" y="5759459"/>
              <a:ext cx="4580184" cy="0"/>
            </a:xfrm>
            <a:prstGeom prst="straightConnector1">
              <a:avLst/>
            </a:prstGeom>
            <a:noFill/>
            <a:ln w="9525" cap="flat" cmpd="sng">
              <a:solidFill>
                <a:srgbClr val="A5A5A5"/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21" name="Google Shape;21;n"/>
            <p:cNvCxnSpPr/>
            <p:nvPr/>
          </p:nvCxnSpPr>
          <p:spPr>
            <a:xfrm>
              <a:off x="587375" y="6597287"/>
              <a:ext cx="4580184" cy="0"/>
            </a:xfrm>
            <a:prstGeom prst="straightConnector1">
              <a:avLst/>
            </a:prstGeom>
            <a:noFill/>
            <a:ln w="9525" cap="flat" cmpd="sng">
              <a:solidFill>
                <a:srgbClr val="A5A5A5"/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</p:grp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  <p:extLst>
    <p:ext uri="{620B2872-D7B9-4A21-9093-7833F8D536E1}">
      <p15:sldGuideLst xmlns:p15="http://schemas.microsoft.com/office/powerpoint/2012/main">
        <p15:guide id="1" orient="horz" pos="482">
          <p15:clr>
            <a:srgbClr val="F26B43"/>
          </p15:clr>
        </p15:guide>
        <p15:guide id="2" orient="horz" pos="232">
          <p15:clr>
            <a:srgbClr val="F26B43"/>
          </p15:clr>
        </p15:guide>
        <p15:guide id="3" orient="horz" pos="4247">
          <p15:clr>
            <a:srgbClr val="F26B43"/>
          </p15:clr>
        </p15:guide>
        <p15:guide id="4" orient="horz" pos="2568">
          <p15:clr>
            <a:srgbClr val="F26B43"/>
          </p15:clr>
        </p15:guide>
        <p15:guide id="5" orient="horz" pos="2455">
          <p15:clr>
            <a:srgbClr val="F26B43"/>
          </p15:clr>
        </p15:guide>
        <p15:guide id="6" pos="370">
          <p15:clr>
            <a:srgbClr val="F26B43"/>
          </p15:clr>
        </p15:guide>
        <p15:guide id="7" pos="6108">
          <p15:clr>
            <a:srgbClr val="F26B43"/>
          </p15:clr>
        </p15:guide>
        <p15:guide id="8" pos="3250">
          <p15:clr>
            <a:srgbClr val="F26B43"/>
          </p15:clr>
        </p15:guide>
        <p15:guide id="9" pos="3432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587375" y="760413"/>
            <a:ext cx="4568825" cy="25701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A5A5A5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18" name="Google Shape;418;p1:notes"/>
          <p:cNvSpPr txBox="1">
            <a:spLocks noGrp="1"/>
          </p:cNvSpPr>
          <p:nvPr>
            <p:ph type="body" idx="1"/>
          </p:nvPr>
        </p:nvSpPr>
        <p:spPr>
          <a:xfrm>
            <a:off x="5448300" y="765176"/>
            <a:ext cx="4248151" cy="5976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i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9" name="Google Shape;419;p1:notes"/>
          <p:cNvSpPr txBox="1">
            <a:spLocks noGrp="1"/>
          </p:cNvSpPr>
          <p:nvPr>
            <p:ph type="sldNum" idx="12"/>
          </p:nvPr>
        </p:nvSpPr>
        <p:spPr>
          <a:xfrm>
            <a:off x="8915399" y="6742113"/>
            <a:ext cx="781051" cy="361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2000" rIns="0" bIns="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cs-CZ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587375" y="760413"/>
            <a:ext cx="4568825" cy="25701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A5A5A5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5" name="Google Shape;425;p2:notes"/>
          <p:cNvSpPr txBox="1">
            <a:spLocks noGrp="1"/>
          </p:cNvSpPr>
          <p:nvPr>
            <p:ph type="body" idx="1"/>
          </p:nvPr>
        </p:nvSpPr>
        <p:spPr>
          <a:xfrm>
            <a:off x="5448300" y="765176"/>
            <a:ext cx="4248151" cy="5976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40"/>
              <a:buFont typeface="Arial"/>
              <a:buNone/>
            </a:pPr>
            <a:endParaRPr sz="839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6" name="Google Shape;426;p2:notes"/>
          <p:cNvSpPr txBox="1">
            <a:spLocks noGrp="1"/>
          </p:cNvSpPr>
          <p:nvPr>
            <p:ph type="sldNum" idx="12"/>
          </p:nvPr>
        </p:nvSpPr>
        <p:spPr>
          <a:xfrm>
            <a:off x="8915399" y="6742113"/>
            <a:ext cx="781051" cy="361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2000" rIns="0" bIns="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cs-CZ"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636047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587375" y="760413"/>
            <a:ext cx="4568825" cy="25701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A5A5A5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35" name="Google Shape;535;p12:notes"/>
          <p:cNvSpPr txBox="1">
            <a:spLocks noGrp="1"/>
          </p:cNvSpPr>
          <p:nvPr>
            <p:ph type="body" idx="1"/>
          </p:nvPr>
        </p:nvSpPr>
        <p:spPr>
          <a:xfrm>
            <a:off x="5448300" y="765176"/>
            <a:ext cx="4248151" cy="5976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i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6" name="Google Shape;536;p12:notes"/>
          <p:cNvSpPr txBox="1">
            <a:spLocks noGrp="1"/>
          </p:cNvSpPr>
          <p:nvPr>
            <p:ph type="sldNum" idx="12"/>
          </p:nvPr>
        </p:nvSpPr>
        <p:spPr>
          <a:xfrm>
            <a:off x="8915399" y="6742113"/>
            <a:ext cx="781051" cy="361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2000" rIns="0" bIns="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cs-CZ"/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951779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587375" y="760413"/>
            <a:ext cx="4568825" cy="25701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A5A5A5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5" name="Google Shape;425;p2:notes"/>
          <p:cNvSpPr txBox="1">
            <a:spLocks noGrp="1"/>
          </p:cNvSpPr>
          <p:nvPr>
            <p:ph type="body" idx="1"/>
          </p:nvPr>
        </p:nvSpPr>
        <p:spPr>
          <a:xfrm>
            <a:off x="5448300" y="765176"/>
            <a:ext cx="4248151" cy="5976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40"/>
              <a:buFont typeface="Arial"/>
              <a:buNone/>
            </a:pPr>
            <a:endParaRPr sz="839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6" name="Google Shape;426;p2:notes"/>
          <p:cNvSpPr txBox="1">
            <a:spLocks noGrp="1"/>
          </p:cNvSpPr>
          <p:nvPr>
            <p:ph type="sldNum" idx="12"/>
          </p:nvPr>
        </p:nvSpPr>
        <p:spPr>
          <a:xfrm>
            <a:off x="8915399" y="6742113"/>
            <a:ext cx="781051" cy="361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2000" rIns="0" bIns="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cs-CZ"/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883140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587375" y="760413"/>
            <a:ext cx="4568825" cy="25701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A5A5A5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35" name="Google Shape;535;p12:notes"/>
          <p:cNvSpPr txBox="1">
            <a:spLocks noGrp="1"/>
          </p:cNvSpPr>
          <p:nvPr>
            <p:ph type="body" idx="1"/>
          </p:nvPr>
        </p:nvSpPr>
        <p:spPr>
          <a:xfrm>
            <a:off x="5448300" y="765176"/>
            <a:ext cx="4248151" cy="5976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i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6" name="Google Shape;536;p12:notes"/>
          <p:cNvSpPr txBox="1">
            <a:spLocks noGrp="1"/>
          </p:cNvSpPr>
          <p:nvPr>
            <p:ph type="sldNum" idx="12"/>
          </p:nvPr>
        </p:nvSpPr>
        <p:spPr>
          <a:xfrm>
            <a:off x="8915399" y="6742113"/>
            <a:ext cx="781051" cy="361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2000" rIns="0" bIns="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cs-CZ"/>
              <a:t>13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650599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587375" y="760413"/>
            <a:ext cx="4568825" cy="25701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A5A5A5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35" name="Google Shape;535;p12:notes"/>
          <p:cNvSpPr txBox="1">
            <a:spLocks noGrp="1"/>
          </p:cNvSpPr>
          <p:nvPr>
            <p:ph type="body" idx="1"/>
          </p:nvPr>
        </p:nvSpPr>
        <p:spPr>
          <a:xfrm>
            <a:off x="5448300" y="765176"/>
            <a:ext cx="4248151" cy="5976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i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6" name="Google Shape;536;p12:notes"/>
          <p:cNvSpPr txBox="1">
            <a:spLocks noGrp="1"/>
          </p:cNvSpPr>
          <p:nvPr>
            <p:ph type="sldNum" idx="12"/>
          </p:nvPr>
        </p:nvSpPr>
        <p:spPr>
          <a:xfrm>
            <a:off x="8915399" y="6742113"/>
            <a:ext cx="781051" cy="361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2000" rIns="0" bIns="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cs-CZ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587375" y="760413"/>
            <a:ext cx="4568825" cy="25701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A5A5A5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5" name="Google Shape;425;p2:notes"/>
          <p:cNvSpPr txBox="1">
            <a:spLocks noGrp="1"/>
          </p:cNvSpPr>
          <p:nvPr>
            <p:ph type="body" idx="1"/>
          </p:nvPr>
        </p:nvSpPr>
        <p:spPr>
          <a:xfrm>
            <a:off x="5448300" y="765176"/>
            <a:ext cx="4248151" cy="5976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40"/>
              <a:buFont typeface="Arial"/>
              <a:buNone/>
            </a:pPr>
            <a:endParaRPr sz="839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6" name="Google Shape;426;p2:notes"/>
          <p:cNvSpPr txBox="1">
            <a:spLocks noGrp="1"/>
          </p:cNvSpPr>
          <p:nvPr>
            <p:ph type="sldNum" idx="12"/>
          </p:nvPr>
        </p:nvSpPr>
        <p:spPr>
          <a:xfrm>
            <a:off x="8915399" y="6742113"/>
            <a:ext cx="781051" cy="361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2000" rIns="0" bIns="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cs-CZ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587375" y="760413"/>
            <a:ext cx="4568825" cy="25701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A5A5A5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35" name="Google Shape;535;p12:notes"/>
          <p:cNvSpPr txBox="1">
            <a:spLocks noGrp="1"/>
          </p:cNvSpPr>
          <p:nvPr>
            <p:ph type="body" idx="1"/>
          </p:nvPr>
        </p:nvSpPr>
        <p:spPr>
          <a:xfrm>
            <a:off x="5448300" y="765176"/>
            <a:ext cx="4248151" cy="5976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i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6" name="Google Shape;536;p12:notes"/>
          <p:cNvSpPr txBox="1">
            <a:spLocks noGrp="1"/>
          </p:cNvSpPr>
          <p:nvPr>
            <p:ph type="sldNum" idx="12"/>
          </p:nvPr>
        </p:nvSpPr>
        <p:spPr>
          <a:xfrm>
            <a:off x="8915399" y="6742113"/>
            <a:ext cx="781051" cy="361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2000" rIns="0" bIns="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cs-CZ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972637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587375" y="760413"/>
            <a:ext cx="4568825" cy="25701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A5A5A5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5" name="Google Shape;425;p2:notes"/>
          <p:cNvSpPr txBox="1">
            <a:spLocks noGrp="1"/>
          </p:cNvSpPr>
          <p:nvPr>
            <p:ph type="body" idx="1"/>
          </p:nvPr>
        </p:nvSpPr>
        <p:spPr>
          <a:xfrm>
            <a:off x="5448300" y="765176"/>
            <a:ext cx="4248151" cy="5976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40"/>
              <a:buFont typeface="Arial"/>
              <a:buNone/>
            </a:pPr>
            <a:endParaRPr sz="839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6" name="Google Shape;426;p2:notes"/>
          <p:cNvSpPr txBox="1">
            <a:spLocks noGrp="1"/>
          </p:cNvSpPr>
          <p:nvPr>
            <p:ph type="sldNum" idx="12"/>
          </p:nvPr>
        </p:nvSpPr>
        <p:spPr>
          <a:xfrm>
            <a:off x="8915399" y="6742113"/>
            <a:ext cx="781051" cy="361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2000" rIns="0" bIns="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cs-CZ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719586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587375" y="760413"/>
            <a:ext cx="4568825" cy="25701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A5A5A5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35" name="Google Shape;535;p12:notes"/>
          <p:cNvSpPr txBox="1">
            <a:spLocks noGrp="1"/>
          </p:cNvSpPr>
          <p:nvPr>
            <p:ph type="body" idx="1"/>
          </p:nvPr>
        </p:nvSpPr>
        <p:spPr>
          <a:xfrm>
            <a:off x="5448300" y="765176"/>
            <a:ext cx="4248151" cy="5976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i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6" name="Google Shape;536;p12:notes"/>
          <p:cNvSpPr txBox="1">
            <a:spLocks noGrp="1"/>
          </p:cNvSpPr>
          <p:nvPr>
            <p:ph type="sldNum" idx="12"/>
          </p:nvPr>
        </p:nvSpPr>
        <p:spPr>
          <a:xfrm>
            <a:off x="8915399" y="6742113"/>
            <a:ext cx="781051" cy="361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2000" rIns="0" bIns="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cs-CZ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105452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587375" y="760413"/>
            <a:ext cx="4568825" cy="25701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A5A5A5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5" name="Google Shape;425;p2:notes"/>
          <p:cNvSpPr txBox="1">
            <a:spLocks noGrp="1"/>
          </p:cNvSpPr>
          <p:nvPr>
            <p:ph type="body" idx="1"/>
          </p:nvPr>
        </p:nvSpPr>
        <p:spPr>
          <a:xfrm>
            <a:off x="5448300" y="765176"/>
            <a:ext cx="4248151" cy="5976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40"/>
              <a:buFont typeface="Arial"/>
              <a:buNone/>
            </a:pPr>
            <a:endParaRPr sz="839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6" name="Google Shape;426;p2:notes"/>
          <p:cNvSpPr txBox="1">
            <a:spLocks noGrp="1"/>
          </p:cNvSpPr>
          <p:nvPr>
            <p:ph type="sldNum" idx="12"/>
          </p:nvPr>
        </p:nvSpPr>
        <p:spPr>
          <a:xfrm>
            <a:off x="8915399" y="6742113"/>
            <a:ext cx="781051" cy="361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2000" rIns="0" bIns="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cs-CZ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64267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587375" y="760413"/>
            <a:ext cx="4568825" cy="25701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A5A5A5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5" name="Google Shape;425;p2:notes"/>
          <p:cNvSpPr txBox="1">
            <a:spLocks noGrp="1"/>
          </p:cNvSpPr>
          <p:nvPr>
            <p:ph type="body" idx="1"/>
          </p:nvPr>
        </p:nvSpPr>
        <p:spPr>
          <a:xfrm>
            <a:off x="5448300" y="765176"/>
            <a:ext cx="4248151" cy="5976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40"/>
              <a:buFont typeface="Arial"/>
              <a:buNone/>
            </a:pPr>
            <a:endParaRPr sz="839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6" name="Google Shape;426;p2:notes"/>
          <p:cNvSpPr txBox="1">
            <a:spLocks noGrp="1"/>
          </p:cNvSpPr>
          <p:nvPr>
            <p:ph type="sldNum" idx="12"/>
          </p:nvPr>
        </p:nvSpPr>
        <p:spPr>
          <a:xfrm>
            <a:off x="8915399" y="6742113"/>
            <a:ext cx="781051" cy="361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2000" rIns="0" bIns="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cs-CZ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661809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587375" y="760413"/>
            <a:ext cx="4568825" cy="25701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A5A5A5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5" name="Google Shape;425;p2:notes"/>
          <p:cNvSpPr txBox="1">
            <a:spLocks noGrp="1"/>
          </p:cNvSpPr>
          <p:nvPr>
            <p:ph type="body" idx="1"/>
          </p:nvPr>
        </p:nvSpPr>
        <p:spPr>
          <a:xfrm>
            <a:off x="5448300" y="765176"/>
            <a:ext cx="4248151" cy="5976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40"/>
              <a:buFont typeface="Arial"/>
              <a:buNone/>
            </a:pPr>
            <a:endParaRPr sz="839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6" name="Google Shape;426;p2:notes"/>
          <p:cNvSpPr txBox="1">
            <a:spLocks noGrp="1"/>
          </p:cNvSpPr>
          <p:nvPr>
            <p:ph type="sldNum" idx="12"/>
          </p:nvPr>
        </p:nvSpPr>
        <p:spPr>
          <a:xfrm>
            <a:off x="8915399" y="6742113"/>
            <a:ext cx="781051" cy="361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2000" rIns="0" bIns="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cs-CZ"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901455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auf Farbfläche">
  <p:cSld name="Titel auf Farbfläche">
    <p:bg>
      <p:bgPr>
        <a:solidFill>
          <a:schemeClr val="accent5"/>
        </a:solidFill>
        <a:effectLst/>
      </p:bgPr>
    </p:bg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4"/>
          <p:cNvSpPr/>
          <p:nvPr/>
        </p:nvSpPr>
        <p:spPr>
          <a:xfrm>
            <a:off x="-1" y="1"/>
            <a:ext cx="12192001" cy="6858000"/>
          </a:xfrm>
          <a:custGeom>
            <a:avLst/>
            <a:gdLst/>
            <a:ahLst/>
            <a:cxnLst/>
            <a:rect l="l" t="t" r="r" b="b"/>
            <a:pathLst>
              <a:path w="12192001" h="6349878" extrusionOk="0">
                <a:moveTo>
                  <a:pt x="12192001" y="0"/>
                </a:moveTo>
                <a:lnTo>
                  <a:pt x="12192001" y="4425828"/>
                </a:lnTo>
                <a:lnTo>
                  <a:pt x="12191999" y="4425828"/>
                </a:lnTo>
                <a:lnTo>
                  <a:pt x="12191999" y="6349878"/>
                </a:lnTo>
                <a:lnTo>
                  <a:pt x="0" y="6349878"/>
                </a:lnTo>
                <a:lnTo>
                  <a:pt x="0" y="3686475"/>
                </a:lnTo>
                <a:lnTo>
                  <a:pt x="1" y="3686475"/>
                </a:lnTo>
                <a:lnTo>
                  <a:pt x="1" y="3104370"/>
                </a:lnTo>
                <a:lnTo>
                  <a:pt x="103912" y="3086259"/>
                </a:lnTo>
                <a:cubicBezTo>
                  <a:pt x="4948085" y="2188512"/>
                  <a:pt x="9053446" y="124077"/>
                  <a:pt x="11861360" y="10325"/>
                </a:cubicBezTo>
                <a:close/>
              </a:path>
            </a:pathLst>
          </a:custGeom>
          <a:gradFill>
            <a:gsLst>
              <a:gs pos="0">
                <a:srgbClr val="FFFCF2">
                  <a:alpha val="9411"/>
                </a:srgbClr>
              </a:gs>
              <a:gs pos="100000">
                <a:srgbClr val="FFFFFF">
                  <a:alpha val="9411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14"/>
          <p:cNvSpPr/>
          <p:nvPr/>
        </p:nvSpPr>
        <p:spPr>
          <a:xfrm flipH="1">
            <a:off x="-1997" y="1206503"/>
            <a:ext cx="12193996" cy="5651497"/>
          </a:xfrm>
          <a:custGeom>
            <a:avLst/>
            <a:gdLst/>
            <a:ahLst/>
            <a:cxnLst/>
            <a:rect l="l" t="t" r="r" b="b"/>
            <a:pathLst>
              <a:path w="12193996" h="5174849" extrusionOk="0">
                <a:moveTo>
                  <a:pt x="12193996" y="0"/>
                </a:moveTo>
                <a:lnTo>
                  <a:pt x="11543120" y="135938"/>
                </a:lnTo>
                <a:cubicBezTo>
                  <a:pt x="8279524" y="837513"/>
                  <a:pt x="4416550" y="1840171"/>
                  <a:pt x="146551" y="2393443"/>
                </a:cubicBezTo>
                <a:lnTo>
                  <a:pt x="0" y="2411303"/>
                </a:lnTo>
                <a:lnTo>
                  <a:pt x="0" y="3250799"/>
                </a:lnTo>
                <a:lnTo>
                  <a:pt x="1" y="3250799"/>
                </a:lnTo>
                <a:lnTo>
                  <a:pt x="1" y="5174848"/>
                </a:lnTo>
                <a:lnTo>
                  <a:pt x="1" y="5174849"/>
                </a:lnTo>
                <a:lnTo>
                  <a:pt x="12192000" y="5174849"/>
                </a:lnTo>
                <a:lnTo>
                  <a:pt x="12192000" y="5174848"/>
                </a:lnTo>
                <a:lnTo>
                  <a:pt x="12192000" y="3250799"/>
                </a:lnTo>
                <a:lnTo>
                  <a:pt x="12193996" y="3250799"/>
                </a:lnTo>
                <a:close/>
              </a:path>
            </a:pathLst>
          </a:custGeom>
          <a:gradFill>
            <a:gsLst>
              <a:gs pos="0">
                <a:srgbClr val="FFFCF2">
                  <a:alpha val="9411"/>
                </a:srgbClr>
              </a:gs>
              <a:gs pos="100000">
                <a:srgbClr val="FFFFFF">
                  <a:alpha val="9411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14"/>
          <p:cNvSpPr txBox="1">
            <a:spLocks noGrp="1"/>
          </p:cNvSpPr>
          <p:nvPr>
            <p:ph type="ftr" idx="11"/>
          </p:nvPr>
        </p:nvSpPr>
        <p:spPr>
          <a:xfrm rot="5400000">
            <a:off x="9022157" y="2915846"/>
            <a:ext cx="5148261" cy="5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6000" tIns="10800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14"/>
          <p:cNvSpPr txBox="1">
            <a:spLocks noGrp="1"/>
          </p:cNvSpPr>
          <p:nvPr>
            <p:ph type="sldNum" idx="12"/>
          </p:nvPr>
        </p:nvSpPr>
        <p:spPr>
          <a:xfrm rot="5400000">
            <a:off x="11285932" y="31357"/>
            <a:ext cx="620712" cy="5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8000" rIns="36000" bIns="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119" name="Google Shape;119;p14"/>
          <p:cNvSpPr txBox="1">
            <a:spLocks noGrp="1"/>
          </p:cNvSpPr>
          <p:nvPr>
            <p:ph type="title"/>
          </p:nvPr>
        </p:nvSpPr>
        <p:spPr>
          <a:xfrm>
            <a:off x="874712" y="621989"/>
            <a:ext cx="10440000" cy="9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200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20" name="Google Shape;120;p14"/>
          <p:cNvSpPr txBox="1">
            <a:spLocks noGrp="1"/>
          </p:cNvSpPr>
          <p:nvPr>
            <p:ph type="subTitle" idx="1"/>
          </p:nvPr>
        </p:nvSpPr>
        <p:spPr>
          <a:xfrm>
            <a:off x="874712" y="298139"/>
            <a:ext cx="10440000" cy="323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 b="1">
                <a:solidFill>
                  <a:schemeClr val="lt1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 b="1">
                <a:solidFill>
                  <a:schemeClr val="lt1"/>
                </a:solidFill>
              </a:defRPr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 b="1">
                <a:solidFill>
                  <a:schemeClr val="lt1"/>
                </a:solidFill>
              </a:defRPr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 b="1">
                <a:solidFill>
                  <a:schemeClr val="lt1"/>
                </a:solidFill>
              </a:defRPr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 b="1">
                <a:solidFill>
                  <a:schemeClr val="lt1"/>
                </a:solidFill>
              </a:defRPr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 b="1">
                <a:solidFill>
                  <a:schemeClr val="lt1"/>
                </a:solidFill>
              </a:defRPr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 b="1">
                <a:solidFill>
                  <a:schemeClr val="lt1"/>
                </a:solidFill>
              </a:defRPr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 b="1">
                <a:solidFill>
                  <a:schemeClr val="lt1"/>
                </a:solidFill>
              </a:defRPr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21" name="Google Shape;121;p14"/>
          <p:cNvSpPr txBox="1">
            <a:spLocks noGrp="1"/>
          </p:cNvSpPr>
          <p:nvPr>
            <p:ph type="dt" idx="10"/>
          </p:nvPr>
        </p:nvSpPr>
        <p:spPr>
          <a:xfrm>
            <a:off x="0" y="5995288"/>
            <a:ext cx="12192000" cy="862712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und 2x Text">
  <p:cSld name="Titel und 2x Text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23"/>
          <p:cNvSpPr txBox="1">
            <a:spLocks noGrp="1"/>
          </p:cNvSpPr>
          <p:nvPr>
            <p:ph type="body" idx="1"/>
          </p:nvPr>
        </p:nvSpPr>
        <p:spPr>
          <a:xfrm>
            <a:off x="874712" y="1881188"/>
            <a:ext cx="5040000" cy="4211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/>
            </a:lvl1pPr>
            <a:lvl2pPr marL="914400" lvl="1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AutoNum type="arabicParenR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AutoNum type="alphaLcParenR"/>
              <a:defRPr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BFBFBF"/>
              </a:buClr>
              <a:buSzPts val="1800"/>
              <a:buNone/>
              <a:defRPr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rgbClr val="BFBFBF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27" name="Google Shape;227;p23"/>
          <p:cNvSpPr txBox="1">
            <a:spLocks noGrp="1"/>
          </p:cNvSpPr>
          <p:nvPr>
            <p:ph type="body" idx="2"/>
          </p:nvPr>
        </p:nvSpPr>
        <p:spPr>
          <a:xfrm>
            <a:off x="6279516" y="1881188"/>
            <a:ext cx="5040000" cy="4211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/>
            </a:lvl1pPr>
            <a:lvl2pPr marL="914400" lvl="1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AutoNum type="arabicParenR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AutoNum type="alphaLcParenR"/>
              <a:defRPr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BFBFBF"/>
              </a:buClr>
              <a:buSzPts val="1800"/>
              <a:buNone/>
              <a:defRPr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rgbClr val="BFBFBF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28" name="Google Shape;228;p23"/>
          <p:cNvSpPr txBox="1">
            <a:spLocks noGrp="1"/>
          </p:cNvSpPr>
          <p:nvPr>
            <p:ph type="ftr" idx="11"/>
          </p:nvPr>
        </p:nvSpPr>
        <p:spPr>
          <a:xfrm rot="5400000">
            <a:off x="9022157" y="2915846"/>
            <a:ext cx="5148261" cy="5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6000" tIns="10800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9" name="Google Shape;229;p23"/>
          <p:cNvSpPr txBox="1">
            <a:spLocks noGrp="1"/>
          </p:cNvSpPr>
          <p:nvPr>
            <p:ph type="sldNum" idx="12"/>
          </p:nvPr>
        </p:nvSpPr>
        <p:spPr>
          <a:xfrm rot="5400000">
            <a:off x="11285932" y="31357"/>
            <a:ext cx="620712" cy="5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8000" rIns="36000" bIns="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230" name="Google Shape;230;p23"/>
          <p:cNvSpPr txBox="1">
            <a:spLocks noGrp="1"/>
          </p:cNvSpPr>
          <p:nvPr>
            <p:ph type="subTitle" idx="3"/>
          </p:nvPr>
        </p:nvSpPr>
        <p:spPr>
          <a:xfrm>
            <a:off x="874712" y="298139"/>
            <a:ext cx="10440000" cy="323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>
                <a:solidFill>
                  <a:schemeClr val="dk1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>
                <a:solidFill>
                  <a:schemeClr val="dk1"/>
                </a:solidFill>
              </a:defRPr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>
                <a:solidFill>
                  <a:schemeClr val="dk1"/>
                </a:solidFill>
              </a:defRPr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>
                <a:solidFill>
                  <a:schemeClr val="dk1"/>
                </a:solidFill>
              </a:defRPr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>
                <a:solidFill>
                  <a:schemeClr val="dk1"/>
                </a:solidFill>
              </a:defRPr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>
                <a:solidFill>
                  <a:schemeClr val="dk1"/>
                </a:solidFill>
              </a:defRPr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>
                <a:solidFill>
                  <a:schemeClr val="dk1"/>
                </a:solidFill>
              </a:defRPr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>
                <a:solidFill>
                  <a:schemeClr val="dk1"/>
                </a:solidFill>
              </a:defRPr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31" name="Google Shape;231;p23"/>
          <p:cNvSpPr txBox="1">
            <a:spLocks noGrp="1"/>
          </p:cNvSpPr>
          <p:nvPr>
            <p:ph type="title"/>
          </p:nvPr>
        </p:nvSpPr>
        <p:spPr>
          <a:xfrm>
            <a:off x="874712" y="621989"/>
            <a:ext cx="10440000" cy="9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200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2" name="Google Shape;232;p23"/>
          <p:cNvSpPr txBox="1">
            <a:spLocks noGrp="1"/>
          </p:cNvSpPr>
          <p:nvPr>
            <p:ph type="dt" idx="10"/>
          </p:nvPr>
        </p:nvSpPr>
        <p:spPr>
          <a:xfrm>
            <a:off x="0" y="5995288"/>
            <a:ext cx="12192000" cy="862712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und 3x Text">
  <p:cSld name="Titel und 3x Text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24"/>
          <p:cNvSpPr txBox="1">
            <a:spLocks noGrp="1"/>
          </p:cNvSpPr>
          <p:nvPr>
            <p:ph type="body" idx="1"/>
          </p:nvPr>
        </p:nvSpPr>
        <p:spPr>
          <a:xfrm>
            <a:off x="874712" y="1881188"/>
            <a:ext cx="3240000" cy="4211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/>
            </a:lvl1pPr>
            <a:lvl2pPr marL="914400" lvl="1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AutoNum type="arabicParenR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AutoNum type="alphaLcParenR"/>
              <a:defRPr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BFBFBF"/>
              </a:buClr>
              <a:buSzPts val="1800"/>
              <a:buNone/>
              <a:defRPr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rgbClr val="BFBFBF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35" name="Google Shape;235;p24"/>
          <p:cNvSpPr txBox="1">
            <a:spLocks noGrp="1"/>
          </p:cNvSpPr>
          <p:nvPr>
            <p:ph type="body" idx="2"/>
          </p:nvPr>
        </p:nvSpPr>
        <p:spPr>
          <a:xfrm>
            <a:off x="4475163" y="1881188"/>
            <a:ext cx="3240000" cy="4211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/>
            </a:lvl1pPr>
            <a:lvl2pPr marL="914400" lvl="1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AutoNum type="arabicParenR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AutoNum type="alphaLcParenR"/>
              <a:defRPr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BFBFBF"/>
              </a:buClr>
              <a:buSzPts val="1800"/>
              <a:buNone/>
              <a:defRPr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rgbClr val="BFBFBF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36" name="Google Shape;236;p24"/>
          <p:cNvSpPr txBox="1">
            <a:spLocks noGrp="1"/>
          </p:cNvSpPr>
          <p:nvPr>
            <p:ph type="body" idx="3"/>
          </p:nvPr>
        </p:nvSpPr>
        <p:spPr>
          <a:xfrm>
            <a:off x="8077288" y="1881188"/>
            <a:ext cx="3240000" cy="4211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/>
            </a:lvl1pPr>
            <a:lvl2pPr marL="914400" lvl="1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AutoNum type="arabicParenR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AutoNum type="alphaLcParenR"/>
              <a:defRPr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BFBFBF"/>
              </a:buClr>
              <a:buSzPts val="1800"/>
              <a:buNone/>
              <a:defRPr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rgbClr val="BFBFBF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37" name="Google Shape;237;p24"/>
          <p:cNvSpPr txBox="1">
            <a:spLocks noGrp="1"/>
          </p:cNvSpPr>
          <p:nvPr>
            <p:ph type="ftr" idx="11"/>
          </p:nvPr>
        </p:nvSpPr>
        <p:spPr>
          <a:xfrm rot="5400000">
            <a:off x="9022157" y="2915846"/>
            <a:ext cx="5148261" cy="5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6000" tIns="10800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8" name="Google Shape;238;p24"/>
          <p:cNvSpPr txBox="1">
            <a:spLocks noGrp="1"/>
          </p:cNvSpPr>
          <p:nvPr>
            <p:ph type="sldNum" idx="12"/>
          </p:nvPr>
        </p:nvSpPr>
        <p:spPr>
          <a:xfrm rot="5400000">
            <a:off x="11285932" y="31357"/>
            <a:ext cx="620712" cy="5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8000" rIns="36000" bIns="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239" name="Google Shape;239;p24"/>
          <p:cNvSpPr txBox="1">
            <a:spLocks noGrp="1"/>
          </p:cNvSpPr>
          <p:nvPr>
            <p:ph type="subTitle" idx="4"/>
          </p:nvPr>
        </p:nvSpPr>
        <p:spPr>
          <a:xfrm>
            <a:off x="874712" y="298139"/>
            <a:ext cx="10440000" cy="323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>
                <a:solidFill>
                  <a:schemeClr val="dk1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>
                <a:solidFill>
                  <a:schemeClr val="dk1"/>
                </a:solidFill>
              </a:defRPr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>
                <a:solidFill>
                  <a:schemeClr val="dk1"/>
                </a:solidFill>
              </a:defRPr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>
                <a:solidFill>
                  <a:schemeClr val="dk1"/>
                </a:solidFill>
              </a:defRPr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>
                <a:solidFill>
                  <a:schemeClr val="dk1"/>
                </a:solidFill>
              </a:defRPr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>
                <a:solidFill>
                  <a:schemeClr val="dk1"/>
                </a:solidFill>
              </a:defRPr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>
                <a:solidFill>
                  <a:schemeClr val="dk1"/>
                </a:solidFill>
              </a:defRPr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>
                <a:solidFill>
                  <a:schemeClr val="dk1"/>
                </a:solidFill>
              </a:defRPr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40" name="Google Shape;240;p24"/>
          <p:cNvSpPr txBox="1">
            <a:spLocks noGrp="1"/>
          </p:cNvSpPr>
          <p:nvPr>
            <p:ph type="title"/>
          </p:nvPr>
        </p:nvSpPr>
        <p:spPr>
          <a:xfrm>
            <a:off x="874712" y="621989"/>
            <a:ext cx="10440000" cy="9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200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1" name="Google Shape;241;p24"/>
          <p:cNvSpPr txBox="1">
            <a:spLocks noGrp="1"/>
          </p:cNvSpPr>
          <p:nvPr>
            <p:ph type="dt" idx="10"/>
          </p:nvPr>
        </p:nvSpPr>
        <p:spPr>
          <a:xfrm>
            <a:off x="0" y="5995288"/>
            <a:ext cx="12192000" cy="862712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+ Bild">
  <p:cSld name="Text + Bild"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25"/>
          <p:cNvSpPr>
            <a:spLocks noGrp="1"/>
          </p:cNvSpPr>
          <p:nvPr>
            <p:ph type="pic" idx="2"/>
          </p:nvPr>
        </p:nvSpPr>
        <p:spPr>
          <a:xfrm>
            <a:off x="6277290" y="298139"/>
            <a:ext cx="5040000" cy="5470836"/>
          </a:xfrm>
          <a:prstGeom prst="rect">
            <a:avLst/>
          </a:prstGeom>
          <a:noFill/>
          <a:ln>
            <a:noFill/>
          </a:ln>
        </p:spPr>
      </p:sp>
      <p:sp>
        <p:nvSpPr>
          <p:cNvPr id="244" name="Google Shape;244;p25"/>
          <p:cNvSpPr txBox="1">
            <a:spLocks noGrp="1"/>
          </p:cNvSpPr>
          <p:nvPr>
            <p:ph type="body" idx="1"/>
          </p:nvPr>
        </p:nvSpPr>
        <p:spPr>
          <a:xfrm>
            <a:off x="874712" y="1881188"/>
            <a:ext cx="5040000" cy="4211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/>
            </a:lvl1pPr>
            <a:lvl2pPr marL="914400" lvl="1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AutoNum type="arabicParenR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AutoNum type="alphaLcParenR"/>
              <a:defRPr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BFBFBF"/>
              </a:buClr>
              <a:buSzPts val="1800"/>
              <a:buNone/>
              <a:defRPr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rgbClr val="BFBFBF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45" name="Google Shape;245;p25"/>
          <p:cNvSpPr txBox="1">
            <a:spLocks noGrp="1"/>
          </p:cNvSpPr>
          <p:nvPr>
            <p:ph type="ftr" idx="11"/>
          </p:nvPr>
        </p:nvSpPr>
        <p:spPr>
          <a:xfrm rot="5400000">
            <a:off x="9022157" y="2915846"/>
            <a:ext cx="5148261" cy="5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6000" tIns="10800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6" name="Google Shape;246;p25"/>
          <p:cNvSpPr txBox="1">
            <a:spLocks noGrp="1"/>
          </p:cNvSpPr>
          <p:nvPr>
            <p:ph type="sldNum" idx="12"/>
          </p:nvPr>
        </p:nvSpPr>
        <p:spPr>
          <a:xfrm rot="5400000">
            <a:off x="11285932" y="31357"/>
            <a:ext cx="620712" cy="5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8000" rIns="36000" bIns="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247" name="Google Shape;247;p25"/>
          <p:cNvSpPr txBox="1">
            <a:spLocks noGrp="1"/>
          </p:cNvSpPr>
          <p:nvPr>
            <p:ph type="title"/>
          </p:nvPr>
        </p:nvSpPr>
        <p:spPr>
          <a:xfrm>
            <a:off x="874712" y="621989"/>
            <a:ext cx="5041901" cy="9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200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8" name="Google Shape;248;p25"/>
          <p:cNvSpPr txBox="1">
            <a:spLocks noGrp="1"/>
          </p:cNvSpPr>
          <p:nvPr>
            <p:ph type="subTitle" idx="3"/>
          </p:nvPr>
        </p:nvSpPr>
        <p:spPr>
          <a:xfrm>
            <a:off x="874712" y="298139"/>
            <a:ext cx="5041901" cy="323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>
                <a:solidFill>
                  <a:schemeClr val="dk1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>
                <a:solidFill>
                  <a:schemeClr val="dk1"/>
                </a:solidFill>
              </a:defRPr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>
                <a:solidFill>
                  <a:schemeClr val="dk1"/>
                </a:solidFill>
              </a:defRPr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>
                <a:solidFill>
                  <a:schemeClr val="dk1"/>
                </a:solidFill>
              </a:defRPr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>
                <a:solidFill>
                  <a:schemeClr val="dk1"/>
                </a:solidFill>
              </a:defRPr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>
                <a:solidFill>
                  <a:schemeClr val="dk1"/>
                </a:solidFill>
              </a:defRPr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>
                <a:solidFill>
                  <a:schemeClr val="dk1"/>
                </a:solidFill>
              </a:defRPr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>
                <a:solidFill>
                  <a:schemeClr val="dk1"/>
                </a:solidFill>
              </a:defRPr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49" name="Google Shape;249;p25"/>
          <p:cNvSpPr txBox="1">
            <a:spLocks noGrp="1"/>
          </p:cNvSpPr>
          <p:nvPr>
            <p:ph type="dt" idx="10"/>
          </p:nvPr>
        </p:nvSpPr>
        <p:spPr>
          <a:xfrm>
            <a:off x="0" y="5995288"/>
            <a:ext cx="12192000" cy="862712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ld + Text">
  <p:cSld name="Bild + Text"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26"/>
          <p:cNvSpPr>
            <a:spLocks noGrp="1"/>
          </p:cNvSpPr>
          <p:nvPr>
            <p:ph type="pic" idx="2"/>
          </p:nvPr>
        </p:nvSpPr>
        <p:spPr>
          <a:xfrm>
            <a:off x="874711" y="1881188"/>
            <a:ext cx="5041901" cy="4211637"/>
          </a:xfrm>
          <a:prstGeom prst="rect">
            <a:avLst/>
          </a:prstGeom>
          <a:noFill/>
          <a:ln>
            <a:noFill/>
          </a:ln>
        </p:spPr>
      </p:sp>
      <p:sp>
        <p:nvSpPr>
          <p:cNvPr id="252" name="Google Shape;252;p26"/>
          <p:cNvSpPr txBox="1">
            <a:spLocks noGrp="1"/>
          </p:cNvSpPr>
          <p:nvPr>
            <p:ph type="body" idx="1"/>
          </p:nvPr>
        </p:nvSpPr>
        <p:spPr>
          <a:xfrm>
            <a:off x="6277288" y="1881188"/>
            <a:ext cx="5040000" cy="4211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/>
            </a:lvl1pPr>
            <a:lvl2pPr marL="914400" lvl="1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AutoNum type="arabicParenR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AutoNum type="alphaLcParenR"/>
              <a:defRPr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BFBFBF"/>
              </a:buClr>
              <a:buSzPts val="1800"/>
              <a:buNone/>
              <a:defRPr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rgbClr val="BFBFBF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53" name="Google Shape;253;p26"/>
          <p:cNvSpPr txBox="1">
            <a:spLocks noGrp="1"/>
          </p:cNvSpPr>
          <p:nvPr>
            <p:ph type="ftr" idx="11"/>
          </p:nvPr>
        </p:nvSpPr>
        <p:spPr>
          <a:xfrm rot="5400000">
            <a:off x="9022157" y="2915846"/>
            <a:ext cx="5148261" cy="5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6000" tIns="10800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4" name="Google Shape;254;p26"/>
          <p:cNvSpPr txBox="1">
            <a:spLocks noGrp="1"/>
          </p:cNvSpPr>
          <p:nvPr>
            <p:ph type="sldNum" idx="12"/>
          </p:nvPr>
        </p:nvSpPr>
        <p:spPr>
          <a:xfrm rot="5400000">
            <a:off x="11285932" y="31357"/>
            <a:ext cx="620712" cy="5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8000" rIns="36000" bIns="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255" name="Google Shape;255;p26"/>
          <p:cNvSpPr txBox="1">
            <a:spLocks noGrp="1"/>
          </p:cNvSpPr>
          <p:nvPr>
            <p:ph type="subTitle" idx="3"/>
          </p:nvPr>
        </p:nvSpPr>
        <p:spPr>
          <a:xfrm>
            <a:off x="874712" y="298139"/>
            <a:ext cx="10440000" cy="323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>
                <a:solidFill>
                  <a:schemeClr val="dk1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>
                <a:solidFill>
                  <a:schemeClr val="dk1"/>
                </a:solidFill>
              </a:defRPr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>
                <a:solidFill>
                  <a:schemeClr val="dk1"/>
                </a:solidFill>
              </a:defRPr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>
                <a:solidFill>
                  <a:schemeClr val="dk1"/>
                </a:solidFill>
              </a:defRPr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>
                <a:solidFill>
                  <a:schemeClr val="dk1"/>
                </a:solidFill>
              </a:defRPr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>
                <a:solidFill>
                  <a:schemeClr val="dk1"/>
                </a:solidFill>
              </a:defRPr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>
                <a:solidFill>
                  <a:schemeClr val="dk1"/>
                </a:solidFill>
              </a:defRPr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>
                <a:solidFill>
                  <a:schemeClr val="dk1"/>
                </a:solidFill>
              </a:defRPr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56" name="Google Shape;256;p26"/>
          <p:cNvSpPr txBox="1">
            <a:spLocks noGrp="1"/>
          </p:cNvSpPr>
          <p:nvPr>
            <p:ph type="title"/>
          </p:nvPr>
        </p:nvSpPr>
        <p:spPr>
          <a:xfrm>
            <a:off x="874712" y="621989"/>
            <a:ext cx="10440000" cy="9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200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7" name="Google Shape;257;p26"/>
          <p:cNvSpPr txBox="1">
            <a:spLocks noGrp="1"/>
          </p:cNvSpPr>
          <p:nvPr>
            <p:ph type="dt" idx="10"/>
          </p:nvPr>
        </p:nvSpPr>
        <p:spPr>
          <a:xfrm>
            <a:off x="0" y="5995288"/>
            <a:ext cx="12192000" cy="862712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ld groß + Text">
  <p:cSld name="Bild groß + Text"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27"/>
          <p:cNvSpPr>
            <a:spLocks noGrp="1"/>
          </p:cNvSpPr>
          <p:nvPr>
            <p:ph type="pic" idx="2"/>
          </p:nvPr>
        </p:nvSpPr>
        <p:spPr>
          <a:xfrm>
            <a:off x="0" y="0"/>
            <a:ext cx="5916613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260" name="Google Shape;260;p27"/>
          <p:cNvSpPr txBox="1">
            <a:spLocks noGrp="1"/>
          </p:cNvSpPr>
          <p:nvPr>
            <p:ph type="ftr" idx="11"/>
          </p:nvPr>
        </p:nvSpPr>
        <p:spPr>
          <a:xfrm rot="5400000">
            <a:off x="9022157" y="2915846"/>
            <a:ext cx="5148261" cy="5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6000" tIns="10800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1" name="Google Shape;261;p27"/>
          <p:cNvSpPr txBox="1">
            <a:spLocks noGrp="1"/>
          </p:cNvSpPr>
          <p:nvPr>
            <p:ph type="sldNum" idx="12"/>
          </p:nvPr>
        </p:nvSpPr>
        <p:spPr>
          <a:xfrm rot="5400000">
            <a:off x="11285932" y="31357"/>
            <a:ext cx="620712" cy="5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8000" rIns="36000" bIns="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262" name="Google Shape;262;p27"/>
          <p:cNvSpPr txBox="1">
            <a:spLocks noGrp="1"/>
          </p:cNvSpPr>
          <p:nvPr>
            <p:ph type="body" idx="1"/>
          </p:nvPr>
        </p:nvSpPr>
        <p:spPr>
          <a:xfrm>
            <a:off x="6277288" y="1881188"/>
            <a:ext cx="5040000" cy="42103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/>
            </a:lvl1pPr>
            <a:lvl2pPr marL="914400" lvl="1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AutoNum type="arabicParenR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AutoNum type="alphaLcParenR"/>
              <a:defRPr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BFBFBF"/>
              </a:buClr>
              <a:buSzPts val="1800"/>
              <a:buNone/>
              <a:defRPr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rgbClr val="BFBFBF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63" name="Google Shape;263;p27"/>
          <p:cNvSpPr txBox="1">
            <a:spLocks noGrp="1"/>
          </p:cNvSpPr>
          <p:nvPr>
            <p:ph type="subTitle" idx="3"/>
          </p:nvPr>
        </p:nvSpPr>
        <p:spPr>
          <a:xfrm>
            <a:off x="6277288" y="298139"/>
            <a:ext cx="5040000" cy="323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>
                <a:solidFill>
                  <a:schemeClr val="dk1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>
                <a:solidFill>
                  <a:schemeClr val="dk1"/>
                </a:solidFill>
              </a:defRPr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>
                <a:solidFill>
                  <a:schemeClr val="dk1"/>
                </a:solidFill>
              </a:defRPr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>
                <a:solidFill>
                  <a:schemeClr val="dk1"/>
                </a:solidFill>
              </a:defRPr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>
                <a:solidFill>
                  <a:schemeClr val="dk1"/>
                </a:solidFill>
              </a:defRPr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>
                <a:solidFill>
                  <a:schemeClr val="dk1"/>
                </a:solidFill>
              </a:defRPr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>
                <a:solidFill>
                  <a:schemeClr val="dk1"/>
                </a:solidFill>
              </a:defRPr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>
                <a:solidFill>
                  <a:schemeClr val="dk1"/>
                </a:solidFill>
              </a:defRPr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64" name="Google Shape;264;p27"/>
          <p:cNvSpPr txBox="1">
            <a:spLocks noGrp="1"/>
          </p:cNvSpPr>
          <p:nvPr>
            <p:ph type="title"/>
          </p:nvPr>
        </p:nvSpPr>
        <p:spPr>
          <a:xfrm>
            <a:off x="6277288" y="621989"/>
            <a:ext cx="5040000" cy="9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200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5" name="Google Shape;265;p27"/>
          <p:cNvSpPr txBox="1">
            <a:spLocks noGrp="1"/>
          </p:cNvSpPr>
          <p:nvPr>
            <p:ph type="dt" idx="10"/>
          </p:nvPr>
        </p:nvSpPr>
        <p:spPr>
          <a:xfrm>
            <a:off x="0" y="5995288"/>
            <a:ext cx="12192000" cy="862712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x Bild + Text">
  <p:cSld name="2x Bild + Text"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28"/>
          <p:cNvSpPr>
            <a:spLocks noGrp="1"/>
          </p:cNvSpPr>
          <p:nvPr>
            <p:ph type="pic" idx="2"/>
          </p:nvPr>
        </p:nvSpPr>
        <p:spPr>
          <a:xfrm>
            <a:off x="-1" y="0"/>
            <a:ext cx="5916613" cy="3428999"/>
          </a:xfrm>
          <a:prstGeom prst="rect">
            <a:avLst/>
          </a:prstGeom>
          <a:noFill/>
          <a:ln>
            <a:noFill/>
          </a:ln>
        </p:spPr>
      </p:sp>
      <p:sp>
        <p:nvSpPr>
          <p:cNvPr id="268" name="Google Shape;268;p28"/>
          <p:cNvSpPr>
            <a:spLocks noGrp="1"/>
          </p:cNvSpPr>
          <p:nvPr>
            <p:ph type="pic" idx="3"/>
          </p:nvPr>
        </p:nvSpPr>
        <p:spPr>
          <a:xfrm>
            <a:off x="-1" y="3428999"/>
            <a:ext cx="5916613" cy="3429001"/>
          </a:xfrm>
          <a:prstGeom prst="rect">
            <a:avLst/>
          </a:prstGeom>
          <a:noFill/>
          <a:ln>
            <a:noFill/>
          </a:ln>
        </p:spPr>
      </p:sp>
      <p:sp>
        <p:nvSpPr>
          <p:cNvPr id="269" name="Google Shape;269;p28"/>
          <p:cNvSpPr txBox="1">
            <a:spLocks noGrp="1"/>
          </p:cNvSpPr>
          <p:nvPr>
            <p:ph type="ftr" idx="11"/>
          </p:nvPr>
        </p:nvSpPr>
        <p:spPr>
          <a:xfrm rot="5400000">
            <a:off x="9022157" y="2915846"/>
            <a:ext cx="5148261" cy="5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6000" tIns="10800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0" name="Google Shape;270;p28"/>
          <p:cNvSpPr txBox="1">
            <a:spLocks noGrp="1"/>
          </p:cNvSpPr>
          <p:nvPr>
            <p:ph type="sldNum" idx="12"/>
          </p:nvPr>
        </p:nvSpPr>
        <p:spPr>
          <a:xfrm rot="5400000">
            <a:off x="11285932" y="31357"/>
            <a:ext cx="620712" cy="5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8000" rIns="36000" bIns="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271" name="Google Shape;271;p28"/>
          <p:cNvSpPr txBox="1">
            <a:spLocks noGrp="1"/>
          </p:cNvSpPr>
          <p:nvPr>
            <p:ph type="body" idx="1"/>
          </p:nvPr>
        </p:nvSpPr>
        <p:spPr>
          <a:xfrm>
            <a:off x="6277288" y="1881188"/>
            <a:ext cx="5040000" cy="4211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/>
            </a:lvl1pPr>
            <a:lvl2pPr marL="914400" lvl="1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AutoNum type="arabicParenR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AutoNum type="alphaLcParenR"/>
              <a:defRPr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BFBFBF"/>
              </a:buClr>
              <a:buSzPts val="1800"/>
              <a:buNone/>
              <a:defRPr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rgbClr val="BFBFBF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72" name="Google Shape;272;p28"/>
          <p:cNvSpPr txBox="1">
            <a:spLocks noGrp="1"/>
          </p:cNvSpPr>
          <p:nvPr>
            <p:ph type="subTitle" idx="4"/>
          </p:nvPr>
        </p:nvSpPr>
        <p:spPr>
          <a:xfrm>
            <a:off x="6277288" y="298139"/>
            <a:ext cx="5040000" cy="323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>
                <a:solidFill>
                  <a:schemeClr val="dk1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>
                <a:solidFill>
                  <a:schemeClr val="dk1"/>
                </a:solidFill>
              </a:defRPr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>
                <a:solidFill>
                  <a:schemeClr val="dk1"/>
                </a:solidFill>
              </a:defRPr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>
                <a:solidFill>
                  <a:schemeClr val="dk1"/>
                </a:solidFill>
              </a:defRPr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>
                <a:solidFill>
                  <a:schemeClr val="dk1"/>
                </a:solidFill>
              </a:defRPr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>
                <a:solidFill>
                  <a:schemeClr val="dk1"/>
                </a:solidFill>
              </a:defRPr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>
                <a:solidFill>
                  <a:schemeClr val="dk1"/>
                </a:solidFill>
              </a:defRPr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>
                <a:solidFill>
                  <a:schemeClr val="dk1"/>
                </a:solidFill>
              </a:defRPr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73" name="Google Shape;273;p28"/>
          <p:cNvSpPr txBox="1">
            <a:spLocks noGrp="1"/>
          </p:cNvSpPr>
          <p:nvPr>
            <p:ph type="title"/>
          </p:nvPr>
        </p:nvSpPr>
        <p:spPr>
          <a:xfrm>
            <a:off x="6277288" y="621989"/>
            <a:ext cx="5040000" cy="9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200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4" name="Google Shape;274;p28"/>
          <p:cNvSpPr txBox="1">
            <a:spLocks noGrp="1"/>
          </p:cNvSpPr>
          <p:nvPr>
            <p:ph type="dt" idx="10"/>
          </p:nvPr>
        </p:nvSpPr>
        <p:spPr>
          <a:xfrm>
            <a:off x="0" y="5995288"/>
            <a:ext cx="12192000" cy="862712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x Bild + Text">
  <p:cSld name="3x Bild + Text"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29"/>
          <p:cNvSpPr>
            <a:spLocks noGrp="1"/>
          </p:cNvSpPr>
          <p:nvPr>
            <p:ph type="pic" idx="2"/>
          </p:nvPr>
        </p:nvSpPr>
        <p:spPr>
          <a:xfrm>
            <a:off x="-1" y="0"/>
            <a:ext cx="2674939" cy="3428999"/>
          </a:xfrm>
          <a:prstGeom prst="rect">
            <a:avLst/>
          </a:prstGeom>
          <a:noFill/>
          <a:ln>
            <a:noFill/>
          </a:ln>
        </p:spPr>
      </p:sp>
      <p:sp>
        <p:nvSpPr>
          <p:cNvPr id="277" name="Google Shape;277;p29"/>
          <p:cNvSpPr>
            <a:spLocks noGrp="1"/>
          </p:cNvSpPr>
          <p:nvPr>
            <p:ph type="pic" idx="3"/>
          </p:nvPr>
        </p:nvSpPr>
        <p:spPr>
          <a:xfrm>
            <a:off x="2674937" y="0"/>
            <a:ext cx="3241675" cy="3428999"/>
          </a:xfrm>
          <a:prstGeom prst="rect">
            <a:avLst/>
          </a:prstGeom>
          <a:noFill/>
          <a:ln>
            <a:noFill/>
          </a:ln>
        </p:spPr>
      </p:sp>
      <p:sp>
        <p:nvSpPr>
          <p:cNvPr id="278" name="Google Shape;278;p29"/>
          <p:cNvSpPr>
            <a:spLocks noGrp="1"/>
          </p:cNvSpPr>
          <p:nvPr>
            <p:ph type="pic" idx="4"/>
          </p:nvPr>
        </p:nvSpPr>
        <p:spPr>
          <a:xfrm>
            <a:off x="-1" y="3428999"/>
            <a:ext cx="5916613" cy="3428999"/>
          </a:xfrm>
          <a:prstGeom prst="rect">
            <a:avLst/>
          </a:prstGeom>
          <a:noFill/>
          <a:ln>
            <a:noFill/>
          </a:ln>
        </p:spPr>
      </p:sp>
      <p:sp>
        <p:nvSpPr>
          <p:cNvPr id="279" name="Google Shape;279;p29"/>
          <p:cNvSpPr txBox="1">
            <a:spLocks noGrp="1"/>
          </p:cNvSpPr>
          <p:nvPr>
            <p:ph type="ftr" idx="11"/>
          </p:nvPr>
        </p:nvSpPr>
        <p:spPr>
          <a:xfrm rot="5400000">
            <a:off x="9022157" y="2915846"/>
            <a:ext cx="5148261" cy="5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6000" tIns="10800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0" name="Google Shape;280;p29"/>
          <p:cNvSpPr txBox="1">
            <a:spLocks noGrp="1"/>
          </p:cNvSpPr>
          <p:nvPr>
            <p:ph type="sldNum" idx="12"/>
          </p:nvPr>
        </p:nvSpPr>
        <p:spPr>
          <a:xfrm rot="5400000">
            <a:off x="11285932" y="31357"/>
            <a:ext cx="620712" cy="5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8000" rIns="36000" bIns="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281" name="Google Shape;281;p29"/>
          <p:cNvSpPr txBox="1">
            <a:spLocks noGrp="1"/>
          </p:cNvSpPr>
          <p:nvPr>
            <p:ph type="body" idx="1"/>
          </p:nvPr>
        </p:nvSpPr>
        <p:spPr>
          <a:xfrm>
            <a:off x="6277288" y="1881188"/>
            <a:ext cx="5040000" cy="42103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/>
            </a:lvl1pPr>
            <a:lvl2pPr marL="914400" lvl="1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AutoNum type="arabicParenR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AutoNum type="alphaLcParenR"/>
              <a:defRPr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BFBFBF"/>
              </a:buClr>
              <a:buSzPts val="1800"/>
              <a:buNone/>
              <a:defRPr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rgbClr val="BFBFBF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82" name="Google Shape;282;p29"/>
          <p:cNvSpPr txBox="1">
            <a:spLocks noGrp="1"/>
          </p:cNvSpPr>
          <p:nvPr>
            <p:ph type="subTitle" idx="5"/>
          </p:nvPr>
        </p:nvSpPr>
        <p:spPr>
          <a:xfrm>
            <a:off x="6277288" y="298139"/>
            <a:ext cx="5040000" cy="323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>
                <a:solidFill>
                  <a:schemeClr val="dk1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>
                <a:solidFill>
                  <a:schemeClr val="dk1"/>
                </a:solidFill>
              </a:defRPr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>
                <a:solidFill>
                  <a:schemeClr val="dk1"/>
                </a:solidFill>
              </a:defRPr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>
                <a:solidFill>
                  <a:schemeClr val="dk1"/>
                </a:solidFill>
              </a:defRPr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>
                <a:solidFill>
                  <a:schemeClr val="dk1"/>
                </a:solidFill>
              </a:defRPr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>
                <a:solidFill>
                  <a:schemeClr val="dk1"/>
                </a:solidFill>
              </a:defRPr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>
                <a:solidFill>
                  <a:schemeClr val="dk1"/>
                </a:solidFill>
              </a:defRPr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>
                <a:solidFill>
                  <a:schemeClr val="dk1"/>
                </a:solidFill>
              </a:defRPr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83" name="Google Shape;283;p29"/>
          <p:cNvSpPr txBox="1">
            <a:spLocks noGrp="1"/>
          </p:cNvSpPr>
          <p:nvPr>
            <p:ph type="title"/>
          </p:nvPr>
        </p:nvSpPr>
        <p:spPr>
          <a:xfrm>
            <a:off x="6277288" y="621989"/>
            <a:ext cx="5040000" cy="9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200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4" name="Google Shape;284;p29"/>
          <p:cNvSpPr txBox="1">
            <a:spLocks noGrp="1"/>
          </p:cNvSpPr>
          <p:nvPr>
            <p:ph type="dt" idx="10"/>
          </p:nvPr>
        </p:nvSpPr>
        <p:spPr>
          <a:xfrm>
            <a:off x="0" y="5995288"/>
            <a:ext cx="12192000" cy="862712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x Bild + Text">
  <p:cSld name="4x Bild + Text"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30"/>
          <p:cNvSpPr>
            <a:spLocks noGrp="1"/>
          </p:cNvSpPr>
          <p:nvPr>
            <p:ph type="pic" idx="2"/>
          </p:nvPr>
        </p:nvSpPr>
        <p:spPr>
          <a:xfrm>
            <a:off x="0" y="0"/>
            <a:ext cx="2674939" cy="3428999"/>
          </a:xfrm>
          <a:prstGeom prst="rect">
            <a:avLst/>
          </a:prstGeom>
          <a:noFill/>
          <a:ln>
            <a:noFill/>
          </a:ln>
        </p:spPr>
      </p:sp>
      <p:sp>
        <p:nvSpPr>
          <p:cNvPr id="287" name="Google Shape;287;p30"/>
          <p:cNvSpPr>
            <a:spLocks noGrp="1"/>
          </p:cNvSpPr>
          <p:nvPr>
            <p:ph type="pic" idx="3"/>
          </p:nvPr>
        </p:nvSpPr>
        <p:spPr>
          <a:xfrm>
            <a:off x="2674938" y="0"/>
            <a:ext cx="3241675" cy="3428999"/>
          </a:xfrm>
          <a:prstGeom prst="rect">
            <a:avLst/>
          </a:prstGeom>
          <a:noFill/>
          <a:ln>
            <a:noFill/>
          </a:ln>
        </p:spPr>
      </p:sp>
      <p:sp>
        <p:nvSpPr>
          <p:cNvPr id="288" name="Google Shape;288;p30"/>
          <p:cNvSpPr>
            <a:spLocks noGrp="1"/>
          </p:cNvSpPr>
          <p:nvPr>
            <p:ph type="pic" idx="4"/>
          </p:nvPr>
        </p:nvSpPr>
        <p:spPr>
          <a:xfrm>
            <a:off x="0" y="3428999"/>
            <a:ext cx="3395664" cy="3428999"/>
          </a:xfrm>
          <a:prstGeom prst="rect">
            <a:avLst/>
          </a:prstGeom>
          <a:noFill/>
          <a:ln>
            <a:noFill/>
          </a:ln>
        </p:spPr>
      </p:sp>
      <p:sp>
        <p:nvSpPr>
          <p:cNvPr id="289" name="Google Shape;289;p30"/>
          <p:cNvSpPr>
            <a:spLocks noGrp="1"/>
          </p:cNvSpPr>
          <p:nvPr>
            <p:ph type="pic" idx="5"/>
          </p:nvPr>
        </p:nvSpPr>
        <p:spPr>
          <a:xfrm>
            <a:off x="3395664" y="3428999"/>
            <a:ext cx="2520949" cy="3428999"/>
          </a:xfrm>
          <a:prstGeom prst="rect">
            <a:avLst/>
          </a:prstGeom>
          <a:noFill/>
          <a:ln>
            <a:noFill/>
          </a:ln>
        </p:spPr>
      </p:sp>
      <p:sp>
        <p:nvSpPr>
          <p:cNvPr id="290" name="Google Shape;290;p30"/>
          <p:cNvSpPr txBox="1">
            <a:spLocks noGrp="1"/>
          </p:cNvSpPr>
          <p:nvPr>
            <p:ph type="ftr" idx="11"/>
          </p:nvPr>
        </p:nvSpPr>
        <p:spPr>
          <a:xfrm rot="5400000">
            <a:off x="9022157" y="2915846"/>
            <a:ext cx="5148261" cy="5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6000" tIns="10800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1" name="Google Shape;291;p30"/>
          <p:cNvSpPr txBox="1">
            <a:spLocks noGrp="1"/>
          </p:cNvSpPr>
          <p:nvPr>
            <p:ph type="sldNum" idx="12"/>
          </p:nvPr>
        </p:nvSpPr>
        <p:spPr>
          <a:xfrm rot="5400000">
            <a:off x="11285932" y="31357"/>
            <a:ext cx="620712" cy="5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8000" rIns="36000" bIns="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292" name="Google Shape;292;p30"/>
          <p:cNvSpPr txBox="1">
            <a:spLocks noGrp="1"/>
          </p:cNvSpPr>
          <p:nvPr>
            <p:ph type="body" idx="1"/>
          </p:nvPr>
        </p:nvSpPr>
        <p:spPr>
          <a:xfrm>
            <a:off x="6277288" y="1881188"/>
            <a:ext cx="5040000" cy="42103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/>
            </a:lvl1pPr>
            <a:lvl2pPr marL="914400" lvl="1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AutoNum type="arabicParenR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AutoNum type="alphaLcParenR"/>
              <a:defRPr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BFBFBF"/>
              </a:buClr>
              <a:buSzPts val="1800"/>
              <a:buNone/>
              <a:defRPr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rgbClr val="BFBFBF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93" name="Google Shape;293;p30"/>
          <p:cNvSpPr txBox="1">
            <a:spLocks noGrp="1"/>
          </p:cNvSpPr>
          <p:nvPr>
            <p:ph type="subTitle" idx="6"/>
          </p:nvPr>
        </p:nvSpPr>
        <p:spPr>
          <a:xfrm>
            <a:off x="6277288" y="298139"/>
            <a:ext cx="5040000" cy="323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>
                <a:solidFill>
                  <a:schemeClr val="dk1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>
                <a:solidFill>
                  <a:schemeClr val="dk1"/>
                </a:solidFill>
              </a:defRPr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>
                <a:solidFill>
                  <a:schemeClr val="dk1"/>
                </a:solidFill>
              </a:defRPr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>
                <a:solidFill>
                  <a:schemeClr val="dk1"/>
                </a:solidFill>
              </a:defRPr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>
                <a:solidFill>
                  <a:schemeClr val="dk1"/>
                </a:solidFill>
              </a:defRPr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>
                <a:solidFill>
                  <a:schemeClr val="dk1"/>
                </a:solidFill>
              </a:defRPr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>
                <a:solidFill>
                  <a:schemeClr val="dk1"/>
                </a:solidFill>
              </a:defRPr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>
                <a:solidFill>
                  <a:schemeClr val="dk1"/>
                </a:solidFill>
              </a:defRPr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94" name="Google Shape;294;p30"/>
          <p:cNvSpPr txBox="1">
            <a:spLocks noGrp="1"/>
          </p:cNvSpPr>
          <p:nvPr>
            <p:ph type="title"/>
          </p:nvPr>
        </p:nvSpPr>
        <p:spPr>
          <a:xfrm>
            <a:off x="6277288" y="621989"/>
            <a:ext cx="5040000" cy="9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200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5" name="Google Shape;295;p30"/>
          <p:cNvSpPr txBox="1">
            <a:spLocks noGrp="1"/>
          </p:cNvSpPr>
          <p:nvPr>
            <p:ph type="dt" idx="10"/>
          </p:nvPr>
        </p:nvSpPr>
        <p:spPr>
          <a:xfrm>
            <a:off x="0" y="5995288"/>
            <a:ext cx="12192000" cy="862712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ld mittel + Text">
  <p:cSld name="Bild mittel + Text"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31"/>
          <p:cNvSpPr>
            <a:spLocks noGrp="1"/>
          </p:cNvSpPr>
          <p:nvPr>
            <p:ph type="pic" idx="2"/>
          </p:nvPr>
        </p:nvSpPr>
        <p:spPr>
          <a:xfrm>
            <a:off x="874713" y="298139"/>
            <a:ext cx="5041900" cy="6559861"/>
          </a:xfrm>
          <a:prstGeom prst="rect">
            <a:avLst/>
          </a:prstGeom>
          <a:noFill/>
          <a:ln>
            <a:noFill/>
          </a:ln>
        </p:spPr>
      </p:sp>
      <p:sp>
        <p:nvSpPr>
          <p:cNvPr id="298" name="Google Shape;298;p31"/>
          <p:cNvSpPr txBox="1">
            <a:spLocks noGrp="1"/>
          </p:cNvSpPr>
          <p:nvPr>
            <p:ph type="ftr" idx="11"/>
          </p:nvPr>
        </p:nvSpPr>
        <p:spPr>
          <a:xfrm rot="5400000">
            <a:off x="9022157" y="2915846"/>
            <a:ext cx="5148261" cy="5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6000" tIns="10800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9" name="Google Shape;299;p31"/>
          <p:cNvSpPr txBox="1">
            <a:spLocks noGrp="1"/>
          </p:cNvSpPr>
          <p:nvPr>
            <p:ph type="sldNum" idx="12"/>
          </p:nvPr>
        </p:nvSpPr>
        <p:spPr>
          <a:xfrm rot="5400000">
            <a:off x="11285932" y="31357"/>
            <a:ext cx="620712" cy="5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8000" rIns="36000" bIns="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300" name="Google Shape;300;p31"/>
          <p:cNvSpPr txBox="1">
            <a:spLocks noGrp="1"/>
          </p:cNvSpPr>
          <p:nvPr>
            <p:ph type="body" idx="1"/>
          </p:nvPr>
        </p:nvSpPr>
        <p:spPr>
          <a:xfrm>
            <a:off x="6277288" y="1881188"/>
            <a:ext cx="5040000" cy="42103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/>
            </a:lvl1pPr>
            <a:lvl2pPr marL="914400" lvl="1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AutoNum type="arabicParenR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AutoNum type="alphaLcParenR"/>
              <a:defRPr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BFBFBF"/>
              </a:buClr>
              <a:buSzPts val="1800"/>
              <a:buNone/>
              <a:defRPr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rgbClr val="BFBFBF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01" name="Google Shape;301;p31"/>
          <p:cNvSpPr txBox="1">
            <a:spLocks noGrp="1"/>
          </p:cNvSpPr>
          <p:nvPr>
            <p:ph type="subTitle" idx="3"/>
          </p:nvPr>
        </p:nvSpPr>
        <p:spPr>
          <a:xfrm>
            <a:off x="6277288" y="298139"/>
            <a:ext cx="5040000" cy="323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>
                <a:solidFill>
                  <a:schemeClr val="dk1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>
                <a:solidFill>
                  <a:schemeClr val="dk1"/>
                </a:solidFill>
              </a:defRPr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>
                <a:solidFill>
                  <a:schemeClr val="dk1"/>
                </a:solidFill>
              </a:defRPr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>
                <a:solidFill>
                  <a:schemeClr val="dk1"/>
                </a:solidFill>
              </a:defRPr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>
                <a:solidFill>
                  <a:schemeClr val="dk1"/>
                </a:solidFill>
              </a:defRPr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>
                <a:solidFill>
                  <a:schemeClr val="dk1"/>
                </a:solidFill>
              </a:defRPr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>
                <a:solidFill>
                  <a:schemeClr val="dk1"/>
                </a:solidFill>
              </a:defRPr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>
                <a:solidFill>
                  <a:schemeClr val="dk1"/>
                </a:solidFill>
              </a:defRPr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02" name="Google Shape;302;p31"/>
          <p:cNvSpPr txBox="1">
            <a:spLocks noGrp="1"/>
          </p:cNvSpPr>
          <p:nvPr>
            <p:ph type="title"/>
          </p:nvPr>
        </p:nvSpPr>
        <p:spPr>
          <a:xfrm>
            <a:off x="6277288" y="621989"/>
            <a:ext cx="5040000" cy="9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200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3" name="Google Shape;303;p31"/>
          <p:cNvSpPr txBox="1">
            <a:spLocks noGrp="1"/>
          </p:cNvSpPr>
          <p:nvPr>
            <p:ph type="dt" idx="10"/>
          </p:nvPr>
        </p:nvSpPr>
        <p:spPr>
          <a:xfrm>
            <a:off x="0" y="5995288"/>
            <a:ext cx="12192000" cy="862712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x Bild + 2x Text">
  <p:cSld name="2x Bild + 2x Text"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32"/>
          <p:cNvSpPr>
            <a:spLocks noGrp="1"/>
          </p:cNvSpPr>
          <p:nvPr>
            <p:ph type="pic" idx="2"/>
          </p:nvPr>
        </p:nvSpPr>
        <p:spPr>
          <a:xfrm>
            <a:off x="874712" y="1881188"/>
            <a:ext cx="5040000" cy="1943100"/>
          </a:xfrm>
          <a:prstGeom prst="rect">
            <a:avLst/>
          </a:prstGeom>
          <a:noFill/>
          <a:ln>
            <a:noFill/>
          </a:ln>
        </p:spPr>
      </p:sp>
      <p:sp>
        <p:nvSpPr>
          <p:cNvPr id="306" name="Google Shape;306;p32"/>
          <p:cNvSpPr>
            <a:spLocks noGrp="1"/>
          </p:cNvSpPr>
          <p:nvPr>
            <p:ph type="pic" idx="3"/>
          </p:nvPr>
        </p:nvSpPr>
        <p:spPr>
          <a:xfrm>
            <a:off x="6279516" y="1881188"/>
            <a:ext cx="5040000" cy="1943100"/>
          </a:xfrm>
          <a:prstGeom prst="rect">
            <a:avLst/>
          </a:prstGeom>
          <a:noFill/>
          <a:ln>
            <a:noFill/>
          </a:ln>
        </p:spPr>
      </p:sp>
      <p:sp>
        <p:nvSpPr>
          <p:cNvPr id="307" name="Google Shape;307;p32"/>
          <p:cNvSpPr txBox="1">
            <a:spLocks noGrp="1"/>
          </p:cNvSpPr>
          <p:nvPr>
            <p:ph type="body" idx="1"/>
          </p:nvPr>
        </p:nvSpPr>
        <p:spPr>
          <a:xfrm>
            <a:off x="874712" y="4149724"/>
            <a:ext cx="5040000" cy="1943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/>
            </a:lvl1pPr>
            <a:lvl2pPr marL="914400" lvl="1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AutoNum type="arabicParenR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AutoNum type="alphaLcParenR"/>
              <a:defRPr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BFBFBF"/>
              </a:buClr>
              <a:buSzPts val="1800"/>
              <a:buNone/>
              <a:defRPr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rgbClr val="BFBFBF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08" name="Google Shape;308;p32"/>
          <p:cNvSpPr txBox="1">
            <a:spLocks noGrp="1"/>
          </p:cNvSpPr>
          <p:nvPr>
            <p:ph type="body" idx="4"/>
          </p:nvPr>
        </p:nvSpPr>
        <p:spPr>
          <a:xfrm>
            <a:off x="6279516" y="4149724"/>
            <a:ext cx="5040000" cy="1943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/>
            </a:lvl1pPr>
            <a:lvl2pPr marL="914400" lvl="1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AutoNum type="arabicParenR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AutoNum type="alphaLcParenR"/>
              <a:defRPr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BFBFBF"/>
              </a:buClr>
              <a:buSzPts val="1800"/>
              <a:buNone/>
              <a:defRPr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rgbClr val="BFBFBF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09" name="Google Shape;309;p32"/>
          <p:cNvSpPr txBox="1">
            <a:spLocks noGrp="1"/>
          </p:cNvSpPr>
          <p:nvPr>
            <p:ph type="ftr" idx="11"/>
          </p:nvPr>
        </p:nvSpPr>
        <p:spPr>
          <a:xfrm rot="5400000">
            <a:off x="9022157" y="2915846"/>
            <a:ext cx="5148261" cy="5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6000" tIns="10800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0" name="Google Shape;310;p32"/>
          <p:cNvSpPr txBox="1">
            <a:spLocks noGrp="1"/>
          </p:cNvSpPr>
          <p:nvPr>
            <p:ph type="sldNum" idx="12"/>
          </p:nvPr>
        </p:nvSpPr>
        <p:spPr>
          <a:xfrm rot="5400000">
            <a:off x="11285932" y="31357"/>
            <a:ext cx="620712" cy="5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8000" rIns="36000" bIns="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311" name="Google Shape;311;p32"/>
          <p:cNvSpPr txBox="1">
            <a:spLocks noGrp="1"/>
          </p:cNvSpPr>
          <p:nvPr>
            <p:ph type="subTitle" idx="5"/>
          </p:nvPr>
        </p:nvSpPr>
        <p:spPr>
          <a:xfrm>
            <a:off x="874712" y="298139"/>
            <a:ext cx="10440000" cy="323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>
                <a:solidFill>
                  <a:schemeClr val="dk1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>
                <a:solidFill>
                  <a:schemeClr val="dk1"/>
                </a:solidFill>
              </a:defRPr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>
                <a:solidFill>
                  <a:schemeClr val="dk1"/>
                </a:solidFill>
              </a:defRPr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>
                <a:solidFill>
                  <a:schemeClr val="dk1"/>
                </a:solidFill>
              </a:defRPr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>
                <a:solidFill>
                  <a:schemeClr val="dk1"/>
                </a:solidFill>
              </a:defRPr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>
                <a:solidFill>
                  <a:schemeClr val="dk1"/>
                </a:solidFill>
              </a:defRPr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>
                <a:solidFill>
                  <a:schemeClr val="dk1"/>
                </a:solidFill>
              </a:defRPr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>
                <a:solidFill>
                  <a:schemeClr val="dk1"/>
                </a:solidFill>
              </a:defRPr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12" name="Google Shape;312;p32"/>
          <p:cNvSpPr txBox="1">
            <a:spLocks noGrp="1"/>
          </p:cNvSpPr>
          <p:nvPr>
            <p:ph type="title"/>
          </p:nvPr>
        </p:nvSpPr>
        <p:spPr>
          <a:xfrm>
            <a:off x="874712" y="621989"/>
            <a:ext cx="10440000" cy="9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200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3" name="Google Shape;313;p32"/>
          <p:cNvSpPr txBox="1">
            <a:spLocks noGrp="1"/>
          </p:cNvSpPr>
          <p:nvPr>
            <p:ph type="dt" idx="10"/>
          </p:nvPr>
        </p:nvSpPr>
        <p:spPr>
          <a:xfrm>
            <a:off x="0" y="5995288"/>
            <a:ext cx="12192000" cy="862712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">
  <p:cSld name="Agenda">
    <p:bg>
      <p:bgPr>
        <a:solidFill>
          <a:schemeClr val="accent5"/>
        </a:solidFill>
        <a:effectLst/>
      </p:bgPr>
    </p:bg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5"/>
          <p:cNvSpPr/>
          <p:nvPr/>
        </p:nvSpPr>
        <p:spPr>
          <a:xfrm>
            <a:off x="0" y="0"/>
            <a:ext cx="9073008" cy="6858000"/>
          </a:xfrm>
          <a:custGeom>
            <a:avLst/>
            <a:gdLst/>
            <a:ahLst/>
            <a:cxnLst/>
            <a:rect l="l" t="t" r="r" b="b"/>
            <a:pathLst>
              <a:path w="9073008" h="6858000" extrusionOk="0">
                <a:moveTo>
                  <a:pt x="0" y="0"/>
                </a:moveTo>
                <a:lnTo>
                  <a:pt x="8807580" y="0"/>
                </a:lnTo>
                <a:lnTo>
                  <a:pt x="8888875" y="408260"/>
                </a:lnTo>
                <a:cubicBezTo>
                  <a:pt x="9006460" y="1021077"/>
                  <a:pt x="9106679" y="1686584"/>
                  <a:pt x="9062265" y="2373365"/>
                </a:cubicBezTo>
                <a:cubicBezTo>
                  <a:pt x="8978989" y="3661080"/>
                  <a:pt x="8118981" y="5793740"/>
                  <a:pt x="8075616" y="6812370"/>
                </a:cubicBezTo>
                <a:lnTo>
                  <a:pt x="8076268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80000" tIns="180000" rIns="180000" bIns="180000" anchor="t" anchorCtr="0">
            <a:noAutofit/>
          </a:bodyPr>
          <a:lstStyle/>
          <a:p>
            <a:pPr marL="180000" marR="0" lvl="0" indent="-911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15"/>
          <p:cNvSpPr>
            <a:spLocks noGrp="1"/>
          </p:cNvSpPr>
          <p:nvPr>
            <p:ph type="pic" idx="2"/>
          </p:nvPr>
        </p:nvSpPr>
        <p:spPr>
          <a:xfrm>
            <a:off x="8075616" y="0"/>
            <a:ext cx="4116384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125" name="Google Shape;125;p15"/>
          <p:cNvSpPr txBox="1">
            <a:spLocks noGrp="1"/>
          </p:cNvSpPr>
          <p:nvPr>
            <p:ph type="ftr" idx="11"/>
          </p:nvPr>
        </p:nvSpPr>
        <p:spPr>
          <a:xfrm>
            <a:off x="12200408" y="69215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6000" tIns="10800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15"/>
          <p:cNvSpPr txBox="1">
            <a:spLocks noGrp="1"/>
          </p:cNvSpPr>
          <p:nvPr>
            <p:ph type="sldNum" idx="12"/>
          </p:nvPr>
        </p:nvSpPr>
        <p:spPr>
          <a:xfrm>
            <a:off x="12200408" y="40640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8000" rIns="36000" bIns="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127" name="Google Shape;127;p15"/>
          <p:cNvSpPr txBox="1">
            <a:spLocks noGrp="1"/>
          </p:cNvSpPr>
          <p:nvPr>
            <p:ph type="title"/>
          </p:nvPr>
        </p:nvSpPr>
        <p:spPr>
          <a:xfrm>
            <a:off x="874712" y="296863"/>
            <a:ext cx="5041901" cy="1260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7000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/>
            </a:lvl9pPr>
          </a:lstStyle>
          <a:p>
            <a:endParaRPr/>
          </a:p>
        </p:txBody>
      </p:sp>
      <p:sp>
        <p:nvSpPr>
          <p:cNvPr id="128" name="Google Shape;128;p15"/>
          <p:cNvSpPr txBox="1">
            <a:spLocks noGrp="1"/>
          </p:cNvSpPr>
          <p:nvPr>
            <p:ph type="body" idx="1"/>
          </p:nvPr>
        </p:nvSpPr>
        <p:spPr>
          <a:xfrm>
            <a:off x="874713" y="1881187"/>
            <a:ext cx="6842125" cy="4211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AutoNum type="arabicParenR"/>
              <a:defRPr sz="1800" b="1">
                <a:solidFill>
                  <a:schemeClr val="dk1"/>
                </a:solidFill>
              </a:defRPr>
            </a:lvl1pPr>
            <a:lvl2pPr marL="914400" lvl="1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>
                <a:solidFill>
                  <a:schemeClr val="dk2"/>
                </a:solidFill>
              </a:defRPr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>
                <a:solidFill>
                  <a:schemeClr val="dk2"/>
                </a:solidFill>
              </a:defRPr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>
                <a:solidFill>
                  <a:schemeClr val="dk2"/>
                </a:solidFill>
              </a:defRPr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>
                <a:solidFill>
                  <a:schemeClr val="dk2"/>
                </a:solidFill>
              </a:defRPr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>
                <a:solidFill>
                  <a:schemeClr val="dk2"/>
                </a:solidFill>
              </a:defRPr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>
                <a:solidFill>
                  <a:schemeClr val="dk2"/>
                </a:solidFill>
              </a:defRPr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>
                <a:solidFill>
                  <a:schemeClr val="dk2"/>
                </a:solidFill>
              </a:defRPr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dk2"/>
              </a:buClr>
              <a:buSzPts val="1400"/>
              <a:buFont typeface="Arial"/>
              <a:buChar char="•"/>
              <a:defRPr sz="1400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9" name="Google Shape;129;p15"/>
          <p:cNvSpPr txBox="1">
            <a:spLocks noGrp="1"/>
          </p:cNvSpPr>
          <p:nvPr>
            <p:ph type="dt" idx="10"/>
          </p:nvPr>
        </p:nvSpPr>
        <p:spPr>
          <a:xfrm>
            <a:off x="0" y="5995288"/>
            <a:ext cx="12192000" cy="862712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x Bild + 3x Text">
  <p:cSld name="3x Bild + 3x Text"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33"/>
          <p:cNvSpPr>
            <a:spLocks noGrp="1"/>
          </p:cNvSpPr>
          <p:nvPr>
            <p:ph type="pic" idx="2"/>
          </p:nvPr>
        </p:nvSpPr>
        <p:spPr>
          <a:xfrm>
            <a:off x="874712" y="1881188"/>
            <a:ext cx="3240000" cy="1943100"/>
          </a:xfrm>
          <a:prstGeom prst="rect">
            <a:avLst/>
          </a:prstGeom>
          <a:noFill/>
          <a:ln>
            <a:noFill/>
          </a:ln>
        </p:spPr>
      </p:sp>
      <p:sp>
        <p:nvSpPr>
          <p:cNvPr id="316" name="Google Shape;316;p33"/>
          <p:cNvSpPr>
            <a:spLocks noGrp="1"/>
          </p:cNvSpPr>
          <p:nvPr>
            <p:ph type="pic" idx="3"/>
          </p:nvPr>
        </p:nvSpPr>
        <p:spPr>
          <a:xfrm>
            <a:off x="4477063" y="1881188"/>
            <a:ext cx="3240000" cy="1943100"/>
          </a:xfrm>
          <a:prstGeom prst="rect">
            <a:avLst/>
          </a:prstGeom>
          <a:noFill/>
          <a:ln>
            <a:noFill/>
          </a:ln>
        </p:spPr>
      </p:sp>
      <p:sp>
        <p:nvSpPr>
          <p:cNvPr id="317" name="Google Shape;317;p33"/>
          <p:cNvSpPr>
            <a:spLocks noGrp="1"/>
          </p:cNvSpPr>
          <p:nvPr>
            <p:ph type="pic" idx="4"/>
          </p:nvPr>
        </p:nvSpPr>
        <p:spPr>
          <a:xfrm>
            <a:off x="8077290" y="1881188"/>
            <a:ext cx="3240000" cy="1943100"/>
          </a:xfrm>
          <a:prstGeom prst="rect">
            <a:avLst/>
          </a:prstGeom>
          <a:noFill/>
          <a:ln>
            <a:noFill/>
          </a:ln>
        </p:spPr>
      </p:sp>
      <p:sp>
        <p:nvSpPr>
          <p:cNvPr id="318" name="Google Shape;318;p33"/>
          <p:cNvSpPr txBox="1">
            <a:spLocks noGrp="1"/>
          </p:cNvSpPr>
          <p:nvPr>
            <p:ph type="body" idx="1"/>
          </p:nvPr>
        </p:nvSpPr>
        <p:spPr>
          <a:xfrm>
            <a:off x="874712" y="4149725"/>
            <a:ext cx="3240000" cy="19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/>
            </a:lvl1pPr>
            <a:lvl2pPr marL="914400" lvl="1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AutoNum type="arabicParenR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AutoNum type="alphaLcParenR"/>
              <a:defRPr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BFBFBF"/>
              </a:buClr>
              <a:buSzPts val="1800"/>
              <a:buNone/>
              <a:defRPr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rgbClr val="BFBFBF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19" name="Google Shape;319;p33"/>
          <p:cNvSpPr txBox="1">
            <a:spLocks noGrp="1"/>
          </p:cNvSpPr>
          <p:nvPr>
            <p:ph type="body" idx="5"/>
          </p:nvPr>
        </p:nvSpPr>
        <p:spPr>
          <a:xfrm>
            <a:off x="4477063" y="4149725"/>
            <a:ext cx="3240000" cy="19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/>
            </a:lvl1pPr>
            <a:lvl2pPr marL="914400" lvl="1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AutoNum type="arabicParenR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AutoNum type="alphaLcParenR"/>
              <a:defRPr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BFBFBF"/>
              </a:buClr>
              <a:buSzPts val="1800"/>
              <a:buNone/>
              <a:defRPr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rgbClr val="BFBFBF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20" name="Google Shape;320;p33"/>
          <p:cNvSpPr txBox="1">
            <a:spLocks noGrp="1"/>
          </p:cNvSpPr>
          <p:nvPr>
            <p:ph type="body" idx="6"/>
          </p:nvPr>
        </p:nvSpPr>
        <p:spPr>
          <a:xfrm>
            <a:off x="8077290" y="4149725"/>
            <a:ext cx="3240000" cy="19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/>
            </a:lvl1pPr>
            <a:lvl2pPr marL="914400" lvl="1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AutoNum type="arabicParenR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AutoNum type="alphaLcParenR"/>
              <a:defRPr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BFBFBF"/>
              </a:buClr>
              <a:buSzPts val="1800"/>
              <a:buNone/>
              <a:defRPr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rgbClr val="BFBFBF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21" name="Google Shape;321;p33"/>
          <p:cNvSpPr txBox="1">
            <a:spLocks noGrp="1"/>
          </p:cNvSpPr>
          <p:nvPr>
            <p:ph type="ftr" idx="11"/>
          </p:nvPr>
        </p:nvSpPr>
        <p:spPr>
          <a:xfrm rot="5400000">
            <a:off x="9022157" y="2915846"/>
            <a:ext cx="5148261" cy="5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6000" tIns="10800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2" name="Google Shape;322;p33"/>
          <p:cNvSpPr txBox="1">
            <a:spLocks noGrp="1"/>
          </p:cNvSpPr>
          <p:nvPr>
            <p:ph type="sldNum" idx="12"/>
          </p:nvPr>
        </p:nvSpPr>
        <p:spPr>
          <a:xfrm rot="5400000">
            <a:off x="11285932" y="31357"/>
            <a:ext cx="620712" cy="5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8000" rIns="36000" bIns="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323" name="Google Shape;323;p33"/>
          <p:cNvSpPr txBox="1">
            <a:spLocks noGrp="1"/>
          </p:cNvSpPr>
          <p:nvPr>
            <p:ph type="subTitle" idx="7"/>
          </p:nvPr>
        </p:nvSpPr>
        <p:spPr>
          <a:xfrm>
            <a:off x="874712" y="298139"/>
            <a:ext cx="10440000" cy="323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>
                <a:solidFill>
                  <a:schemeClr val="dk1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>
                <a:solidFill>
                  <a:schemeClr val="dk1"/>
                </a:solidFill>
              </a:defRPr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>
                <a:solidFill>
                  <a:schemeClr val="dk1"/>
                </a:solidFill>
              </a:defRPr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>
                <a:solidFill>
                  <a:schemeClr val="dk1"/>
                </a:solidFill>
              </a:defRPr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>
                <a:solidFill>
                  <a:schemeClr val="dk1"/>
                </a:solidFill>
              </a:defRPr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>
                <a:solidFill>
                  <a:schemeClr val="dk1"/>
                </a:solidFill>
              </a:defRPr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>
                <a:solidFill>
                  <a:schemeClr val="dk1"/>
                </a:solidFill>
              </a:defRPr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>
                <a:solidFill>
                  <a:schemeClr val="dk1"/>
                </a:solidFill>
              </a:defRPr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24" name="Google Shape;324;p33"/>
          <p:cNvSpPr txBox="1">
            <a:spLocks noGrp="1"/>
          </p:cNvSpPr>
          <p:nvPr>
            <p:ph type="title"/>
          </p:nvPr>
        </p:nvSpPr>
        <p:spPr>
          <a:xfrm>
            <a:off x="874712" y="621989"/>
            <a:ext cx="10440000" cy="9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200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5" name="Google Shape;325;p33"/>
          <p:cNvSpPr txBox="1">
            <a:spLocks noGrp="1"/>
          </p:cNvSpPr>
          <p:nvPr>
            <p:ph type="dt" idx="10"/>
          </p:nvPr>
        </p:nvSpPr>
        <p:spPr>
          <a:xfrm>
            <a:off x="0" y="5995288"/>
            <a:ext cx="12192000" cy="862712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ld vollflächig">
  <p:cSld name="Bild vollflächig"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34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328" name="Google Shape;328;p34"/>
          <p:cNvSpPr txBox="1">
            <a:spLocks noGrp="1"/>
          </p:cNvSpPr>
          <p:nvPr>
            <p:ph type="ftr" idx="11"/>
          </p:nvPr>
        </p:nvSpPr>
        <p:spPr>
          <a:xfrm rot="5400000">
            <a:off x="9022157" y="2915846"/>
            <a:ext cx="5148261" cy="5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6000" tIns="10800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9" name="Google Shape;329;p34"/>
          <p:cNvSpPr txBox="1">
            <a:spLocks noGrp="1"/>
          </p:cNvSpPr>
          <p:nvPr>
            <p:ph type="sldNum" idx="12"/>
          </p:nvPr>
        </p:nvSpPr>
        <p:spPr>
          <a:xfrm rot="5400000">
            <a:off x="11285932" y="31357"/>
            <a:ext cx="620712" cy="5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8000" rIns="36000" bIns="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330" name="Google Shape;330;p34"/>
          <p:cNvSpPr txBox="1">
            <a:spLocks noGrp="1"/>
          </p:cNvSpPr>
          <p:nvPr>
            <p:ph type="subTitle" idx="1"/>
          </p:nvPr>
        </p:nvSpPr>
        <p:spPr>
          <a:xfrm>
            <a:off x="874712" y="298139"/>
            <a:ext cx="10440000" cy="323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>
                <a:solidFill>
                  <a:schemeClr val="dk1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>
                <a:solidFill>
                  <a:schemeClr val="dk1"/>
                </a:solidFill>
              </a:defRPr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>
                <a:solidFill>
                  <a:schemeClr val="dk1"/>
                </a:solidFill>
              </a:defRPr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>
                <a:solidFill>
                  <a:schemeClr val="dk1"/>
                </a:solidFill>
              </a:defRPr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>
                <a:solidFill>
                  <a:schemeClr val="dk1"/>
                </a:solidFill>
              </a:defRPr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>
                <a:solidFill>
                  <a:schemeClr val="dk1"/>
                </a:solidFill>
              </a:defRPr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>
                <a:solidFill>
                  <a:schemeClr val="dk1"/>
                </a:solidFill>
              </a:defRPr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>
                <a:solidFill>
                  <a:schemeClr val="dk1"/>
                </a:solidFill>
              </a:defRPr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31" name="Google Shape;331;p34"/>
          <p:cNvSpPr txBox="1">
            <a:spLocks noGrp="1"/>
          </p:cNvSpPr>
          <p:nvPr>
            <p:ph type="title"/>
          </p:nvPr>
        </p:nvSpPr>
        <p:spPr>
          <a:xfrm>
            <a:off x="874712" y="621989"/>
            <a:ext cx="10440000" cy="9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200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2" name="Google Shape;332;p34"/>
          <p:cNvSpPr txBox="1">
            <a:spLocks noGrp="1"/>
          </p:cNvSpPr>
          <p:nvPr>
            <p:ph type="dt" idx="10"/>
          </p:nvPr>
        </p:nvSpPr>
        <p:spPr>
          <a:xfrm>
            <a:off x="0" y="5995288"/>
            <a:ext cx="12192000" cy="862712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+ Farbfläche rechts">
  <p:cSld name="Text + Farbfläche rechts">
    <p:bg>
      <p:bgPr>
        <a:solidFill>
          <a:schemeClr val="accent5"/>
        </a:solidFill>
        <a:effectLst/>
      </p:bgPr>
    </p:bg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35"/>
          <p:cNvSpPr/>
          <p:nvPr/>
        </p:nvSpPr>
        <p:spPr>
          <a:xfrm>
            <a:off x="0" y="0"/>
            <a:ext cx="7716838" cy="6858000"/>
          </a:xfrm>
          <a:custGeom>
            <a:avLst/>
            <a:gdLst/>
            <a:ahLst/>
            <a:cxnLst/>
            <a:rect l="l" t="t" r="r" b="b"/>
            <a:pathLst>
              <a:path w="7716838" h="6858000" extrusionOk="0">
                <a:moveTo>
                  <a:pt x="0" y="0"/>
                </a:moveTo>
                <a:lnTo>
                  <a:pt x="7716838" y="0"/>
                </a:lnTo>
                <a:lnTo>
                  <a:pt x="7716838" y="1"/>
                </a:lnTo>
                <a:lnTo>
                  <a:pt x="6648580" y="1"/>
                </a:lnTo>
                <a:lnTo>
                  <a:pt x="6729875" y="408261"/>
                </a:lnTo>
                <a:cubicBezTo>
                  <a:pt x="6847461" y="1021078"/>
                  <a:pt x="6947679" y="1686585"/>
                  <a:pt x="6903265" y="2373366"/>
                </a:cubicBezTo>
                <a:cubicBezTo>
                  <a:pt x="6819989" y="3661081"/>
                  <a:pt x="5959982" y="5793741"/>
                  <a:pt x="5916616" y="6812371"/>
                </a:cubicBezTo>
                <a:lnTo>
                  <a:pt x="5917268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" name="Google Shape;335;p35"/>
          <p:cNvSpPr/>
          <p:nvPr/>
        </p:nvSpPr>
        <p:spPr>
          <a:xfrm>
            <a:off x="5916616" y="1"/>
            <a:ext cx="6275384" cy="6858000"/>
          </a:xfrm>
          <a:custGeom>
            <a:avLst/>
            <a:gdLst/>
            <a:ahLst/>
            <a:cxnLst/>
            <a:rect l="l" t="t" r="r" b="b"/>
            <a:pathLst>
              <a:path w="6275384" h="6858000" extrusionOk="0">
                <a:moveTo>
                  <a:pt x="4065816" y="0"/>
                </a:moveTo>
                <a:lnTo>
                  <a:pt x="6275384" y="0"/>
                </a:lnTo>
                <a:lnTo>
                  <a:pt x="6275384" y="6858000"/>
                </a:lnTo>
                <a:lnTo>
                  <a:pt x="652" y="6858000"/>
                </a:lnTo>
                <a:lnTo>
                  <a:pt x="0" y="6812370"/>
                </a:lnTo>
                <a:cubicBezTo>
                  <a:pt x="43366" y="5793740"/>
                  <a:pt x="903373" y="3661080"/>
                  <a:pt x="986649" y="2373365"/>
                </a:cubicBezTo>
                <a:cubicBezTo>
                  <a:pt x="997753" y="2201670"/>
                  <a:pt x="999817" y="2031304"/>
                  <a:pt x="994830" y="1862759"/>
                </a:cubicBezTo>
                <a:lnTo>
                  <a:pt x="984155" y="1648430"/>
                </a:lnTo>
                <a:lnTo>
                  <a:pt x="987752" y="1648647"/>
                </a:lnTo>
                <a:cubicBezTo>
                  <a:pt x="1977713" y="1662967"/>
                  <a:pt x="3003457" y="919290"/>
                  <a:pt x="3969255" y="84847"/>
                </a:cubicBezTo>
                <a:close/>
              </a:path>
            </a:pathLst>
          </a:custGeom>
          <a:gradFill>
            <a:gsLst>
              <a:gs pos="0">
                <a:srgbClr val="FFFCF2">
                  <a:alpha val="9411"/>
                </a:srgbClr>
              </a:gs>
              <a:gs pos="100000">
                <a:srgbClr val="FFFFFF">
                  <a:alpha val="9411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" name="Google Shape;336;p35"/>
          <p:cNvSpPr/>
          <p:nvPr/>
        </p:nvSpPr>
        <p:spPr>
          <a:xfrm flipH="1">
            <a:off x="5916615" y="2846263"/>
            <a:ext cx="6275384" cy="4011737"/>
          </a:xfrm>
          <a:custGeom>
            <a:avLst/>
            <a:gdLst/>
            <a:ahLst/>
            <a:cxnLst/>
            <a:rect l="l" t="t" r="r" b="b"/>
            <a:pathLst>
              <a:path w="6275384" h="4011737" extrusionOk="0">
                <a:moveTo>
                  <a:pt x="5346389" y="0"/>
                </a:moveTo>
                <a:lnTo>
                  <a:pt x="4768443" y="130551"/>
                </a:lnTo>
                <a:cubicBezTo>
                  <a:pt x="3291812" y="451949"/>
                  <a:pt x="1747801" y="747552"/>
                  <a:pt x="146551" y="974140"/>
                </a:cubicBezTo>
                <a:lnTo>
                  <a:pt x="0" y="993645"/>
                </a:lnTo>
                <a:lnTo>
                  <a:pt x="0" y="1910466"/>
                </a:lnTo>
                <a:lnTo>
                  <a:pt x="1" y="1910466"/>
                </a:lnTo>
                <a:lnTo>
                  <a:pt x="1" y="4011736"/>
                </a:lnTo>
                <a:lnTo>
                  <a:pt x="1" y="4011737"/>
                </a:lnTo>
                <a:lnTo>
                  <a:pt x="6274731" y="4011737"/>
                </a:lnTo>
                <a:lnTo>
                  <a:pt x="6275384" y="3966108"/>
                </a:lnTo>
                <a:cubicBezTo>
                  <a:pt x="6237438" y="3074806"/>
                  <a:pt x="5574252" y="1330576"/>
                  <a:pt x="5353260" y="45776"/>
                </a:cubicBezTo>
                <a:close/>
              </a:path>
            </a:pathLst>
          </a:custGeom>
          <a:gradFill>
            <a:gsLst>
              <a:gs pos="0">
                <a:srgbClr val="FFFCF2">
                  <a:alpha val="9411"/>
                </a:srgbClr>
              </a:gs>
              <a:gs pos="100000">
                <a:srgbClr val="FFFFFF">
                  <a:alpha val="9411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7" name="Google Shape;337;p35"/>
          <p:cNvSpPr/>
          <p:nvPr/>
        </p:nvSpPr>
        <p:spPr>
          <a:xfrm>
            <a:off x="5916616" y="3565038"/>
            <a:ext cx="6275384" cy="3292963"/>
          </a:xfrm>
          <a:custGeom>
            <a:avLst/>
            <a:gdLst/>
            <a:ahLst/>
            <a:cxnLst/>
            <a:rect l="l" t="t" r="r" b="b"/>
            <a:pathLst>
              <a:path w="6275384" h="3292963" extrusionOk="0">
                <a:moveTo>
                  <a:pt x="6275384" y="0"/>
                </a:moveTo>
                <a:lnTo>
                  <a:pt x="6275384" y="3292963"/>
                </a:lnTo>
                <a:lnTo>
                  <a:pt x="652" y="3292963"/>
                </a:lnTo>
                <a:lnTo>
                  <a:pt x="0" y="3247333"/>
                </a:lnTo>
                <a:cubicBezTo>
                  <a:pt x="18973" y="2801682"/>
                  <a:pt x="194255" y="2142799"/>
                  <a:pt x="392419" y="1434729"/>
                </a:cubicBezTo>
                <a:lnTo>
                  <a:pt x="441087" y="1261443"/>
                </a:lnTo>
                <a:lnTo>
                  <a:pt x="910095" y="1149144"/>
                </a:lnTo>
                <a:cubicBezTo>
                  <a:pt x="3050604" y="623552"/>
                  <a:pt x="4880535" y="45361"/>
                  <a:pt x="6269296" y="153"/>
                </a:cubicBezTo>
                <a:close/>
              </a:path>
            </a:pathLst>
          </a:custGeom>
          <a:gradFill>
            <a:gsLst>
              <a:gs pos="0">
                <a:srgbClr val="FFFCF2">
                  <a:alpha val="9411"/>
                </a:srgbClr>
              </a:gs>
              <a:gs pos="100000">
                <a:srgbClr val="FFFFFF">
                  <a:alpha val="9411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8" name="Google Shape;338;p35"/>
          <p:cNvSpPr txBox="1">
            <a:spLocks noGrp="1"/>
          </p:cNvSpPr>
          <p:nvPr>
            <p:ph type="body" idx="1"/>
          </p:nvPr>
        </p:nvSpPr>
        <p:spPr>
          <a:xfrm>
            <a:off x="874712" y="1881188"/>
            <a:ext cx="5040000" cy="4211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/>
            </a:lvl1pPr>
            <a:lvl2pPr marL="914400" lvl="1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AutoNum type="arabicParenR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AutoNum type="alphaLcParenR"/>
              <a:defRPr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BFBFBF"/>
              </a:buClr>
              <a:buSzPts val="1800"/>
              <a:buNone/>
              <a:defRPr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rgbClr val="BFBFBF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39" name="Google Shape;339;p35"/>
          <p:cNvSpPr txBox="1">
            <a:spLocks noGrp="1"/>
          </p:cNvSpPr>
          <p:nvPr>
            <p:ph type="ftr" idx="11"/>
          </p:nvPr>
        </p:nvSpPr>
        <p:spPr>
          <a:xfrm rot="5400000">
            <a:off x="9022157" y="2915846"/>
            <a:ext cx="5148261" cy="5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6000" tIns="10800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0" name="Google Shape;340;p35"/>
          <p:cNvSpPr txBox="1">
            <a:spLocks noGrp="1"/>
          </p:cNvSpPr>
          <p:nvPr>
            <p:ph type="sldNum" idx="12"/>
          </p:nvPr>
        </p:nvSpPr>
        <p:spPr>
          <a:xfrm rot="5400000">
            <a:off x="11285932" y="31357"/>
            <a:ext cx="620712" cy="5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8000" rIns="36000" bIns="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341" name="Google Shape;341;p35"/>
          <p:cNvSpPr txBox="1">
            <a:spLocks noGrp="1"/>
          </p:cNvSpPr>
          <p:nvPr>
            <p:ph type="title"/>
          </p:nvPr>
        </p:nvSpPr>
        <p:spPr>
          <a:xfrm>
            <a:off x="874712" y="621989"/>
            <a:ext cx="5041901" cy="9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200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2" name="Google Shape;342;p35"/>
          <p:cNvSpPr txBox="1">
            <a:spLocks noGrp="1"/>
          </p:cNvSpPr>
          <p:nvPr>
            <p:ph type="subTitle" idx="2"/>
          </p:nvPr>
        </p:nvSpPr>
        <p:spPr>
          <a:xfrm>
            <a:off x="874712" y="298139"/>
            <a:ext cx="5041901" cy="323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>
                <a:solidFill>
                  <a:schemeClr val="dk1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>
                <a:solidFill>
                  <a:schemeClr val="dk1"/>
                </a:solidFill>
              </a:defRPr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>
                <a:solidFill>
                  <a:schemeClr val="dk1"/>
                </a:solidFill>
              </a:defRPr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>
                <a:solidFill>
                  <a:schemeClr val="dk1"/>
                </a:solidFill>
              </a:defRPr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>
                <a:solidFill>
                  <a:schemeClr val="dk1"/>
                </a:solidFill>
              </a:defRPr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>
                <a:solidFill>
                  <a:schemeClr val="dk1"/>
                </a:solidFill>
              </a:defRPr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>
                <a:solidFill>
                  <a:schemeClr val="dk1"/>
                </a:solidFill>
              </a:defRPr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>
                <a:solidFill>
                  <a:schemeClr val="dk1"/>
                </a:solidFill>
              </a:defRPr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43" name="Google Shape;343;p35"/>
          <p:cNvSpPr txBox="1">
            <a:spLocks noGrp="1"/>
          </p:cNvSpPr>
          <p:nvPr>
            <p:ph type="dt" idx="10"/>
          </p:nvPr>
        </p:nvSpPr>
        <p:spPr>
          <a:xfrm>
            <a:off x="0" y="5995288"/>
            <a:ext cx="12192000" cy="862712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x Bild + Farbfläche unten">
  <p:cSld name="3x Bild + Farbfläche unten">
    <p:bg>
      <p:bgPr>
        <a:solidFill>
          <a:schemeClr val="accent5"/>
        </a:solidFill>
        <a:effectLst/>
      </p:bgPr>
    </p:bg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36"/>
          <p:cNvSpPr/>
          <p:nvPr/>
        </p:nvSpPr>
        <p:spPr>
          <a:xfrm>
            <a:off x="0" y="-1"/>
            <a:ext cx="12192000" cy="3802822"/>
          </a:xfrm>
          <a:custGeom>
            <a:avLst/>
            <a:gdLst/>
            <a:ahLst/>
            <a:cxnLst/>
            <a:rect l="l" t="t" r="r" b="b"/>
            <a:pathLst>
              <a:path w="12192000" h="3802822" extrusionOk="0">
                <a:moveTo>
                  <a:pt x="0" y="0"/>
                </a:moveTo>
                <a:lnTo>
                  <a:pt x="12192000" y="0"/>
                </a:lnTo>
                <a:lnTo>
                  <a:pt x="12192000" y="3108988"/>
                </a:lnTo>
                <a:lnTo>
                  <a:pt x="12032015" y="3107661"/>
                </a:lnTo>
                <a:cubicBezTo>
                  <a:pt x="10810332" y="3137886"/>
                  <a:pt x="8252546" y="3737292"/>
                  <a:pt x="6708138" y="3795334"/>
                </a:cubicBezTo>
                <a:cubicBezTo>
                  <a:pt x="5060769" y="3857246"/>
                  <a:pt x="3515464" y="3515934"/>
                  <a:pt x="2373628" y="3481009"/>
                </a:cubicBezTo>
                <a:cubicBezTo>
                  <a:pt x="1517251" y="3454815"/>
                  <a:pt x="916531" y="3487558"/>
                  <a:pt x="379726" y="3535034"/>
                </a:cubicBezTo>
                <a:lnTo>
                  <a:pt x="0" y="3571909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6" name="Google Shape;346;p36"/>
          <p:cNvSpPr/>
          <p:nvPr/>
        </p:nvSpPr>
        <p:spPr>
          <a:xfrm flipH="1">
            <a:off x="-1997" y="3607202"/>
            <a:ext cx="12193996" cy="3250799"/>
          </a:xfrm>
          <a:custGeom>
            <a:avLst/>
            <a:gdLst/>
            <a:ahLst/>
            <a:cxnLst/>
            <a:rect l="l" t="t" r="r" b="b"/>
            <a:pathLst>
              <a:path w="12193996" h="3250799" extrusionOk="0">
                <a:moveTo>
                  <a:pt x="12193996" y="0"/>
                </a:moveTo>
                <a:lnTo>
                  <a:pt x="11543120" y="135938"/>
                </a:lnTo>
                <a:cubicBezTo>
                  <a:pt x="8279524" y="837513"/>
                  <a:pt x="4416550" y="1840171"/>
                  <a:pt x="146551" y="2393443"/>
                </a:cubicBezTo>
                <a:lnTo>
                  <a:pt x="0" y="2411303"/>
                </a:lnTo>
                <a:lnTo>
                  <a:pt x="0" y="3250799"/>
                </a:lnTo>
                <a:lnTo>
                  <a:pt x="12193996" y="3250799"/>
                </a:lnTo>
                <a:close/>
              </a:path>
            </a:pathLst>
          </a:custGeom>
          <a:gradFill>
            <a:gsLst>
              <a:gs pos="0">
                <a:srgbClr val="FFFCF2">
                  <a:alpha val="9411"/>
                </a:srgbClr>
              </a:gs>
              <a:gs pos="100000">
                <a:srgbClr val="FFFFFF">
                  <a:alpha val="9411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7" name="Google Shape;347;p36"/>
          <p:cNvSpPr/>
          <p:nvPr/>
        </p:nvSpPr>
        <p:spPr>
          <a:xfrm>
            <a:off x="0" y="3107660"/>
            <a:ext cx="12192000" cy="3750340"/>
          </a:xfrm>
          <a:custGeom>
            <a:avLst/>
            <a:gdLst/>
            <a:ahLst/>
            <a:cxnLst/>
            <a:rect l="l" t="t" r="r" b="b"/>
            <a:pathLst>
              <a:path w="12192000" h="3750340" extrusionOk="0">
                <a:moveTo>
                  <a:pt x="12032015" y="0"/>
                </a:moveTo>
                <a:lnTo>
                  <a:pt x="12192000" y="1327"/>
                </a:lnTo>
                <a:lnTo>
                  <a:pt x="12192000" y="3750340"/>
                </a:lnTo>
                <a:lnTo>
                  <a:pt x="0" y="3750340"/>
                </a:lnTo>
                <a:lnTo>
                  <a:pt x="0" y="2428882"/>
                </a:lnTo>
                <a:lnTo>
                  <a:pt x="103911" y="2410771"/>
                </a:lnTo>
                <a:cubicBezTo>
                  <a:pt x="2223237" y="2018007"/>
                  <a:pt x="4201150" y="1401931"/>
                  <a:pt x="5990869" y="823593"/>
                </a:cubicBezTo>
                <a:lnTo>
                  <a:pt x="6388679" y="694677"/>
                </a:lnTo>
                <a:lnTo>
                  <a:pt x="6400526" y="694730"/>
                </a:lnTo>
                <a:cubicBezTo>
                  <a:pt x="6502616" y="693837"/>
                  <a:pt x="6605178" y="691543"/>
                  <a:pt x="6708138" y="687673"/>
                </a:cubicBezTo>
                <a:cubicBezTo>
                  <a:pt x="8252546" y="629631"/>
                  <a:pt x="10810332" y="30225"/>
                  <a:pt x="12032015" y="0"/>
                </a:cubicBezTo>
                <a:close/>
              </a:path>
            </a:pathLst>
          </a:custGeom>
          <a:gradFill>
            <a:gsLst>
              <a:gs pos="0">
                <a:srgbClr val="FFFCF2">
                  <a:alpha val="9411"/>
                </a:srgbClr>
              </a:gs>
              <a:gs pos="100000">
                <a:srgbClr val="FFFFFF">
                  <a:alpha val="9411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" name="Google Shape;348;p36"/>
          <p:cNvSpPr txBox="1">
            <a:spLocks noGrp="1"/>
          </p:cNvSpPr>
          <p:nvPr>
            <p:ph type="body" idx="1"/>
          </p:nvPr>
        </p:nvSpPr>
        <p:spPr>
          <a:xfrm>
            <a:off x="1235074" y="4713095"/>
            <a:ext cx="2520951" cy="13797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 b="0">
                <a:solidFill>
                  <a:schemeClr val="lt1"/>
                </a:solidFill>
              </a:defRPr>
            </a:lvl1pPr>
            <a:lvl2pPr marL="914400" lvl="1" indent="-22860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>
                <a:solidFill>
                  <a:schemeClr val="lt1"/>
                </a:solidFill>
              </a:defRPr>
            </a:lvl2pPr>
            <a:lvl3pPr marL="1371600" lvl="2" indent="-22860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 b="0">
                <a:solidFill>
                  <a:schemeClr val="lt1"/>
                </a:solidFill>
              </a:defRPr>
            </a:lvl3pPr>
            <a:lvl4pPr marL="1828800" lvl="3" indent="-22860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>
                <a:solidFill>
                  <a:schemeClr val="lt1"/>
                </a:solidFill>
              </a:defRPr>
            </a:lvl4pPr>
            <a:lvl5pPr marL="2286000" lvl="4" indent="-22860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>
                <a:solidFill>
                  <a:schemeClr val="lt1"/>
                </a:solidFill>
              </a:defRPr>
            </a:lvl5pPr>
            <a:lvl6pPr marL="2743200" lvl="5" indent="-22860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 b="0">
                <a:solidFill>
                  <a:schemeClr val="lt1"/>
                </a:solidFill>
              </a:defRPr>
            </a:lvl6pPr>
            <a:lvl7pPr marL="3200400" lvl="6" indent="-22860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 b="0">
                <a:solidFill>
                  <a:schemeClr val="lt1"/>
                </a:solidFill>
              </a:defRPr>
            </a:lvl7pPr>
            <a:lvl8pPr marL="3657600" lvl="7" indent="-22860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 b="0">
                <a:solidFill>
                  <a:schemeClr val="lt1"/>
                </a:solidFill>
              </a:defRPr>
            </a:lvl8pPr>
            <a:lvl9pPr marL="4114800" lvl="8" indent="-228600" algn="ctr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lt1"/>
              </a:buClr>
              <a:buSzPts val="1000"/>
              <a:buNone/>
              <a:defRPr sz="1000" b="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49" name="Google Shape;349;p36"/>
          <p:cNvSpPr>
            <a:spLocks noGrp="1"/>
          </p:cNvSpPr>
          <p:nvPr>
            <p:ph type="pic" idx="2"/>
          </p:nvPr>
        </p:nvSpPr>
        <p:spPr>
          <a:xfrm>
            <a:off x="1306512" y="1883569"/>
            <a:ext cx="2380458" cy="2380458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350" name="Google Shape;350;p36"/>
          <p:cNvSpPr>
            <a:spLocks noGrp="1"/>
          </p:cNvSpPr>
          <p:nvPr>
            <p:ph type="pic" idx="3"/>
          </p:nvPr>
        </p:nvSpPr>
        <p:spPr>
          <a:xfrm>
            <a:off x="4907756" y="1883569"/>
            <a:ext cx="2380458" cy="2380458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351" name="Google Shape;351;p36"/>
          <p:cNvSpPr>
            <a:spLocks noGrp="1"/>
          </p:cNvSpPr>
          <p:nvPr>
            <p:ph type="pic" idx="4"/>
          </p:nvPr>
        </p:nvSpPr>
        <p:spPr>
          <a:xfrm>
            <a:off x="8508206" y="1883569"/>
            <a:ext cx="2380458" cy="2380458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352" name="Google Shape;352;p36"/>
          <p:cNvSpPr txBox="1">
            <a:spLocks noGrp="1"/>
          </p:cNvSpPr>
          <p:nvPr>
            <p:ph type="ftr" idx="11"/>
          </p:nvPr>
        </p:nvSpPr>
        <p:spPr>
          <a:xfrm rot="5400000">
            <a:off x="9022157" y="2915846"/>
            <a:ext cx="5148261" cy="5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6000" tIns="10800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3" name="Google Shape;353;p36"/>
          <p:cNvSpPr txBox="1">
            <a:spLocks noGrp="1"/>
          </p:cNvSpPr>
          <p:nvPr>
            <p:ph type="sldNum" idx="12"/>
          </p:nvPr>
        </p:nvSpPr>
        <p:spPr>
          <a:xfrm rot="5400000">
            <a:off x="11285932" y="31357"/>
            <a:ext cx="620712" cy="5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8000" rIns="36000" bIns="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354" name="Google Shape;354;p36"/>
          <p:cNvSpPr txBox="1">
            <a:spLocks noGrp="1"/>
          </p:cNvSpPr>
          <p:nvPr>
            <p:ph type="body" idx="5"/>
          </p:nvPr>
        </p:nvSpPr>
        <p:spPr>
          <a:xfrm>
            <a:off x="4837509" y="4713095"/>
            <a:ext cx="2520951" cy="13797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 b="0">
                <a:solidFill>
                  <a:schemeClr val="lt1"/>
                </a:solidFill>
              </a:defRPr>
            </a:lvl1pPr>
            <a:lvl2pPr marL="914400" lvl="1" indent="-22860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>
                <a:solidFill>
                  <a:schemeClr val="lt1"/>
                </a:solidFill>
              </a:defRPr>
            </a:lvl2pPr>
            <a:lvl3pPr marL="1371600" lvl="2" indent="-22860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 b="0">
                <a:solidFill>
                  <a:schemeClr val="lt1"/>
                </a:solidFill>
              </a:defRPr>
            </a:lvl3pPr>
            <a:lvl4pPr marL="1828800" lvl="3" indent="-22860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>
                <a:solidFill>
                  <a:schemeClr val="lt1"/>
                </a:solidFill>
              </a:defRPr>
            </a:lvl4pPr>
            <a:lvl5pPr marL="2286000" lvl="4" indent="-22860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>
                <a:solidFill>
                  <a:schemeClr val="lt1"/>
                </a:solidFill>
              </a:defRPr>
            </a:lvl5pPr>
            <a:lvl6pPr marL="2743200" lvl="5" indent="-22860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 b="0">
                <a:solidFill>
                  <a:schemeClr val="lt1"/>
                </a:solidFill>
              </a:defRPr>
            </a:lvl6pPr>
            <a:lvl7pPr marL="3200400" lvl="6" indent="-22860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 b="0">
                <a:solidFill>
                  <a:schemeClr val="lt1"/>
                </a:solidFill>
              </a:defRPr>
            </a:lvl7pPr>
            <a:lvl8pPr marL="3657600" lvl="7" indent="-22860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 b="0">
                <a:solidFill>
                  <a:schemeClr val="lt1"/>
                </a:solidFill>
              </a:defRPr>
            </a:lvl8pPr>
            <a:lvl9pPr marL="4114800" lvl="8" indent="-228600" algn="ctr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lt1"/>
              </a:buClr>
              <a:buSzPts val="1000"/>
              <a:buNone/>
              <a:defRPr sz="1000" b="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55" name="Google Shape;355;p36"/>
          <p:cNvSpPr txBox="1">
            <a:spLocks noGrp="1"/>
          </p:cNvSpPr>
          <p:nvPr>
            <p:ph type="body" idx="6"/>
          </p:nvPr>
        </p:nvSpPr>
        <p:spPr>
          <a:xfrm>
            <a:off x="8437959" y="4713095"/>
            <a:ext cx="2520951" cy="13797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 b="0">
                <a:solidFill>
                  <a:schemeClr val="lt1"/>
                </a:solidFill>
              </a:defRPr>
            </a:lvl1pPr>
            <a:lvl2pPr marL="914400" lvl="1" indent="-22860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>
                <a:solidFill>
                  <a:schemeClr val="lt1"/>
                </a:solidFill>
              </a:defRPr>
            </a:lvl2pPr>
            <a:lvl3pPr marL="1371600" lvl="2" indent="-22860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 b="0">
                <a:solidFill>
                  <a:schemeClr val="lt1"/>
                </a:solidFill>
              </a:defRPr>
            </a:lvl3pPr>
            <a:lvl4pPr marL="1828800" lvl="3" indent="-22860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>
                <a:solidFill>
                  <a:schemeClr val="lt1"/>
                </a:solidFill>
              </a:defRPr>
            </a:lvl4pPr>
            <a:lvl5pPr marL="2286000" lvl="4" indent="-22860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>
                <a:solidFill>
                  <a:schemeClr val="lt1"/>
                </a:solidFill>
              </a:defRPr>
            </a:lvl5pPr>
            <a:lvl6pPr marL="2743200" lvl="5" indent="-22860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 b="0">
                <a:solidFill>
                  <a:schemeClr val="lt1"/>
                </a:solidFill>
              </a:defRPr>
            </a:lvl6pPr>
            <a:lvl7pPr marL="3200400" lvl="6" indent="-22860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 b="0">
                <a:solidFill>
                  <a:schemeClr val="lt1"/>
                </a:solidFill>
              </a:defRPr>
            </a:lvl7pPr>
            <a:lvl8pPr marL="3657600" lvl="7" indent="-22860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 b="0">
                <a:solidFill>
                  <a:schemeClr val="lt1"/>
                </a:solidFill>
              </a:defRPr>
            </a:lvl8pPr>
            <a:lvl9pPr marL="4114800" lvl="8" indent="-228600" algn="ctr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lt1"/>
              </a:buClr>
              <a:buSzPts val="1000"/>
              <a:buNone/>
              <a:defRPr sz="1000" b="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56" name="Google Shape;356;p36"/>
          <p:cNvSpPr txBox="1">
            <a:spLocks noGrp="1"/>
          </p:cNvSpPr>
          <p:nvPr>
            <p:ph type="subTitle" idx="7"/>
          </p:nvPr>
        </p:nvSpPr>
        <p:spPr>
          <a:xfrm>
            <a:off x="874712" y="298139"/>
            <a:ext cx="10440000" cy="323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>
                <a:solidFill>
                  <a:schemeClr val="dk1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>
                <a:solidFill>
                  <a:schemeClr val="dk1"/>
                </a:solidFill>
              </a:defRPr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>
                <a:solidFill>
                  <a:schemeClr val="dk1"/>
                </a:solidFill>
              </a:defRPr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>
                <a:solidFill>
                  <a:schemeClr val="dk1"/>
                </a:solidFill>
              </a:defRPr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>
                <a:solidFill>
                  <a:schemeClr val="dk1"/>
                </a:solidFill>
              </a:defRPr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>
                <a:solidFill>
                  <a:schemeClr val="dk1"/>
                </a:solidFill>
              </a:defRPr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>
                <a:solidFill>
                  <a:schemeClr val="dk1"/>
                </a:solidFill>
              </a:defRPr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>
                <a:solidFill>
                  <a:schemeClr val="dk1"/>
                </a:solidFill>
              </a:defRPr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57" name="Google Shape;357;p36"/>
          <p:cNvSpPr txBox="1">
            <a:spLocks noGrp="1"/>
          </p:cNvSpPr>
          <p:nvPr>
            <p:ph type="title"/>
          </p:nvPr>
        </p:nvSpPr>
        <p:spPr>
          <a:xfrm>
            <a:off x="874712" y="621989"/>
            <a:ext cx="10440000" cy="9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200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8" name="Google Shape;358;p36"/>
          <p:cNvSpPr txBox="1">
            <a:spLocks noGrp="1"/>
          </p:cNvSpPr>
          <p:nvPr>
            <p:ph type="dt" idx="10"/>
          </p:nvPr>
        </p:nvSpPr>
        <p:spPr>
          <a:xfrm>
            <a:off x="0" y="5995288"/>
            <a:ext cx="12192000" cy="862712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ernaussage / Zitat">
  <p:cSld name="Kernaussage / Zitat">
    <p:bg>
      <p:bgPr>
        <a:solidFill>
          <a:schemeClr val="accent5"/>
        </a:solidFill>
        <a:effectLst/>
      </p:bgPr>
    </p:bg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37"/>
          <p:cNvSpPr/>
          <p:nvPr/>
        </p:nvSpPr>
        <p:spPr>
          <a:xfrm>
            <a:off x="-1" y="1"/>
            <a:ext cx="12192001" cy="6858000"/>
          </a:xfrm>
          <a:custGeom>
            <a:avLst/>
            <a:gdLst/>
            <a:ahLst/>
            <a:cxnLst/>
            <a:rect l="l" t="t" r="r" b="b"/>
            <a:pathLst>
              <a:path w="12192001" h="6349878" extrusionOk="0">
                <a:moveTo>
                  <a:pt x="12192001" y="0"/>
                </a:moveTo>
                <a:lnTo>
                  <a:pt x="12192001" y="4425828"/>
                </a:lnTo>
                <a:lnTo>
                  <a:pt x="12191999" y="4425828"/>
                </a:lnTo>
                <a:lnTo>
                  <a:pt x="12191999" y="6349878"/>
                </a:lnTo>
                <a:lnTo>
                  <a:pt x="0" y="6349878"/>
                </a:lnTo>
                <a:lnTo>
                  <a:pt x="0" y="3686475"/>
                </a:lnTo>
                <a:lnTo>
                  <a:pt x="1" y="3686475"/>
                </a:lnTo>
                <a:lnTo>
                  <a:pt x="1" y="3104370"/>
                </a:lnTo>
                <a:lnTo>
                  <a:pt x="103912" y="3086259"/>
                </a:lnTo>
                <a:cubicBezTo>
                  <a:pt x="4948085" y="2188512"/>
                  <a:pt x="9053446" y="124077"/>
                  <a:pt x="11861360" y="10325"/>
                </a:cubicBezTo>
                <a:close/>
              </a:path>
            </a:pathLst>
          </a:custGeom>
          <a:gradFill>
            <a:gsLst>
              <a:gs pos="0">
                <a:srgbClr val="FFFCF2">
                  <a:alpha val="9411"/>
                </a:srgbClr>
              </a:gs>
              <a:gs pos="100000">
                <a:srgbClr val="FFFFFF">
                  <a:alpha val="9411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1" name="Google Shape;361;p37"/>
          <p:cNvSpPr/>
          <p:nvPr/>
        </p:nvSpPr>
        <p:spPr>
          <a:xfrm flipH="1">
            <a:off x="-1997" y="1206503"/>
            <a:ext cx="12193996" cy="5651497"/>
          </a:xfrm>
          <a:custGeom>
            <a:avLst/>
            <a:gdLst/>
            <a:ahLst/>
            <a:cxnLst/>
            <a:rect l="l" t="t" r="r" b="b"/>
            <a:pathLst>
              <a:path w="12193996" h="5174849" extrusionOk="0">
                <a:moveTo>
                  <a:pt x="12193996" y="0"/>
                </a:moveTo>
                <a:lnTo>
                  <a:pt x="11543120" y="135938"/>
                </a:lnTo>
                <a:cubicBezTo>
                  <a:pt x="8279524" y="837513"/>
                  <a:pt x="4416550" y="1840171"/>
                  <a:pt x="146551" y="2393443"/>
                </a:cubicBezTo>
                <a:lnTo>
                  <a:pt x="0" y="2411303"/>
                </a:lnTo>
                <a:lnTo>
                  <a:pt x="0" y="3250799"/>
                </a:lnTo>
                <a:lnTo>
                  <a:pt x="1" y="3250799"/>
                </a:lnTo>
                <a:lnTo>
                  <a:pt x="1" y="5174848"/>
                </a:lnTo>
                <a:lnTo>
                  <a:pt x="1" y="5174849"/>
                </a:lnTo>
                <a:lnTo>
                  <a:pt x="12192000" y="5174849"/>
                </a:lnTo>
                <a:lnTo>
                  <a:pt x="12192000" y="5174848"/>
                </a:lnTo>
                <a:lnTo>
                  <a:pt x="12192000" y="3250799"/>
                </a:lnTo>
                <a:lnTo>
                  <a:pt x="12193996" y="3250799"/>
                </a:lnTo>
                <a:close/>
              </a:path>
            </a:pathLst>
          </a:custGeom>
          <a:gradFill>
            <a:gsLst>
              <a:gs pos="0">
                <a:srgbClr val="FFFCF2">
                  <a:alpha val="9411"/>
                </a:srgbClr>
              </a:gs>
              <a:gs pos="100000">
                <a:srgbClr val="FFFFFF">
                  <a:alpha val="9411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2" name="Google Shape;362;p37"/>
          <p:cNvSpPr txBox="1">
            <a:spLocks noGrp="1"/>
          </p:cNvSpPr>
          <p:nvPr>
            <p:ph type="body" idx="1"/>
          </p:nvPr>
        </p:nvSpPr>
        <p:spPr>
          <a:xfrm>
            <a:off x="874712" y="5119685"/>
            <a:ext cx="5040000" cy="6492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 b="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 b="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>
                <a:solidFill>
                  <a:schemeClr val="lt1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>
                <a:solidFill>
                  <a:schemeClr val="lt1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>
                <a:solidFill>
                  <a:schemeClr val="lt1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>
                <a:solidFill>
                  <a:schemeClr val="lt1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63" name="Google Shape;363;p37"/>
          <p:cNvSpPr txBox="1">
            <a:spLocks noGrp="1"/>
          </p:cNvSpPr>
          <p:nvPr>
            <p:ph type="title"/>
          </p:nvPr>
        </p:nvSpPr>
        <p:spPr>
          <a:xfrm>
            <a:off x="874712" y="1554480"/>
            <a:ext cx="10082213" cy="35652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>
                <a:solidFill>
                  <a:schemeClr val="lt1"/>
                </a:solidFill>
              </a:defRPr>
            </a:lvl1pPr>
            <a:lvl2pPr lvl="1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6000">
                <a:solidFill>
                  <a:schemeClr val="lt1"/>
                </a:solidFill>
              </a:defRPr>
            </a:lvl2pPr>
            <a:lvl3pPr lvl="2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6000">
                <a:solidFill>
                  <a:schemeClr val="lt1"/>
                </a:solidFill>
              </a:defRPr>
            </a:lvl3pPr>
            <a:lvl4pPr lvl="3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6000">
                <a:solidFill>
                  <a:schemeClr val="lt1"/>
                </a:solidFill>
              </a:defRPr>
            </a:lvl4pPr>
            <a:lvl5pPr lvl="4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6000">
                <a:solidFill>
                  <a:schemeClr val="lt1"/>
                </a:solidFill>
              </a:defRPr>
            </a:lvl5pPr>
            <a:lvl6pPr lvl="5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6000">
                <a:solidFill>
                  <a:schemeClr val="lt1"/>
                </a:solidFill>
              </a:defRPr>
            </a:lvl6pPr>
            <a:lvl7pPr lvl="6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6000">
                <a:solidFill>
                  <a:schemeClr val="lt1"/>
                </a:solidFill>
              </a:defRPr>
            </a:lvl7pPr>
            <a:lvl8pPr lvl="7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6000">
                <a:solidFill>
                  <a:schemeClr val="lt1"/>
                </a:solidFill>
              </a:defRPr>
            </a:lvl8pPr>
            <a:lvl9pPr lvl="8" algn="l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SzPts val="1400"/>
              <a:buNone/>
              <a:defRPr sz="6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64" name="Google Shape;364;p37"/>
          <p:cNvSpPr txBox="1">
            <a:spLocks noGrp="1"/>
          </p:cNvSpPr>
          <p:nvPr>
            <p:ph type="ftr" idx="11"/>
          </p:nvPr>
        </p:nvSpPr>
        <p:spPr>
          <a:xfrm rot="5400000">
            <a:off x="9022157" y="2915846"/>
            <a:ext cx="5148261" cy="5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6000" tIns="10800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5" name="Google Shape;365;p37"/>
          <p:cNvSpPr txBox="1">
            <a:spLocks noGrp="1"/>
          </p:cNvSpPr>
          <p:nvPr>
            <p:ph type="sldNum" idx="12"/>
          </p:nvPr>
        </p:nvSpPr>
        <p:spPr>
          <a:xfrm rot="5400000">
            <a:off x="11285932" y="31357"/>
            <a:ext cx="620712" cy="5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8000" rIns="36000" bIns="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366" name="Google Shape;366;p37"/>
          <p:cNvSpPr txBox="1">
            <a:spLocks noGrp="1"/>
          </p:cNvSpPr>
          <p:nvPr>
            <p:ph type="dt" idx="10"/>
          </p:nvPr>
        </p:nvSpPr>
        <p:spPr>
          <a:xfrm>
            <a:off x="0" y="5995288"/>
            <a:ext cx="12192000" cy="862712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r Titel">
  <p:cSld name="Nur Titel"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38"/>
          <p:cNvSpPr txBox="1">
            <a:spLocks noGrp="1"/>
          </p:cNvSpPr>
          <p:nvPr>
            <p:ph type="ftr" idx="11"/>
          </p:nvPr>
        </p:nvSpPr>
        <p:spPr>
          <a:xfrm rot="5400000">
            <a:off x="9022157" y="2915846"/>
            <a:ext cx="5148261" cy="5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6000" tIns="10800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9" name="Google Shape;369;p38"/>
          <p:cNvSpPr txBox="1">
            <a:spLocks noGrp="1"/>
          </p:cNvSpPr>
          <p:nvPr>
            <p:ph type="sldNum" idx="12"/>
          </p:nvPr>
        </p:nvSpPr>
        <p:spPr>
          <a:xfrm rot="5400000">
            <a:off x="11285932" y="31357"/>
            <a:ext cx="620712" cy="5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8000" rIns="36000" bIns="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370" name="Google Shape;370;p38"/>
          <p:cNvSpPr txBox="1">
            <a:spLocks noGrp="1"/>
          </p:cNvSpPr>
          <p:nvPr>
            <p:ph type="subTitle" idx="1"/>
          </p:nvPr>
        </p:nvSpPr>
        <p:spPr>
          <a:xfrm>
            <a:off x="874712" y="298139"/>
            <a:ext cx="10440000" cy="323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>
                <a:solidFill>
                  <a:schemeClr val="dk1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>
                <a:solidFill>
                  <a:schemeClr val="dk1"/>
                </a:solidFill>
              </a:defRPr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>
                <a:solidFill>
                  <a:schemeClr val="dk1"/>
                </a:solidFill>
              </a:defRPr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>
                <a:solidFill>
                  <a:schemeClr val="dk1"/>
                </a:solidFill>
              </a:defRPr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>
                <a:solidFill>
                  <a:schemeClr val="dk1"/>
                </a:solidFill>
              </a:defRPr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>
                <a:solidFill>
                  <a:schemeClr val="dk1"/>
                </a:solidFill>
              </a:defRPr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>
                <a:solidFill>
                  <a:schemeClr val="dk1"/>
                </a:solidFill>
              </a:defRPr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>
                <a:solidFill>
                  <a:schemeClr val="dk1"/>
                </a:solidFill>
              </a:defRPr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71" name="Google Shape;371;p38"/>
          <p:cNvSpPr txBox="1">
            <a:spLocks noGrp="1"/>
          </p:cNvSpPr>
          <p:nvPr>
            <p:ph type="title"/>
          </p:nvPr>
        </p:nvSpPr>
        <p:spPr>
          <a:xfrm>
            <a:off x="874712" y="621989"/>
            <a:ext cx="10440000" cy="9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200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2" name="Google Shape;372;p38"/>
          <p:cNvSpPr txBox="1">
            <a:spLocks noGrp="1"/>
          </p:cNvSpPr>
          <p:nvPr>
            <p:ph type="dt" idx="10"/>
          </p:nvPr>
        </p:nvSpPr>
        <p:spPr>
          <a:xfrm>
            <a:off x="0" y="5995288"/>
            <a:ext cx="12192000" cy="862712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er">
  <p:cSld name="Leer"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39"/>
          <p:cNvSpPr txBox="1">
            <a:spLocks noGrp="1"/>
          </p:cNvSpPr>
          <p:nvPr>
            <p:ph type="ftr" idx="11"/>
          </p:nvPr>
        </p:nvSpPr>
        <p:spPr>
          <a:xfrm rot="5400000">
            <a:off x="9022157" y="2915846"/>
            <a:ext cx="5148261" cy="5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6000" tIns="10800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5" name="Google Shape;375;p39"/>
          <p:cNvSpPr txBox="1">
            <a:spLocks noGrp="1"/>
          </p:cNvSpPr>
          <p:nvPr>
            <p:ph type="sldNum" idx="12"/>
          </p:nvPr>
        </p:nvSpPr>
        <p:spPr>
          <a:xfrm rot="5400000">
            <a:off x="11285932" y="31357"/>
            <a:ext cx="620712" cy="5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8000" rIns="36000" bIns="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376" name="Google Shape;376;p39"/>
          <p:cNvSpPr txBox="1">
            <a:spLocks noGrp="1"/>
          </p:cNvSpPr>
          <p:nvPr>
            <p:ph type="dt" idx="10"/>
          </p:nvPr>
        </p:nvSpPr>
        <p:spPr>
          <a:xfrm>
            <a:off x="0" y="5995288"/>
            <a:ext cx="12192000" cy="862712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ebinar">
  <p:cSld name="Webinar"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40"/>
          <p:cNvSpPr/>
          <p:nvPr/>
        </p:nvSpPr>
        <p:spPr>
          <a:xfrm>
            <a:off x="6996112" y="298140"/>
            <a:ext cx="4321176" cy="5470836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 spcFirstLastPara="1" wrap="square" lIns="180000" tIns="180000" rIns="180000" bIns="1800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cs-CZ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Platzieren Sie hier das </a:t>
            </a:r>
            <a:br>
              <a:rPr lang="cs-CZ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cs-CZ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OBS-Livebild des Sprechers / </a:t>
            </a:r>
            <a:br>
              <a:rPr lang="cs-CZ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cs-CZ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der Sprecherin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" name="Google Shape;379;p40"/>
          <p:cNvSpPr txBox="1">
            <a:spLocks noGrp="1"/>
          </p:cNvSpPr>
          <p:nvPr>
            <p:ph type="body" idx="1"/>
          </p:nvPr>
        </p:nvSpPr>
        <p:spPr>
          <a:xfrm>
            <a:off x="874712" y="1881188"/>
            <a:ext cx="5040000" cy="4211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/>
            </a:lvl1pPr>
            <a:lvl2pPr marL="914400" lvl="1" indent="-330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600"/>
              <a:buChar char="•"/>
              <a:defRPr sz="1600"/>
            </a:lvl2pPr>
            <a:lvl3pPr marL="1371600" lvl="2" indent="-330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600"/>
              <a:buChar char="–"/>
              <a:defRPr sz="1600"/>
            </a:lvl3pPr>
            <a:lvl4pPr marL="1828800" lvl="3" indent="-330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600"/>
              <a:buAutoNum type="arabicParenR"/>
              <a:defRPr sz="1600"/>
            </a:lvl4pPr>
            <a:lvl5pPr marL="2286000" lvl="4" indent="-330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600"/>
              <a:buAutoNum type="alphaLcParenR"/>
              <a:defRPr sz="16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BFBFBF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rgbClr val="BFBFBF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380" name="Google Shape;380;p40"/>
          <p:cNvSpPr txBox="1">
            <a:spLocks noGrp="1"/>
          </p:cNvSpPr>
          <p:nvPr>
            <p:ph type="title"/>
          </p:nvPr>
        </p:nvSpPr>
        <p:spPr>
          <a:xfrm>
            <a:off x="874712" y="621989"/>
            <a:ext cx="5041901" cy="9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8000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9pPr>
          </a:lstStyle>
          <a:p>
            <a:endParaRPr/>
          </a:p>
        </p:txBody>
      </p:sp>
      <p:sp>
        <p:nvSpPr>
          <p:cNvPr id="381" name="Google Shape;381;p40"/>
          <p:cNvSpPr/>
          <p:nvPr/>
        </p:nvSpPr>
        <p:spPr>
          <a:xfrm>
            <a:off x="6996112" y="5018370"/>
            <a:ext cx="2879725" cy="588605"/>
          </a:xfrm>
          <a:custGeom>
            <a:avLst/>
            <a:gdLst/>
            <a:ahLst/>
            <a:cxnLst/>
            <a:rect l="l" t="t" r="r" b="b"/>
            <a:pathLst>
              <a:path w="2879725" h="588605" extrusionOk="0">
                <a:moveTo>
                  <a:pt x="0" y="0"/>
                </a:moveTo>
                <a:lnTo>
                  <a:pt x="2825029" y="0"/>
                </a:lnTo>
                <a:cubicBezTo>
                  <a:pt x="2855237" y="0"/>
                  <a:pt x="2879725" y="31265"/>
                  <a:pt x="2879725" y="69832"/>
                </a:cubicBezTo>
                <a:lnTo>
                  <a:pt x="2879725" y="518773"/>
                </a:lnTo>
                <a:cubicBezTo>
                  <a:pt x="2879725" y="557340"/>
                  <a:pt x="2855237" y="588605"/>
                  <a:pt x="2825029" y="588605"/>
                </a:cubicBezTo>
                <a:lnTo>
                  <a:pt x="0" y="58860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80000" tIns="180000" rIns="180000" bIns="1800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cs-CZ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Hier ist die Position für </a:t>
            </a:r>
            <a:br>
              <a:rPr lang="cs-CZ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cs-CZ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die Sprecherbauchbinde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" name="Google Shape;382;p40"/>
          <p:cNvSpPr txBox="1">
            <a:spLocks noGrp="1"/>
          </p:cNvSpPr>
          <p:nvPr>
            <p:ph type="subTitle" idx="2"/>
          </p:nvPr>
        </p:nvSpPr>
        <p:spPr>
          <a:xfrm>
            <a:off x="874712" y="298139"/>
            <a:ext cx="5041901" cy="323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>
                <a:solidFill>
                  <a:schemeClr val="dk1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>
                <a:solidFill>
                  <a:schemeClr val="dk1"/>
                </a:solidFill>
              </a:defRPr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>
                <a:solidFill>
                  <a:schemeClr val="dk1"/>
                </a:solidFill>
              </a:defRPr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>
                <a:solidFill>
                  <a:schemeClr val="dk1"/>
                </a:solidFill>
              </a:defRPr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>
                <a:solidFill>
                  <a:schemeClr val="dk1"/>
                </a:solidFill>
              </a:defRPr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>
                <a:solidFill>
                  <a:schemeClr val="dk1"/>
                </a:solidFill>
              </a:defRPr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>
                <a:solidFill>
                  <a:schemeClr val="dk1"/>
                </a:solidFill>
              </a:defRPr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>
                <a:solidFill>
                  <a:schemeClr val="dk1"/>
                </a:solidFill>
              </a:defRPr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83" name="Google Shape;383;p40"/>
          <p:cNvSpPr txBox="1">
            <a:spLocks noGrp="1"/>
          </p:cNvSpPr>
          <p:nvPr>
            <p:ph type="ftr" idx="11"/>
          </p:nvPr>
        </p:nvSpPr>
        <p:spPr>
          <a:xfrm rot="5400000">
            <a:off x="9022157" y="2915846"/>
            <a:ext cx="5148261" cy="5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6000" tIns="10800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4" name="Google Shape;384;p40"/>
          <p:cNvSpPr txBox="1">
            <a:spLocks noGrp="1"/>
          </p:cNvSpPr>
          <p:nvPr>
            <p:ph type="sldNum" idx="12"/>
          </p:nvPr>
        </p:nvSpPr>
        <p:spPr>
          <a:xfrm rot="5400000">
            <a:off x="11285932" y="31357"/>
            <a:ext cx="620712" cy="5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8000" rIns="36000" bIns="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385" name="Google Shape;385;p40"/>
          <p:cNvSpPr txBox="1">
            <a:spLocks noGrp="1"/>
          </p:cNvSpPr>
          <p:nvPr>
            <p:ph type="dt" idx="10"/>
          </p:nvPr>
        </p:nvSpPr>
        <p:spPr>
          <a:xfrm>
            <a:off x="0" y="5995288"/>
            <a:ext cx="12192000" cy="862712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+Mockup Phone">
  <p:cSld name="Text +Mockup Phone">
    <p:bg>
      <p:bgPr>
        <a:solidFill>
          <a:schemeClr val="accent5"/>
        </a:solidFill>
        <a:effectLst/>
      </p:bgPr>
    </p:bg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41"/>
          <p:cNvSpPr/>
          <p:nvPr/>
        </p:nvSpPr>
        <p:spPr>
          <a:xfrm>
            <a:off x="0" y="0"/>
            <a:ext cx="7716838" cy="6858000"/>
          </a:xfrm>
          <a:custGeom>
            <a:avLst/>
            <a:gdLst/>
            <a:ahLst/>
            <a:cxnLst/>
            <a:rect l="l" t="t" r="r" b="b"/>
            <a:pathLst>
              <a:path w="7716838" h="6858000" extrusionOk="0">
                <a:moveTo>
                  <a:pt x="0" y="0"/>
                </a:moveTo>
                <a:lnTo>
                  <a:pt x="7716838" y="0"/>
                </a:lnTo>
                <a:lnTo>
                  <a:pt x="7716838" y="1"/>
                </a:lnTo>
                <a:lnTo>
                  <a:pt x="6648580" y="1"/>
                </a:lnTo>
                <a:lnTo>
                  <a:pt x="6729875" y="408261"/>
                </a:lnTo>
                <a:cubicBezTo>
                  <a:pt x="6847461" y="1021078"/>
                  <a:pt x="6947679" y="1686585"/>
                  <a:pt x="6903265" y="2373366"/>
                </a:cubicBezTo>
                <a:cubicBezTo>
                  <a:pt x="6819989" y="3661081"/>
                  <a:pt x="5959982" y="5793741"/>
                  <a:pt x="5916616" y="6812371"/>
                </a:cubicBezTo>
                <a:lnTo>
                  <a:pt x="5917268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8" name="Google Shape;388;p41"/>
          <p:cNvSpPr/>
          <p:nvPr/>
        </p:nvSpPr>
        <p:spPr>
          <a:xfrm>
            <a:off x="5916616" y="1"/>
            <a:ext cx="6275384" cy="6858000"/>
          </a:xfrm>
          <a:custGeom>
            <a:avLst/>
            <a:gdLst/>
            <a:ahLst/>
            <a:cxnLst/>
            <a:rect l="l" t="t" r="r" b="b"/>
            <a:pathLst>
              <a:path w="6275384" h="6858000" extrusionOk="0">
                <a:moveTo>
                  <a:pt x="4065816" y="0"/>
                </a:moveTo>
                <a:lnTo>
                  <a:pt x="6275384" y="0"/>
                </a:lnTo>
                <a:lnTo>
                  <a:pt x="6275384" y="6858000"/>
                </a:lnTo>
                <a:lnTo>
                  <a:pt x="652" y="6858000"/>
                </a:lnTo>
                <a:lnTo>
                  <a:pt x="0" y="6812370"/>
                </a:lnTo>
                <a:cubicBezTo>
                  <a:pt x="43366" y="5793740"/>
                  <a:pt x="903373" y="3661080"/>
                  <a:pt x="986649" y="2373365"/>
                </a:cubicBezTo>
                <a:cubicBezTo>
                  <a:pt x="997753" y="2201670"/>
                  <a:pt x="999817" y="2031304"/>
                  <a:pt x="994830" y="1862759"/>
                </a:cubicBezTo>
                <a:lnTo>
                  <a:pt x="984155" y="1648430"/>
                </a:lnTo>
                <a:lnTo>
                  <a:pt x="987752" y="1648647"/>
                </a:lnTo>
                <a:cubicBezTo>
                  <a:pt x="1977713" y="1662967"/>
                  <a:pt x="3003457" y="919290"/>
                  <a:pt x="3969255" y="84847"/>
                </a:cubicBezTo>
                <a:close/>
              </a:path>
            </a:pathLst>
          </a:custGeom>
          <a:gradFill>
            <a:gsLst>
              <a:gs pos="0">
                <a:srgbClr val="FFFCF2">
                  <a:alpha val="9411"/>
                </a:srgbClr>
              </a:gs>
              <a:gs pos="100000">
                <a:srgbClr val="FFFFFF">
                  <a:alpha val="9411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9" name="Google Shape;389;p41"/>
          <p:cNvSpPr/>
          <p:nvPr/>
        </p:nvSpPr>
        <p:spPr>
          <a:xfrm flipH="1">
            <a:off x="5916615" y="2846263"/>
            <a:ext cx="6275384" cy="4011737"/>
          </a:xfrm>
          <a:custGeom>
            <a:avLst/>
            <a:gdLst/>
            <a:ahLst/>
            <a:cxnLst/>
            <a:rect l="l" t="t" r="r" b="b"/>
            <a:pathLst>
              <a:path w="6275384" h="4011737" extrusionOk="0">
                <a:moveTo>
                  <a:pt x="5346389" y="0"/>
                </a:moveTo>
                <a:lnTo>
                  <a:pt x="4768443" y="130551"/>
                </a:lnTo>
                <a:cubicBezTo>
                  <a:pt x="3291812" y="451949"/>
                  <a:pt x="1747801" y="747552"/>
                  <a:pt x="146551" y="974140"/>
                </a:cubicBezTo>
                <a:lnTo>
                  <a:pt x="0" y="993645"/>
                </a:lnTo>
                <a:lnTo>
                  <a:pt x="0" y="1910466"/>
                </a:lnTo>
                <a:lnTo>
                  <a:pt x="1" y="1910466"/>
                </a:lnTo>
                <a:lnTo>
                  <a:pt x="1" y="4011736"/>
                </a:lnTo>
                <a:lnTo>
                  <a:pt x="1" y="4011737"/>
                </a:lnTo>
                <a:lnTo>
                  <a:pt x="6274731" y="4011737"/>
                </a:lnTo>
                <a:lnTo>
                  <a:pt x="6275384" y="3966108"/>
                </a:lnTo>
                <a:cubicBezTo>
                  <a:pt x="6237438" y="3074806"/>
                  <a:pt x="5574252" y="1330576"/>
                  <a:pt x="5353260" y="45776"/>
                </a:cubicBezTo>
                <a:close/>
              </a:path>
            </a:pathLst>
          </a:custGeom>
          <a:gradFill>
            <a:gsLst>
              <a:gs pos="0">
                <a:srgbClr val="FFFCF2">
                  <a:alpha val="9411"/>
                </a:srgbClr>
              </a:gs>
              <a:gs pos="100000">
                <a:srgbClr val="FFFFFF">
                  <a:alpha val="9411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0" name="Google Shape;390;p41"/>
          <p:cNvSpPr/>
          <p:nvPr/>
        </p:nvSpPr>
        <p:spPr>
          <a:xfrm>
            <a:off x="5916616" y="3565038"/>
            <a:ext cx="6275384" cy="3292963"/>
          </a:xfrm>
          <a:custGeom>
            <a:avLst/>
            <a:gdLst/>
            <a:ahLst/>
            <a:cxnLst/>
            <a:rect l="l" t="t" r="r" b="b"/>
            <a:pathLst>
              <a:path w="6275384" h="3292963" extrusionOk="0">
                <a:moveTo>
                  <a:pt x="6275384" y="0"/>
                </a:moveTo>
                <a:lnTo>
                  <a:pt x="6275384" y="3292963"/>
                </a:lnTo>
                <a:lnTo>
                  <a:pt x="652" y="3292963"/>
                </a:lnTo>
                <a:lnTo>
                  <a:pt x="0" y="3247333"/>
                </a:lnTo>
                <a:cubicBezTo>
                  <a:pt x="18973" y="2801682"/>
                  <a:pt x="194255" y="2142799"/>
                  <a:pt x="392419" y="1434729"/>
                </a:cubicBezTo>
                <a:lnTo>
                  <a:pt x="441087" y="1261443"/>
                </a:lnTo>
                <a:lnTo>
                  <a:pt x="910095" y="1149144"/>
                </a:lnTo>
                <a:cubicBezTo>
                  <a:pt x="3050604" y="623552"/>
                  <a:pt x="4880535" y="45361"/>
                  <a:pt x="6269296" y="153"/>
                </a:cubicBezTo>
                <a:close/>
              </a:path>
            </a:pathLst>
          </a:custGeom>
          <a:gradFill>
            <a:gsLst>
              <a:gs pos="0">
                <a:srgbClr val="FFFCF2">
                  <a:alpha val="9411"/>
                </a:srgbClr>
              </a:gs>
              <a:gs pos="100000">
                <a:srgbClr val="FFFFFF">
                  <a:alpha val="9411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1" name="Google Shape;391;p41"/>
          <p:cNvSpPr txBox="1">
            <a:spLocks noGrp="1"/>
          </p:cNvSpPr>
          <p:nvPr>
            <p:ph type="body" idx="1"/>
          </p:nvPr>
        </p:nvSpPr>
        <p:spPr>
          <a:xfrm>
            <a:off x="874712" y="1881188"/>
            <a:ext cx="5040000" cy="4211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/>
            </a:lvl1pPr>
            <a:lvl2pPr marL="914400" lvl="1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AutoNum type="arabicParenR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AutoNum type="alphaLcParenR"/>
              <a:defRPr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BFBFBF"/>
              </a:buClr>
              <a:buSzPts val="1800"/>
              <a:buNone/>
              <a:defRPr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rgbClr val="BFBFBF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92" name="Google Shape;392;p41"/>
          <p:cNvSpPr txBox="1">
            <a:spLocks noGrp="1"/>
          </p:cNvSpPr>
          <p:nvPr>
            <p:ph type="ftr" idx="11"/>
          </p:nvPr>
        </p:nvSpPr>
        <p:spPr>
          <a:xfrm rot="5400000">
            <a:off x="9022157" y="2915846"/>
            <a:ext cx="5148261" cy="5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6000" tIns="10800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3" name="Google Shape;393;p41"/>
          <p:cNvSpPr txBox="1">
            <a:spLocks noGrp="1"/>
          </p:cNvSpPr>
          <p:nvPr>
            <p:ph type="sldNum" idx="12"/>
          </p:nvPr>
        </p:nvSpPr>
        <p:spPr>
          <a:xfrm rot="5400000">
            <a:off x="11285932" y="31357"/>
            <a:ext cx="620712" cy="5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8000" rIns="36000" bIns="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394" name="Google Shape;394;p41"/>
          <p:cNvSpPr txBox="1">
            <a:spLocks noGrp="1"/>
          </p:cNvSpPr>
          <p:nvPr>
            <p:ph type="title"/>
          </p:nvPr>
        </p:nvSpPr>
        <p:spPr>
          <a:xfrm>
            <a:off x="874712" y="621989"/>
            <a:ext cx="5041901" cy="9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200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5" name="Google Shape;395;p41"/>
          <p:cNvSpPr txBox="1">
            <a:spLocks noGrp="1"/>
          </p:cNvSpPr>
          <p:nvPr>
            <p:ph type="subTitle" idx="2"/>
          </p:nvPr>
        </p:nvSpPr>
        <p:spPr>
          <a:xfrm>
            <a:off x="874712" y="298139"/>
            <a:ext cx="5041901" cy="323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>
                <a:solidFill>
                  <a:schemeClr val="dk1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>
                <a:solidFill>
                  <a:schemeClr val="dk1"/>
                </a:solidFill>
              </a:defRPr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>
                <a:solidFill>
                  <a:schemeClr val="dk1"/>
                </a:solidFill>
              </a:defRPr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>
                <a:solidFill>
                  <a:schemeClr val="dk1"/>
                </a:solidFill>
              </a:defRPr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>
                <a:solidFill>
                  <a:schemeClr val="dk1"/>
                </a:solidFill>
              </a:defRPr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>
                <a:solidFill>
                  <a:schemeClr val="dk1"/>
                </a:solidFill>
              </a:defRPr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>
                <a:solidFill>
                  <a:schemeClr val="dk1"/>
                </a:solidFill>
              </a:defRPr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>
                <a:solidFill>
                  <a:schemeClr val="dk1"/>
                </a:solidFill>
              </a:defRPr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96" name="Google Shape;396;p41"/>
          <p:cNvSpPr txBox="1">
            <a:spLocks noGrp="1"/>
          </p:cNvSpPr>
          <p:nvPr>
            <p:ph type="dt" idx="10"/>
          </p:nvPr>
        </p:nvSpPr>
        <p:spPr>
          <a:xfrm>
            <a:off x="0" y="5995288"/>
            <a:ext cx="12192000" cy="862712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397" name="Google Shape;397;p41"/>
          <p:cNvGrpSpPr/>
          <p:nvPr/>
        </p:nvGrpSpPr>
        <p:grpSpPr>
          <a:xfrm>
            <a:off x="7635797" y="1015841"/>
            <a:ext cx="3254187" cy="5121503"/>
            <a:chOff x="7635797" y="1015841"/>
            <a:chExt cx="3254187" cy="5121503"/>
          </a:xfrm>
        </p:grpSpPr>
        <p:sp>
          <p:nvSpPr>
            <p:cNvPr id="398" name="Google Shape;398;p41"/>
            <p:cNvSpPr/>
            <p:nvPr/>
          </p:nvSpPr>
          <p:spPr>
            <a:xfrm>
              <a:off x="8267700" y="1196182"/>
              <a:ext cx="1958975" cy="4238624"/>
            </a:xfrm>
            <a:prstGeom prst="roundRect">
              <a:avLst>
                <a:gd name="adj" fmla="val 10022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180000" tIns="180000" rIns="180000" bIns="180000" anchor="t" anchorCtr="0">
              <a:noAutofit/>
            </a:bodyPr>
            <a:lstStyle/>
            <a:p>
              <a:pPr marL="180000" marR="0" lvl="0" indent="-911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399" name="Google Shape;399;p41" descr="A picture containing monitor, sign, sitting, bus&#10;&#10;Description automatically generated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7635797" y="1015841"/>
              <a:ext cx="3254187" cy="512150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00" name="Google Shape;400;p41"/>
          <p:cNvSpPr>
            <a:spLocks noGrp="1"/>
          </p:cNvSpPr>
          <p:nvPr>
            <p:ph type="pic" idx="3"/>
          </p:nvPr>
        </p:nvSpPr>
        <p:spPr>
          <a:xfrm>
            <a:off x="8267700" y="1196182"/>
            <a:ext cx="1958975" cy="4238624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+Mockup Screen">
  <p:cSld name="Text +Mockup Screen">
    <p:bg>
      <p:bgPr>
        <a:solidFill>
          <a:schemeClr val="accent5"/>
        </a:solidFill>
        <a:effectLst/>
      </p:bgPr>
    </p:bg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42"/>
          <p:cNvSpPr/>
          <p:nvPr/>
        </p:nvSpPr>
        <p:spPr>
          <a:xfrm>
            <a:off x="0" y="0"/>
            <a:ext cx="7716838" cy="6858000"/>
          </a:xfrm>
          <a:custGeom>
            <a:avLst/>
            <a:gdLst/>
            <a:ahLst/>
            <a:cxnLst/>
            <a:rect l="l" t="t" r="r" b="b"/>
            <a:pathLst>
              <a:path w="7716838" h="6858000" extrusionOk="0">
                <a:moveTo>
                  <a:pt x="0" y="0"/>
                </a:moveTo>
                <a:lnTo>
                  <a:pt x="7716838" y="0"/>
                </a:lnTo>
                <a:lnTo>
                  <a:pt x="7716838" y="1"/>
                </a:lnTo>
                <a:lnTo>
                  <a:pt x="6648580" y="1"/>
                </a:lnTo>
                <a:lnTo>
                  <a:pt x="6729875" y="408261"/>
                </a:lnTo>
                <a:cubicBezTo>
                  <a:pt x="6847461" y="1021078"/>
                  <a:pt x="6947679" y="1686585"/>
                  <a:pt x="6903265" y="2373366"/>
                </a:cubicBezTo>
                <a:cubicBezTo>
                  <a:pt x="6819989" y="3661081"/>
                  <a:pt x="5959982" y="5793741"/>
                  <a:pt x="5916616" y="6812371"/>
                </a:cubicBezTo>
                <a:lnTo>
                  <a:pt x="5917268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" name="Google Shape;403;p42"/>
          <p:cNvSpPr/>
          <p:nvPr/>
        </p:nvSpPr>
        <p:spPr>
          <a:xfrm>
            <a:off x="5916616" y="1"/>
            <a:ext cx="6275384" cy="6858000"/>
          </a:xfrm>
          <a:custGeom>
            <a:avLst/>
            <a:gdLst/>
            <a:ahLst/>
            <a:cxnLst/>
            <a:rect l="l" t="t" r="r" b="b"/>
            <a:pathLst>
              <a:path w="6275384" h="6858000" extrusionOk="0">
                <a:moveTo>
                  <a:pt x="4065816" y="0"/>
                </a:moveTo>
                <a:lnTo>
                  <a:pt x="6275384" y="0"/>
                </a:lnTo>
                <a:lnTo>
                  <a:pt x="6275384" y="6858000"/>
                </a:lnTo>
                <a:lnTo>
                  <a:pt x="652" y="6858000"/>
                </a:lnTo>
                <a:lnTo>
                  <a:pt x="0" y="6812370"/>
                </a:lnTo>
                <a:cubicBezTo>
                  <a:pt x="43366" y="5793740"/>
                  <a:pt x="903373" y="3661080"/>
                  <a:pt x="986649" y="2373365"/>
                </a:cubicBezTo>
                <a:cubicBezTo>
                  <a:pt x="997753" y="2201670"/>
                  <a:pt x="999817" y="2031304"/>
                  <a:pt x="994830" y="1862759"/>
                </a:cubicBezTo>
                <a:lnTo>
                  <a:pt x="984155" y="1648430"/>
                </a:lnTo>
                <a:lnTo>
                  <a:pt x="987752" y="1648647"/>
                </a:lnTo>
                <a:cubicBezTo>
                  <a:pt x="1977713" y="1662967"/>
                  <a:pt x="3003457" y="919290"/>
                  <a:pt x="3969255" y="84847"/>
                </a:cubicBezTo>
                <a:close/>
              </a:path>
            </a:pathLst>
          </a:custGeom>
          <a:gradFill>
            <a:gsLst>
              <a:gs pos="0">
                <a:srgbClr val="FFFCF2">
                  <a:alpha val="9411"/>
                </a:srgbClr>
              </a:gs>
              <a:gs pos="100000">
                <a:srgbClr val="FFFFFF">
                  <a:alpha val="9411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4" name="Google Shape;404;p42"/>
          <p:cNvSpPr/>
          <p:nvPr/>
        </p:nvSpPr>
        <p:spPr>
          <a:xfrm flipH="1">
            <a:off x="5916615" y="2846263"/>
            <a:ext cx="6275384" cy="4011737"/>
          </a:xfrm>
          <a:custGeom>
            <a:avLst/>
            <a:gdLst/>
            <a:ahLst/>
            <a:cxnLst/>
            <a:rect l="l" t="t" r="r" b="b"/>
            <a:pathLst>
              <a:path w="6275384" h="4011737" extrusionOk="0">
                <a:moveTo>
                  <a:pt x="5346389" y="0"/>
                </a:moveTo>
                <a:lnTo>
                  <a:pt x="4768443" y="130551"/>
                </a:lnTo>
                <a:cubicBezTo>
                  <a:pt x="3291812" y="451949"/>
                  <a:pt x="1747801" y="747552"/>
                  <a:pt x="146551" y="974140"/>
                </a:cubicBezTo>
                <a:lnTo>
                  <a:pt x="0" y="993645"/>
                </a:lnTo>
                <a:lnTo>
                  <a:pt x="0" y="1910466"/>
                </a:lnTo>
                <a:lnTo>
                  <a:pt x="1" y="1910466"/>
                </a:lnTo>
                <a:lnTo>
                  <a:pt x="1" y="4011736"/>
                </a:lnTo>
                <a:lnTo>
                  <a:pt x="1" y="4011737"/>
                </a:lnTo>
                <a:lnTo>
                  <a:pt x="6274731" y="4011737"/>
                </a:lnTo>
                <a:lnTo>
                  <a:pt x="6275384" y="3966108"/>
                </a:lnTo>
                <a:cubicBezTo>
                  <a:pt x="6237438" y="3074806"/>
                  <a:pt x="5574252" y="1330576"/>
                  <a:pt x="5353260" y="45776"/>
                </a:cubicBezTo>
                <a:close/>
              </a:path>
            </a:pathLst>
          </a:custGeom>
          <a:gradFill>
            <a:gsLst>
              <a:gs pos="0">
                <a:srgbClr val="FFFCF2">
                  <a:alpha val="9411"/>
                </a:srgbClr>
              </a:gs>
              <a:gs pos="100000">
                <a:srgbClr val="FFFFFF">
                  <a:alpha val="9411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5" name="Google Shape;405;p42"/>
          <p:cNvSpPr/>
          <p:nvPr/>
        </p:nvSpPr>
        <p:spPr>
          <a:xfrm>
            <a:off x="5916616" y="3565038"/>
            <a:ext cx="6275384" cy="3292963"/>
          </a:xfrm>
          <a:custGeom>
            <a:avLst/>
            <a:gdLst/>
            <a:ahLst/>
            <a:cxnLst/>
            <a:rect l="l" t="t" r="r" b="b"/>
            <a:pathLst>
              <a:path w="6275384" h="3292963" extrusionOk="0">
                <a:moveTo>
                  <a:pt x="6275384" y="0"/>
                </a:moveTo>
                <a:lnTo>
                  <a:pt x="6275384" y="3292963"/>
                </a:lnTo>
                <a:lnTo>
                  <a:pt x="652" y="3292963"/>
                </a:lnTo>
                <a:lnTo>
                  <a:pt x="0" y="3247333"/>
                </a:lnTo>
                <a:cubicBezTo>
                  <a:pt x="18973" y="2801682"/>
                  <a:pt x="194255" y="2142799"/>
                  <a:pt x="392419" y="1434729"/>
                </a:cubicBezTo>
                <a:lnTo>
                  <a:pt x="441087" y="1261443"/>
                </a:lnTo>
                <a:lnTo>
                  <a:pt x="910095" y="1149144"/>
                </a:lnTo>
                <a:cubicBezTo>
                  <a:pt x="3050604" y="623552"/>
                  <a:pt x="4880535" y="45361"/>
                  <a:pt x="6269296" y="153"/>
                </a:cubicBezTo>
                <a:close/>
              </a:path>
            </a:pathLst>
          </a:custGeom>
          <a:gradFill>
            <a:gsLst>
              <a:gs pos="0">
                <a:srgbClr val="FFFCF2">
                  <a:alpha val="9411"/>
                </a:srgbClr>
              </a:gs>
              <a:gs pos="100000">
                <a:srgbClr val="FFFFFF">
                  <a:alpha val="9411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6" name="Google Shape;406;p42"/>
          <p:cNvSpPr txBox="1">
            <a:spLocks noGrp="1"/>
          </p:cNvSpPr>
          <p:nvPr>
            <p:ph type="body" idx="1"/>
          </p:nvPr>
        </p:nvSpPr>
        <p:spPr>
          <a:xfrm>
            <a:off x="874712" y="1881188"/>
            <a:ext cx="3241676" cy="4211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/>
            </a:lvl1pPr>
            <a:lvl2pPr marL="914400" lvl="1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AutoNum type="arabicParenR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AutoNum type="alphaLcParenR"/>
              <a:defRPr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BFBFBF"/>
              </a:buClr>
              <a:buSzPts val="1800"/>
              <a:buNone/>
              <a:defRPr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rgbClr val="BFBFBF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07" name="Google Shape;407;p42"/>
          <p:cNvSpPr txBox="1">
            <a:spLocks noGrp="1"/>
          </p:cNvSpPr>
          <p:nvPr>
            <p:ph type="ftr" idx="11"/>
          </p:nvPr>
        </p:nvSpPr>
        <p:spPr>
          <a:xfrm rot="5400000">
            <a:off x="9022157" y="2915846"/>
            <a:ext cx="5148261" cy="5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6000" tIns="10800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8" name="Google Shape;408;p42"/>
          <p:cNvSpPr txBox="1">
            <a:spLocks noGrp="1"/>
          </p:cNvSpPr>
          <p:nvPr>
            <p:ph type="sldNum" idx="12"/>
          </p:nvPr>
        </p:nvSpPr>
        <p:spPr>
          <a:xfrm rot="5400000">
            <a:off x="11285932" y="31357"/>
            <a:ext cx="620712" cy="5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8000" rIns="36000" bIns="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409" name="Google Shape;409;p42"/>
          <p:cNvSpPr txBox="1">
            <a:spLocks noGrp="1"/>
          </p:cNvSpPr>
          <p:nvPr>
            <p:ph type="title"/>
          </p:nvPr>
        </p:nvSpPr>
        <p:spPr>
          <a:xfrm>
            <a:off x="874713" y="621989"/>
            <a:ext cx="3241676" cy="9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200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0" name="Google Shape;410;p42"/>
          <p:cNvSpPr txBox="1">
            <a:spLocks noGrp="1"/>
          </p:cNvSpPr>
          <p:nvPr>
            <p:ph type="subTitle" idx="2"/>
          </p:nvPr>
        </p:nvSpPr>
        <p:spPr>
          <a:xfrm>
            <a:off x="874712" y="298139"/>
            <a:ext cx="5041901" cy="323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>
                <a:solidFill>
                  <a:schemeClr val="dk1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>
                <a:solidFill>
                  <a:schemeClr val="dk1"/>
                </a:solidFill>
              </a:defRPr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>
                <a:solidFill>
                  <a:schemeClr val="dk1"/>
                </a:solidFill>
              </a:defRPr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>
                <a:solidFill>
                  <a:schemeClr val="dk1"/>
                </a:solidFill>
              </a:defRPr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>
                <a:solidFill>
                  <a:schemeClr val="dk1"/>
                </a:solidFill>
              </a:defRPr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>
                <a:solidFill>
                  <a:schemeClr val="dk1"/>
                </a:solidFill>
              </a:defRPr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>
                <a:solidFill>
                  <a:schemeClr val="dk1"/>
                </a:solidFill>
              </a:defRPr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>
                <a:solidFill>
                  <a:schemeClr val="dk1"/>
                </a:solidFill>
              </a:defRPr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11" name="Google Shape;411;p42"/>
          <p:cNvSpPr txBox="1">
            <a:spLocks noGrp="1"/>
          </p:cNvSpPr>
          <p:nvPr>
            <p:ph type="dt" idx="10"/>
          </p:nvPr>
        </p:nvSpPr>
        <p:spPr>
          <a:xfrm>
            <a:off x="0" y="5995288"/>
            <a:ext cx="12192000" cy="862712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412" name="Google Shape;412;p42"/>
          <p:cNvGrpSpPr/>
          <p:nvPr/>
        </p:nvGrpSpPr>
        <p:grpSpPr>
          <a:xfrm>
            <a:off x="4393885" y="1069064"/>
            <a:ext cx="7614759" cy="4632553"/>
            <a:chOff x="4393885" y="1069064"/>
            <a:chExt cx="7614759" cy="4632553"/>
          </a:xfrm>
        </p:grpSpPr>
        <p:sp>
          <p:nvSpPr>
            <p:cNvPr id="413" name="Google Shape;413;p42"/>
            <p:cNvSpPr/>
            <p:nvPr/>
          </p:nvSpPr>
          <p:spPr>
            <a:xfrm>
              <a:off x="5031103" y="1097533"/>
              <a:ext cx="6330318" cy="4082908"/>
            </a:xfrm>
            <a:custGeom>
              <a:avLst/>
              <a:gdLst/>
              <a:ahLst/>
              <a:cxnLst/>
              <a:rect l="l" t="t" r="r" b="b"/>
              <a:pathLst>
                <a:path w="5094064" h="3285553" extrusionOk="0">
                  <a:moveTo>
                    <a:pt x="5093912" y="3285450"/>
                  </a:moveTo>
                  <a:cubicBezTo>
                    <a:pt x="5093912" y="3285450"/>
                    <a:pt x="5070291" y="203160"/>
                    <a:pt x="5070291" y="146867"/>
                  </a:cubicBezTo>
                  <a:cubicBezTo>
                    <a:pt x="5070291" y="90574"/>
                    <a:pt x="5054669" y="-104"/>
                    <a:pt x="4924653" y="-104"/>
                  </a:cubicBezTo>
                  <a:lnTo>
                    <a:pt x="165963" y="-104"/>
                  </a:lnTo>
                  <a:cubicBezTo>
                    <a:pt x="92049" y="-104"/>
                    <a:pt x="24136" y="41902"/>
                    <a:pt x="24136" y="134104"/>
                  </a:cubicBezTo>
                  <a:cubicBezTo>
                    <a:pt x="24136" y="226306"/>
                    <a:pt x="-153" y="3285450"/>
                    <a:pt x="-153" y="3285450"/>
                  </a:cubicBezTo>
                  <a:close/>
                </a:path>
              </a:pathLst>
            </a:custGeom>
            <a:solidFill>
              <a:srgbClr val="0E0E0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414" name="Google Shape;414;p42" descr="Ein Bild, das Text, Elektronik, Monitor, drinnen enthält.&#10;&#10;Automatisch generierte Beschreibu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393885" y="1069064"/>
              <a:ext cx="7614759" cy="463255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15" name="Google Shape;415;p42"/>
          <p:cNvSpPr>
            <a:spLocks noGrp="1"/>
          </p:cNvSpPr>
          <p:nvPr>
            <p:ph type="pic" idx="3"/>
          </p:nvPr>
        </p:nvSpPr>
        <p:spPr>
          <a:xfrm>
            <a:off x="5030913" y="1097404"/>
            <a:ext cx="6330319" cy="4082909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und Text">
  <p:cSld name="Titel und Text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6"/>
          <p:cNvSpPr txBox="1">
            <a:spLocks noGrp="1"/>
          </p:cNvSpPr>
          <p:nvPr>
            <p:ph type="body" idx="1"/>
          </p:nvPr>
        </p:nvSpPr>
        <p:spPr>
          <a:xfrm>
            <a:off x="874712" y="1881188"/>
            <a:ext cx="10440000" cy="4211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/>
            </a:lvl1pPr>
            <a:lvl2pPr marL="914400" lvl="1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AutoNum type="arabicParenR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AutoNum type="alphaLcParenR"/>
              <a:defRPr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BFBFBF"/>
              </a:buClr>
              <a:buSzPts val="1800"/>
              <a:buNone/>
              <a:defRPr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rgbClr val="BFBFBF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16"/>
          <p:cNvSpPr txBox="1">
            <a:spLocks noGrp="1"/>
          </p:cNvSpPr>
          <p:nvPr>
            <p:ph type="ftr" idx="11"/>
          </p:nvPr>
        </p:nvSpPr>
        <p:spPr>
          <a:xfrm rot="5400000">
            <a:off x="9022157" y="2915846"/>
            <a:ext cx="5148261" cy="5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6000" tIns="10800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16"/>
          <p:cNvSpPr txBox="1">
            <a:spLocks noGrp="1"/>
          </p:cNvSpPr>
          <p:nvPr>
            <p:ph type="sldNum" idx="12"/>
          </p:nvPr>
        </p:nvSpPr>
        <p:spPr>
          <a:xfrm rot="5400000">
            <a:off x="11285932" y="31357"/>
            <a:ext cx="620712" cy="5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8000" rIns="36000" bIns="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134" name="Google Shape;134;p16"/>
          <p:cNvSpPr txBox="1">
            <a:spLocks noGrp="1"/>
          </p:cNvSpPr>
          <p:nvPr>
            <p:ph type="dt" idx="10"/>
          </p:nvPr>
        </p:nvSpPr>
        <p:spPr>
          <a:xfrm>
            <a:off x="0" y="5995288"/>
            <a:ext cx="12192000" cy="862712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16"/>
          <p:cNvSpPr txBox="1">
            <a:spLocks noGrp="1"/>
          </p:cNvSpPr>
          <p:nvPr>
            <p:ph type="subTitle" idx="2"/>
          </p:nvPr>
        </p:nvSpPr>
        <p:spPr>
          <a:xfrm>
            <a:off x="874712" y="298139"/>
            <a:ext cx="10440000" cy="323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>
                <a:solidFill>
                  <a:schemeClr val="dk1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>
                <a:solidFill>
                  <a:schemeClr val="dk1"/>
                </a:solidFill>
              </a:defRPr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>
                <a:solidFill>
                  <a:schemeClr val="dk1"/>
                </a:solidFill>
              </a:defRPr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>
                <a:solidFill>
                  <a:schemeClr val="dk1"/>
                </a:solidFill>
              </a:defRPr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>
                <a:solidFill>
                  <a:schemeClr val="dk1"/>
                </a:solidFill>
              </a:defRPr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>
                <a:solidFill>
                  <a:schemeClr val="dk1"/>
                </a:solidFill>
              </a:defRPr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>
                <a:solidFill>
                  <a:schemeClr val="dk1"/>
                </a:solidFill>
              </a:defRPr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>
                <a:solidFill>
                  <a:schemeClr val="dk1"/>
                </a:solidFill>
              </a:defRPr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36" name="Google Shape;136;p16"/>
          <p:cNvSpPr txBox="1">
            <a:spLocks noGrp="1"/>
          </p:cNvSpPr>
          <p:nvPr>
            <p:ph type="title"/>
          </p:nvPr>
        </p:nvSpPr>
        <p:spPr>
          <a:xfrm>
            <a:off x="874712" y="621989"/>
            <a:ext cx="10440000" cy="9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200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folie">
  <p:cSld name="Titelfolie">
    <p:bg>
      <p:bgPr>
        <a:solidFill>
          <a:schemeClr val="accent5"/>
        </a:solidFill>
        <a:effectLst/>
      </p:bgPr>
    </p:bg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Google Shape;138;p17" descr="Background pattern&#10;&#10;Description automatically generated with medium confidenc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8636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17"/>
          <p:cNvSpPr txBox="1">
            <a:spLocks noGrp="1"/>
          </p:cNvSpPr>
          <p:nvPr>
            <p:ph type="dt" idx="10"/>
          </p:nvPr>
        </p:nvSpPr>
        <p:spPr>
          <a:xfrm>
            <a:off x="874712" y="6872288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17"/>
          <p:cNvSpPr txBox="1">
            <a:spLocks noGrp="1"/>
          </p:cNvSpPr>
          <p:nvPr>
            <p:ph type="ftr" idx="11"/>
          </p:nvPr>
        </p:nvSpPr>
        <p:spPr>
          <a:xfrm>
            <a:off x="12200572" y="69215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6000" tIns="10800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17"/>
          <p:cNvSpPr txBox="1">
            <a:spLocks noGrp="1"/>
          </p:cNvSpPr>
          <p:nvPr>
            <p:ph type="sldNum" idx="12"/>
          </p:nvPr>
        </p:nvSpPr>
        <p:spPr>
          <a:xfrm>
            <a:off x="12207705" y="409573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8000" rIns="36000" bIns="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grpSp>
        <p:nvGrpSpPr>
          <p:cNvPr id="142" name="Google Shape;142;p17"/>
          <p:cNvGrpSpPr/>
          <p:nvPr/>
        </p:nvGrpSpPr>
        <p:grpSpPr>
          <a:xfrm>
            <a:off x="0" y="5259999"/>
            <a:ext cx="12192000" cy="1598001"/>
            <a:chOff x="3789680" y="5259999"/>
            <a:chExt cx="12192000" cy="1598001"/>
          </a:xfrm>
        </p:grpSpPr>
        <p:sp>
          <p:nvSpPr>
            <p:cNvPr id="143" name="Google Shape;143;p17"/>
            <p:cNvSpPr/>
            <p:nvPr/>
          </p:nvSpPr>
          <p:spPr>
            <a:xfrm>
              <a:off x="3789680" y="5296140"/>
              <a:ext cx="12192000" cy="1561860"/>
            </a:xfrm>
            <a:custGeom>
              <a:avLst/>
              <a:gdLst/>
              <a:ahLst/>
              <a:cxnLst/>
              <a:rect l="l" t="t" r="r" b="b"/>
              <a:pathLst>
                <a:path w="12192000" h="1561860" extrusionOk="0">
                  <a:moveTo>
                    <a:pt x="0" y="0"/>
                  </a:moveTo>
                  <a:lnTo>
                    <a:pt x="50242" y="20309"/>
                  </a:lnTo>
                  <a:cubicBezTo>
                    <a:pt x="583063" y="231386"/>
                    <a:pt x="2887228" y="1075696"/>
                    <a:pt x="5653345" y="1075696"/>
                  </a:cubicBezTo>
                  <a:cubicBezTo>
                    <a:pt x="7547704" y="1075696"/>
                    <a:pt x="9171224" y="383258"/>
                    <a:pt x="10191379" y="353087"/>
                  </a:cubicBezTo>
                  <a:cubicBezTo>
                    <a:pt x="10907595" y="331966"/>
                    <a:pt x="11392258" y="385921"/>
                    <a:pt x="12078809" y="836333"/>
                  </a:cubicBezTo>
                  <a:lnTo>
                    <a:pt x="12192000" y="913645"/>
                  </a:lnTo>
                  <a:lnTo>
                    <a:pt x="12192000" y="1561860"/>
                  </a:lnTo>
                  <a:lnTo>
                    <a:pt x="0" y="1561860"/>
                  </a:lnTo>
                  <a:close/>
                </a:path>
              </a:pathLst>
            </a:custGeom>
            <a:gradFill>
              <a:gsLst>
                <a:gs pos="0">
                  <a:srgbClr val="FFFCF2">
                    <a:alpha val="0"/>
                  </a:srgbClr>
                </a:gs>
                <a:gs pos="100000">
                  <a:srgbClr val="FFFFFF">
                    <a:alpha val="8000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144;p17"/>
            <p:cNvSpPr/>
            <p:nvPr/>
          </p:nvSpPr>
          <p:spPr>
            <a:xfrm>
              <a:off x="11839399" y="5560491"/>
              <a:ext cx="4142281" cy="1297509"/>
            </a:xfrm>
            <a:custGeom>
              <a:avLst/>
              <a:gdLst/>
              <a:ahLst/>
              <a:cxnLst/>
              <a:rect l="l" t="t" r="r" b="b"/>
              <a:pathLst>
                <a:path w="4142281" h="1297509" extrusionOk="0">
                  <a:moveTo>
                    <a:pt x="4142281" y="0"/>
                  </a:moveTo>
                  <a:lnTo>
                    <a:pt x="4142281" y="1297509"/>
                  </a:lnTo>
                  <a:lnTo>
                    <a:pt x="0" y="1297509"/>
                  </a:lnTo>
                  <a:lnTo>
                    <a:pt x="64565" y="1247848"/>
                  </a:lnTo>
                  <a:cubicBezTo>
                    <a:pt x="430606" y="983071"/>
                    <a:pt x="987199" y="684633"/>
                    <a:pt x="1725233" y="580915"/>
                  </a:cubicBezTo>
                  <a:cubicBezTo>
                    <a:pt x="2944455" y="409473"/>
                    <a:pt x="3562983" y="446686"/>
                    <a:pt x="4107369" y="29168"/>
                  </a:cubicBezTo>
                  <a:close/>
                </a:path>
              </a:pathLst>
            </a:custGeom>
            <a:solidFill>
              <a:srgbClr val="FFFFFF">
                <a:alpha val="69411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45" name="Google Shape;145;p17"/>
            <p:cNvGrpSpPr/>
            <p:nvPr/>
          </p:nvGrpSpPr>
          <p:grpSpPr>
            <a:xfrm>
              <a:off x="13555839" y="5259999"/>
              <a:ext cx="1530491" cy="1036832"/>
              <a:chOff x="9156700" y="3262951"/>
              <a:chExt cx="2806127" cy="1901013"/>
            </a:xfrm>
          </p:grpSpPr>
          <p:sp>
            <p:nvSpPr>
              <p:cNvPr id="146" name="Google Shape;146;p17"/>
              <p:cNvSpPr/>
              <p:nvPr/>
            </p:nvSpPr>
            <p:spPr>
              <a:xfrm>
                <a:off x="9156700" y="3262951"/>
                <a:ext cx="2806127" cy="1901013"/>
              </a:xfrm>
              <a:custGeom>
                <a:avLst/>
                <a:gdLst/>
                <a:ahLst/>
                <a:cxnLst/>
                <a:rect l="l" t="t" r="r" b="b"/>
                <a:pathLst>
                  <a:path w="2806127" h="1901013" extrusionOk="0">
                    <a:moveTo>
                      <a:pt x="2789320" y="1116973"/>
                    </a:moveTo>
                    <a:lnTo>
                      <a:pt x="2650389" y="1140290"/>
                    </a:lnTo>
                    <a:cubicBezTo>
                      <a:pt x="2635815" y="1109200"/>
                      <a:pt x="2578494" y="1017874"/>
                      <a:pt x="2578494" y="1017874"/>
                    </a:cubicBezTo>
                    <a:cubicBezTo>
                      <a:pt x="2578494" y="1017874"/>
                      <a:pt x="2463851" y="1036334"/>
                      <a:pt x="2445391" y="1039248"/>
                    </a:cubicBezTo>
                    <a:lnTo>
                      <a:pt x="2505628" y="671031"/>
                    </a:lnTo>
                    <a:cubicBezTo>
                      <a:pt x="2544490" y="479636"/>
                      <a:pt x="2483282" y="307671"/>
                      <a:pt x="2270513" y="307671"/>
                    </a:cubicBezTo>
                    <a:cubicBezTo>
                      <a:pt x="2187931" y="307671"/>
                      <a:pt x="2118951" y="346533"/>
                      <a:pt x="2081060" y="370822"/>
                    </a:cubicBezTo>
                    <a:cubicBezTo>
                      <a:pt x="2049971" y="334875"/>
                      <a:pt x="1992649" y="307671"/>
                      <a:pt x="1934356" y="307671"/>
                    </a:cubicBezTo>
                    <a:cubicBezTo>
                      <a:pt x="1896466" y="307671"/>
                      <a:pt x="1809998" y="314472"/>
                      <a:pt x="1729359" y="373737"/>
                    </a:cubicBezTo>
                    <a:lnTo>
                      <a:pt x="1739075" y="319330"/>
                    </a:lnTo>
                    <a:cubicBezTo>
                      <a:pt x="1692440" y="315444"/>
                      <a:pt x="1513675" y="319330"/>
                      <a:pt x="1465097" y="323216"/>
                    </a:cubicBezTo>
                    <a:lnTo>
                      <a:pt x="1525334" y="7462"/>
                    </a:lnTo>
                    <a:cubicBezTo>
                      <a:pt x="1439837" y="662"/>
                      <a:pt x="1218324" y="-10997"/>
                      <a:pt x="976408" y="23979"/>
                    </a:cubicBezTo>
                    <a:lnTo>
                      <a:pt x="914229" y="330017"/>
                    </a:lnTo>
                    <a:cubicBezTo>
                      <a:pt x="676199" y="398025"/>
                      <a:pt x="524637" y="617596"/>
                      <a:pt x="524637" y="919748"/>
                    </a:cubicBezTo>
                    <a:cubicBezTo>
                      <a:pt x="524637" y="979012"/>
                      <a:pt x="532409" y="1030505"/>
                      <a:pt x="546983" y="1074224"/>
                    </a:cubicBezTo>
                    <a:cubicBezTo>
                      <a:pt x="412909" y="1090741"/>
                      <a:pt x="168078" y="1134460"/>
                      <a:pt x="3886" y="1223843"/>
                    </a:cubicBezTo>
                    <a:cubicBezTo>
                      <a:pt x="40805" y="1258819"/>
                      <a:pt x="96183" y="1311283"/>
                      <a:pt x="136017" y="1358888"/>
                    </a:cubicBezTo>
                    <a:lnTo>
                      <a:pt x="0" y="1407466"/>
                    </a:lnTo>
                    <a:cubicBezTo>
                      <a:pt x="125330" y="1553198"/>
                      <a:pt x="221513" y="1688244"/>
                      <a:pt x="305067" y="1901013"/>
                    </a:cubicBezTo>
                    <a:cubicBezTo>
                      <a:pt x="481889" y="1807745"/>
                      <a:pt x="727691" y="1670756"/>
                      <a:pt x="1171689" y="1670756"/>
                    </a:cubicBezTo>
                    <a:cubicBezTo>
                      <a:pt x="1380573" y="1670756"/>
                      <a:pt x="1996535" y="1829119"/>
                      <a:pt x="2424989" y="1829119"/>
                    </a:cubicBezTo>
                    <a:cubicBezTo>
                      <a:pt x="2559063" y="1829119"/>
                      <a:pt x="2666905" y="1816489"/>
                      <a:pt x="2770861" y="1763053"/>
                    </a:cubicBezTo>
                    <a:cubicBezTo>
                      <a:pt x="2794178" y="1627036"/>
                      <a:pt x="2826239" y="1344315"/>
                      <a:pt x="2789320" y="1116973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47" name="Google Shape;147;p17"/>
              <p:cNvGrpSpPr/>
              <p:nvPr/>
            </p:nvGrpSpPr>
            <p:grpSpPr>
              <a:xfrm>
                <a:off x="9360725" y="3384916"/>
                <a:ext cx="2478839" cy="1607083"/>
                <a:chOff x="9391840" y="2846737"/>
                <a:chExt cx="2478839" cy="1607083"/>
              </a:xfrm>
            </p:grpSpPr>
            <p:sp>
              <p:nvSpPr>
                <p:cNvPr id="148" name="Google Shape;148;p17"/>
                <p:cNvSpPr/>
                <p:nvPr/>
              </p:nvSpPr>
              <p:spPr>
                <a:xfrm>
                  <a:off x="9391840" y="3874777"/>
                  <a:ext cx="2391956" cy="5790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91956" h="579043" extrusionOk="0">
                      <a:moveTo>
                        <a:pt x="2391956" y="217627"/>
                      </a:moveTo>
                      <a:cubicBezTo>
                        <a:pt x="2283143" y="291465"/>
                        <a:pt x="2064544" y="386677"/>
                        <a:pt x="1727416" y="301181"/>
                      </a:cubicBezTo>
                      <a:cubicBezTo>
                        <a:pt x="1695355" y="292437"/>
                        <a:pt x="1664265" y="284664"/>
                        <a:pt x="1635119" y="275920"/>
                      </a:cubicBezTo>
                      <a:cubicBezTo>
                        <a:pt x="1422349" y="183623"/>
                        <a:pt x="1205694" y="84525"/>
                        <a:pt x="1118254" y="19431"/>
                      </a:cubicBezTo>
                      <a:cubicBezTo>
                        <a:pt x="1362113" y="57321"/>
                        <a:pt x="1727416" y="95212"/>
                        <a:pt x="2316175" y="0"/>
                      </a:cubicBezTo>
                      <a:cubicBezTo>
                        <a:pt x="2316175" y="972"/>
                        <a:pt x="2371554" y="88411"/>
                        <a:pt x="2391956" y="217627"/>
                      </a:cubicBezTo>
                      <a:moveTo>
                        <a:pt x="102984" y="276892"/>
                      </a:moveTo>
                      <a:lnTo>
                        <a:pt x="0" y="313811"/>
                      </a:lnTo>
                      <a:cubicBezTo>
                        <a:pt x="0" y="313811"/>
                        <a:pt x="117558" y="453714"/>
                        <a:pt x="137960" y="499377"/>
                      </a:cubicBezTo>
                      <a:lnTo>
                        <a:pt x="167107" y="579044"/>
                      </a:lnTo>
                      <a:cubicBezTo>
                        <a:pt x="167107" y="579044"/>
                        <a:pt x="539210" y="374047"/>
                        <a:pt x="1079392" y="405136"/>
                      </a:cubicBezTo>
                      <a:cubicBezTo>
                        <a:pt x="1201807" y="411937"/>
                        <a:pt x="1309649" y="447885"/>
                        <a:pt x="1309649" y="447885"/>
                      </a:cubicBezTo>
                      <a:cubicBezTo>
                        <a:pt x="1309649" y="447885"/>
                        <a:pt x="1089108" y="304095"/>
                        <a:pt x="1045388" y="290493"/>
                      </a:cubicBezTo>
                      <a:cubicBezTo>
                        <a:pt x="833590" y="238030"/>
                        <a:pt x="631508" y="221513"/>
                        <a:pt x="512007" y="217627"/>
                      </a:cubicBezTo>
                      <a:cubicBezTo>
                        <a:pt x="307010" y="272034"/>
                        <a:pt x="132131" y="365303"/>
                        <a:pt x="132131" y="365303"/>
                      </a:cubicBezTo>
                      <a:cubicBezTo>
                        <a:pt x="132131" y="365303"/>
                        <a:pt x="117558" y="321583"/>
                        <a:pt x="102984" y="276892"/>
                      </a:cubicBezTo>
                    </a:path>
                  </a:pathLst>
                </a:custGeom>
                <a:solidFill>
                  <a:srgbClr val="E3061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9" name="Google Shape;149;p17"/>
                <p:cNvSpPr/>
                <p:nvPr/>
              </p:nvSpPr>
              <p:spPr>
                <a:xfrm>
                  <a:off x="9406413" y="3893237"/>
                  <a:ext cx="2464266" cy="5413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64266" h="541330" extrusionOk="0">
                      <a:moveTo>
                        <a:pt x="2459965" y="130188"/>
                      </a:moveTo>
                      <a:cubicBezTo>
                        <a:pt x="2459965" y="130188"/>
                        <a:pt x="2432761" y="162249"/>
                        <a:pt x="2377383" y="199168"/>
                      </a:cubicBezTo>
                      <a:cubicBezTo>
                        <a:pt x="2268569" y="273006"/>
                        <a:pt x="2049971" y="368217"/>
                        <a:pt x="1712843" y="282721"/>
                      </a:cubicBezTo>
                      <a:cubicBezTo>
                        <a:pt x="1680781" y="273977"/>
                        <a:pt x="1649692" y="266205"/>
                        <a:pt x="1620545" y="257461"/>
                      </a:cubicBezTo>
                      <a:cubicBezTo>
                        <a:pt x="1312564" y="167107"/>
                        <a:pt x="1129913" y="50521"/>
                        <a:pt x="717976" y="0"/>
                      </a:cubicBezTo>
                      <a:cubicBezTo>
                        <a:pt x="438169" y="6801"/>
                        <a:pt x="155448" y="39834"/>
                        <a:pt x="0" y="101041"/>
                      </a:cubicBezTo>
                      <a:cubicBezTo>
                        <a:pt x="0" y="101041"/>
                        <a:pt x="42748" y="144761"/>
                        <a:pt x="54407" y="162249"/>
                      </a:cubicBezTo>
                      <a:cubicBezTo>
                        <a:pt x="61208" y="175851"/>
                        <a:pt x="75781" y="217627"/>
                        <a:pt x="89383" y="258432"/>
                      </a:cubicBezTo>
                      <a:cubicBezTo>
                        <a:pt x="104927" y="303124"/>
                        <a:pt x="118529" y="345872"/>
                        <a:pt x="118529" y="345872"/>
                      </a:cubicBezTo>
                      <a:cubicBezTo>
                        <a:pt x="118529" y="345872"/>
                        <a:pt x="293408" y="252603"/>
                        <a:pt x="498405" y="198196"/>
                      </a:cubicBezTo>
                      <a:cubicBezTo>
                        <a:pt x="594589" y="172936"/>
                        <a:pt x="697573" y="155448"/>
                        <a:pt x="791813" y="161277"/>
                      </a:cubicBezTo>
                      <a:cubicBezTo>
                        <a:pt x="1106596" y="180708"/>
                        <a:pt x="1360170" y="343929"/>
                        <a:pt x="1641920" y="476059"/>
                      </a:cubicBezTo>
                      <a:cubicBezTo>
                        <a:pt x="1837201" y="530466"/>
                        <a:pt x="2314232" y="572243"/>
                        <a:pt x="2448306" y="511035"/>
                      </a:cubicBezTo>
                      <a:cubicBezTo>
                        <a:pt x="2447335" y="511035"/>
                        <a:pt x="2474538" y="381819"/>
                        <a:pt x="2459965" y="130188"/>
                      </a:cubicBezTo>
                    </a:path>
                  </a:pathLst>
                </a:custGeom>
                <a:solidFill>
                  <a:srgbClr val="FEC7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0" name="Google Shape;150;p17"/>
                <p:cNvSpPr/>
                <p:nvPr/>
              </p:nvSpPr>
              <p:spPr>
                <a:xfrm>
                  <a:off x="9832924" y="2846737"/>
                  <a:ext cx="1751457" cy="10134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1457" h="1013467" extrusionOk="0">
                      <a:moveTo>
                        <a:pt x="396392" y="461627"/>
                      </a:moveTo>
                      <a:cubicBezTo>
                        <a:pt x="269119" y="461627"/>
                        <a:pt x="195282" y="639420"/>
                        <a:pt x="195282" y="765722"/>
                      </a:cubicBezTo>
                      <a:cubicBezTo>
                        <a:pt x="195282" y="817214"/>
                        <a:pt x="207912" y="840531"/>
                        <a:pt x="236087" y="840531"/>
                      </a:cubicBezTo>
                      <a:cubicBezTo>
                        <a:pt x="307981" y="840531"/>
                        <a:pt x="430397" y="632620"/>
                        <a:pt x="454685" y="503403"/>
                      </a:cubicBezTo>
                      <a:lnTo>
                        <a:pt x="460515" y="470371"/>
                      </a:lnTo>
                      <a:cubicBezTo>
                        <a:pt x="442055" y="465513"/>
                        <a:pt x="422624" y="461627"/>
                        <a:pt x="396392" y="461627"/>
                      </a:cubicBezTo>
                      <a:moveTo>
                        <a:pt x="546983" y="996951"/>
                      </a:moveTo>
                      <a:lnTo>
                        <a:pt x="361417" y="996951"/>
                      </a:lnTo>
                      <a:cubicBezTo>
                        <a:pt x="370161" y="948373"/>
                        <a:pt x="385705" y="893966"/>
                        <a:pt x="411937" y="821100"/>
                      </a:cubicBezTo>
                      <a:lnTo>
                        <a:pt x="409023" y="821100"/>
                      </a:lnTo>
                      <a:cubicBezTo>
                        <a:pt x="350730" y="919227"/>
                        <a:pt x="267176" y="1013467"/>
                        <a:pt x="162249" y="1013467"/>
                      </a:cubicBezTo>
                      <a:cubicBezTo>
                        <a:pt x="54407" y="1013467"/>
                        <a:pt x="0" y="943515"/>
                        <a:pt x="0" y="797783"/>
                      </a:cubicBezTo>
                      <a:cubicBezTo>
                        <a:pt x="0" y="541294"/>
                        <a:pt x="133102" y="306179"/>
                        <a:pt x="432340" y="306179"/>
                      </a:cubicBezTo>
                      <a:cubicBezTo>
                        <a:pt x="448856" y="306179"/>
                        <a:pt x="464401" y="307150"/>
                        <a:pt x="490633" y="312008"/>
                      </a:cubicBezTo>
                      <a:lnTo>
                        <a:pt x="520751" y="155588"/>
                      </a:lnTo>
                      <a:lnTo>
                        <a:pt x="520751" y="154617"/>
                      </a:lnTo>
                      <a:cubicBezTo>
                        <a:pt x="490633" y="148788"/>
                        <a:pt x="445941" y="143930"/>
                        <a:pt x="406108" y="141015"/>
                      </a:cubicBezTo>
                      <a:lnTo>
                        <a:pt x="432340" y="13742"/>
                      </a:lnTo>
                      <a:cubicBezTo>
                        <a:pt x="526580" y="4027"/>
                        <a:pt x="623735" y="-2774"/>
                        <a:pt x="736435" y="1112"/>
                      </a:cubicBezTo>
                      <a:lnTo>
                        <a:pt x="546983" y="996951"/>
                      </a:lnTo>
                      <a:close/>
                      <a:moveTo>
                        <a:pt x="1666208" y="996951"/>
                      </a:moveTo>
                      <a:lnTo>
                        <a:pt x="1481614" y="996951"/>
                      </a:lnTo>
                      <a:lnTo>
                        <a:pt x="1548651" y="581127"/>
                      </a:lnTo>
                      <a:cubicBezTo>
                        <a:pt x="1562252" y="513119"/>
                        <a:pt x="1552537" y="486887"/>
                        <a:pt x="1521447" y="486887"/>
                      </a:cubicBezTo>
                      <a:cubicBezTo>
                        <a:pt x="1458297" y="486887"/>
                        <a:pt x="1345597" y="653022"/>
                        <a:pt x="1319365" y="815271"/>
                      </a:cubicBezTo>
                      <a:lnTo>
                        <a:pt x="1290218" y="996951"/>
                      </a:lnTo>
                      <a:lnTo>
                        <a:pt x="1105624" y="996951"/>
                      </a:lnTo>
                      <a:lnTo>
                        <a:pt x="1174604" y="581127"/>
                      </a:lnTo>
                      <a:cubicBezTo>
                        <a:pt x="1188206" y="513119"/>
                        <a:pt x="1178490" y="486887"/>
                        <a:pt x="1147401" y="486887"/>
                      </a:cubicBezTo>
                      <a:cubicBezTo>
                        <a:pt x="1084250" y="486887"/>
                        <a:pt x="974465" y="651079"/>
                        <a:pt x="944347" y="811385"/>
                      </a:cubicBezTo>
                      <a:lnTo>
                        <a:pt x="908399" y="996951"/>
                      </a:lnTo>
                      <a:lnTo>
                        <a:pt x="723805" y="996951"/>
                      </a:lnTo>
                      <a:lnTo>
                        <a:pt x="823874" y="475228"/>
                      </a:lnTo>
                      <a:lnTo>
                        <a:pt x="823874" y="471342"/>
                      </a:lnTo>
                      <a:cubicBezTo>
                        <a:pt x="793756" y="465513"/>
                        <a:pt x="749065" y="460655"/>
                        <a:pt x="709232" y="457740"/>
                      </a:cubicBezTo>
                      <a:lnTo>
                        <a:pt x="735463" y="330467"/>
                      </a:lnTo>
                      <a:cubicBezTo>
                        <a:pt x="833590" y="319780"/>
                        <a:pt x="926859" y="313951"/>
                        <a:pt x="1028871" y="317837"/>
                      </a:cubicBezTo>
                      <a:cubicBezTo>
                        <a:pt x="1018185" y="371273"/>
                        <a:pt x="999725" y="432480"/>
                        <a:pt x="977379" y="492716"/>
                      </a:cubicBezTo>
                      <a:lnTo>
                        <a:pt x="980294" y="492716"/>
                      </a:lnTo>
                      <a:cubicBezTo>
                        <a:pt x="1041502" y="387789"/>
                        <a:pt x="1107567" y="307150"/>
                        <a:pt x="1227068" y="307150"/>
                      </a:cubicBezTo>
                      <a:cubicBezTo>
                        <a:pt x="1307706" y="307150"/>
                        <a:pt x="1360170" y="348927"/>
                        <a:pt x="1360170" y="441224"/>
                      </a:cubicBezTo>
                      <a:cubicBezTo>
                        <a:pt x="1360170" y="457740"/>
                        <a:pt x="1356284" y="475228"/>
                        <a:pt x="1349483" y="502432"/>
                      </a:cubicBezTo>
                      <a:lnTo>
                        <a:pt x="1350455" y="503403"/>
                      </a:lnTo>
                      <a:cubicBezTo>
                        <a:pt x="1412634" y="390704"/>
                        <a:pt x="1489386" y="307150"/>
                        <a:pt x="1608887" y="307150"/>
                      </a:cubicBezTo>
                      <a:cubicBezTo>
                        <a:pt x="1741018" y="307150"/>
                        <a:pt x="1768221" y="402362"/>
                        <a:pt x="1742961" y="529635"/>
                      </a:cubicBezTo>
                      <a:lnTo>
                        <a:pt x="1666208" y="996951"/>
                      </a:lnTo>
                      <a:close/>
                    </a:path>
                  </a:pathLst>
                </a:custGeom>
                <a:solidFill>
                  <a:srgbClr val="1F368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</p:grpSp>
      <p:sp>
        <p:nvSpPr>
          <p:cNvPr id="151" name="Google Shape;151;p17"/>
          <p:cNvSpPr txBox="1">
            <a:spLocks noGrp="1"/>
          </p:cNvSpPr>
          <p:nvPr>
            <p:ph type="subTitle" idx="1"/>
          </p:nvPr>
        </p:nvSpPr>
        <p:spPr>
          <a:xfrm>
            <a:off x="874712" y="4302125"/>
            <a:ext cx="7921626" cy="1466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6000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52" name="Google Shape;152;p17"/>
          <p:cNvSpPr txBox="1">
            <a:spLocks noGrp="1"/>
          </p:cNvSpPr>
          <p:nvPr>
            <p:ph type="title"/>
          </p:nvPr>
        </p:nvSpPr>
        <p:spPr>
          <a:xfrm>
            <a:off x="874712" y="620713"/>
            <a:ext cx="7921626" cy="36814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2000" rIns="0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Arial"/>
              <a:buNone/>
              <a:defRPr sz="5400">
                <a:solidFill>
                  <a:schemeClr val="lt1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400">
                <a:solidFill>
                  <a:schemeClr val="lt1"/>
                </a:solidFill>
              </a:defRPr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400">
                <a:solidFill>
                  <a:schemeClr val="lt1"/>
                </a:solidFill>
              </a:defRPr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400">
                <a:solidFill>
                  <a:schemeClr val="lt1"/>
                </a:solidFill>
              </a:defRPr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400">
                <a:solidFill>
                  <a:schemeClr val="lt1"/>
                </a:solidFill>
              </a:defRPr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400">
                <a:solidFill>
                  <a:schemeClr val="lt1"/>
                </a:solidFill>
              </a:defRPr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400">
                <a:solidFill>
                  <a:schemeClr val="lt1"/>
                </a:solidFill>
              </a:defRPr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400">
                <a:solidFill>
                  <a:schemeClr val="lt1"/>
                </a:solidFill>
              </a:defRPr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folie Bild">
  <p:cSld name="Titelfolie Bild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8"/>
          <p:cNvSpPr/>
          <p:nvPr/>
        </p:nvSpPr>
        <p:spPr>
          <a:xfrm flipH="1">
            <a:off x="-2001" y="-9563"/>
            <a:ext cx="12193996" cy="6867563"/>
          </a:xfrm>
          <a:custGeom>
            <a:avLst/>
            <a:gdLst/>
            <a:ahLst/>
            <a:cxnLst/>
            <a:rect l="l" t="t" r="r" b="b"/>
            <a:pathLst>
              <a:path w="12193996" h="6867563" extrusionOk="0">
                <a:moveTo>
                  <a:pt x="1477966" y="0"/>
                </a:moveTo>
                <a:lnTo>
                  <a:pt x="0" y="0"/>
                </a:lnTo>
                <a:lnTo>
                  <a:pt x="0" y="6849849"/>
                </a:lnTo>
                <a:lnTo>
                  <a:pt x="2025" y="6849849"/>
                </a:lnTo>
                <a:lnTo>
                  <a:pt x="2025" y="6867563"/>
                </a:lnTo>
                <a:lnTo>
                  <a:pt x="12193996" y="6867563"/>
                </a:lnTo>
                <a:lnTo>
                  <a:pt x="12193996" y="520763"/>
                </a:lnTo>
                <a:lnTo>
                  <a:pt x="12191490" y="520634"/>
                </a:lnTo>
                <a:cubicBezTo>
                  <a:pt x="11068690" y="528551"/>
                  <a:pt x="9238766" y="2499349"/>
                  <a:pt x="7571206" y="2379594"/>
                </a:cubicBezTo>
                <a:cubicBezTo>
                  <a:pt x="5849854" y="2255977"/>
                  <a:pt x="3310274" y="574208"/>
                  <a:pt x="1598077" y="35475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53099">
                <a:srgbClr val="FAFBFD">
                  <a:alpha val="43529"/>
                </a:srgbClr>
              </a:gs>
              <a:gs pos="100000">
                <a:srgbClr val="FFFCF2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18"/>
          <p:cNvSpPr/>
          <p:nvPr/>
        </p:nvSpPr>
        <p:spPr>
          <a:xfrm>
            <a:off x="-1996" y="1384804"/>
            <a:ext cx="12193995" cy="5473196"/>
          </a:xfrm>
          <a:custGeom>
            <a:avLst/>
            <a:gdLst/>
            <a:ahLst/>
            <a:cxnLst/>
            <a:rect l="l" t="t" r="r" b="b"/>
            <a:pathLst>
              <a:path w="12193995" h="5319515" extrusionOk="0">
                <a:moveTo>
                  <a:pt x="335074" y="1684"/>
                </a:moveTo>
                <a:cubicBezTo>
                  <a:pt x="513494" y="-3170"/>
                  <a:pt x="703412" y="2357"/>
                  <a:pt x="906472" y="19747"/>
                </a:cubicBezTo>
                <a:cubicBezTo>
                  <a:pt x="2530955" y="158866"/>
                  <a:pt x="5523146" y="1846053"/>
                  <a:pt x="7462041" y="1955573"/>
                </a:cubicBezTo>
                <a:cubicBezTo>
                  <a:pt x="9158574" y="2051403"/>
                  <a:pt x="11025622" y="420363"/>
                  <a:pt x="12120596" y="518741"/>
                </a:cubicBezTo>
                <a:lnTo>
                  <a:pt x="12193995" y="529859"/>
                </a:lnTo>
                <a:lnTo>
                  <a:pt x="12193995" y="4750788"/>
                </a:lnTo>
                <a:lnTo>
                  <a:pt x="12193995" y="5319515"/>
                </a:lnTo>
                <a:lnTo>
                  <a:pt x="0" y="5319515"/>
                </a:lnTo>
                <a:lnTo>
                  <a:pt x="0" y="24889"/>
                </a:lnTo>
                <a:lnTo>
                  <a:pt x="139117" y="11445"/>
                </a:lnTo>
                <a:cubicBezTo>
                  <a:pt x="202877" y="6784"/>
                  <a:pt x="268167" y="3504"/>
                  <a:pt x="335074" y="1684"/>
                </a:cubicBezTo>
                <a:close/>
              </a:path>
            </a:pathLst>
          </a:custGeom>
          <a:gradFill>
            <a:gsLst>
              <a:gs pos="0">
                <a:srgbClr val="FEFEFF">
                  <a:alpha val="80000"/>
                </a:srgbClr>
              </a:gs>
              <a:gs pos="53099">
                <a:srgbClr val="FAFBFD">
                  <a:alpha val="69411"/>
                </a:srgbClr>
              </a:gs>
              <a:gs pos="100000">
                <a:srgbClr val="FFFCF2">
                  <a:alpha val="30588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18"/>
          <p:cNvSpPr txBox="1">
            <a:spLocks noGrp="1"/>
          </p:cNvSpPr>
          <p:nvPr>
            <p:ph type="ftr" idx="11"/>
          </p:nvPr>
        </p:nvSpPr>
        <p:spPr>
          <a:xfrm>
            <a:off x="12207707" y="69215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6000" tIns="10800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18"/>
          <p:cNvSpPr txBox="1">
            <a:spLocks noGrp="1"/>
          </p:cNvSpPr>
          <p:nvPr>
            <p:ph type="sldNum" idx="12"/>
          </p:nvPr>
        </p:nvSpPr>
        <p:spPr>
          <a:xfrm>
            <a:off x="12207707" y="404813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8000" rIns="36000" bIns="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158" name="Google Shape;158;p18"/>
          <p:cNvSpPr txBox="1">
            <a:spLocks noGrp="1"/>
          </p:cNvSpPr>
          <p:nvPr>
            <p:ph type="dt" idx="10"/>
          </p:nvPr>
        </p:nvSpPr>
        <p:spPr>
          <a:xfrm>
            <a:off x="874712" y="6873558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59" name="Google Shape;159;p18"/>
          <p:cNvGrpSpPr/>
          <p:nvPr/>
        </p:nvGrpSpPr>
        <p:grpSpPr>
          <a:xfrm>
            <a:off x="0" y="5259999"/>
            <a:ext cx="12192000" cy="1598001"/>
            <a:chOff x="3789680" y="5259999"/>
            <a:chExt cx="12192000" cy="1598001"/>
          </a:xfrm>
        </p:grpSpPr>
        <p:sp>
          <p:nvSpPr>
            <p:cNvPr id="160" name="Google Shape;160;p18"/>
            <p:cNvSpPr/>
            <p:nvPr/>
          </p:nvSpPr>
          <p:spPr>
            <a:xfrm>
              <a:off x="3789680" y="5296140"/>
              <a:ext cx="12192000" cy="1561860"/>
            </a:xfrm>
            <a:custGeom>
              <a:avLst/>
              <a:gdLst/>
              <a:ahLst/>
              <a:cxnLst/>
              <a:rect l="l" t="t" r="r" b="b"/>
              <a:pathLst>
                <a:path w="12192000" h="1561860" extrusionOk="0">
                  <a:moveTo>
                    <a:pt x="0" y="0"/>
                  </a:moveTo>
                  <a:lnTo>
                    <a:pt x="50242" y="20309"/>
                  </a:lnTo>
                  <a:cubicBezTo>
                    <a:pt x="583063" y="231386"/>
                    <a:pt x="2887228" y="1075696"/>
                    <a:pt x="5653345" y="1075696"/>
                  </a:cubicBezTo>
                  <a:cubicBezTo>
                    <a:pt x="7547704" y="1075696"/>
                    <a:pt x="9171224" y="383258"/>
                    <a:pt x="10191379" y="353087"/>
                  </a:cubicBezTo>
                  <a:cubicBezTo>
                    <a:pt x="10907595" y="331966"/>
                    <a:pt x="11392258" y="385921"/>
                    <a:pt x="12078809" y="836333"/>
                  </a:cubicBezTo>
                  <a:lnTo>
                    <a:pt x="12192000" y="913645"/>
                  </a:lnTo>
                  <a:lnTo>
                    <a:pt x="12192000" y="1561860"/>
                  </a:lnTo>
                  <a:lnTo>
                    <a:pt x="0" y="1561860"/>
                  </a:lnTo>
                  <a:close/>
                </a:path>
              </a:pathLst>
            </a:custGeom>
            <a:gradFill>
              <a:gsLst>
                <a:gs pos="0">
                  <a:srgbClr val="FFFCF2">
                    <a:alpha val="0"/>
                  </a:srgbClr>
                </a:gs>
                <a:gs pos="100000">
                  <a:srgbClr val="FFFFFF">
                    <a:alpha val="8000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61;p18"/>
            <p:cNvSpPr/>
            <p:nvPr/>
          </p:nvSpPr>
          <p:spPr>
            <a:xfrm>
              <a:off x="11839399" y="5560491"/>
              <a:ext cx="4142281" cy="1297509"/>
            </a:xfrm>
            <a:custGeom>
              <a:avLst/>
              <a:gdLst/>
              <a:ahLst/>
              <a:cxnLst/>
              <a:rect l="l" t="t" r="r" b="b"/>
              <a:pathLst>
                <a:path w="4142281" h="1297509" extrusionOk="0">
                  <a:moveTo>
                    <a:pt x="4142281" y="0"/>
                  </a:moveTo>
                  <a:lnTo>
                    <a:pt x="4142281" y="1297509"/>
                  </a:lnTo>
                  <a:lnTo>
                    <a:pt x="0" y="1297509"/>
                  </a:lnTo>
                  <a:lnTo>
                    <a:pt x="64565" y="1247848"/>
                  </a:lnTo>
                  <a:cubicBezTo>
                    <a:pt x="430606" y="983071"/>
                    <a:pt x="987199" y="684633"/>
                    <a:pt x="1725233" y="580915"/>
                  </a:cubicBezTo>
                  <a:cubicBezTo>
                    <a:pt x="2944455" y="409473"/>
                    <a:pt x="3562983" y="446686"/>
                    <a:pt x="4107369" y="29168"/>
                  </a:cubicBezTo>
                  <a:close/>
                </a:path>
              </a:pathLst>
            </a:custGeom>
            <a:solidFill>
              <a:srgbClr val="FFFFFF">
                <a:alpha val="69411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62" name="Google Shape;162;p18"/>
            <p:cNvGrpSpPr/>
            <p:nvPr/>
          </p:nvGrpSpPr>
          <p:grpSpPr>
            <a:xfrm>
              <a:off x="13555839" y="5259999"/>
              <a:ext cx="1530491" cy="1036832"/>
              <a:chOff x="9156700" y="3262951"/>
              <a:chExt cx="2806127" cy="1901013"/>
            </a:xfrm>
          </p:grpSpPr>
          <p:sp>
            <p:nvSpPr>
              <p:cNvPr id="163" name="Google Shape;163;p18"/>
              <p:cNvSpPr/>
              <p:nvPr/>
            </p:nvSpPr>
            <p:spPr>
              <a:xfrm>
                <a:off x="9156700" y="3262951"/>
                <a:ext cx="2806127" cy="1901013"/>
              </a:xfrm>
              <a:custGeom>
                <a:avLst/>
                <a:gdLst/>
                <a:ahLst/>
                <a:cxnLst/>
                <a:rect l="l" t="t" r="r" b="b"/>
                <a:pathLst>
                  <a:path w="2806127" h="1901013" extrusionOk="0">
                    <a:moveTo>
                      <a:pt x="2789320" y="1116973"/>
                    </a:moveTo>
                    <a:lnTo>
                      <a:pt x="2650389" y="1140290"/>
                    </a:lnTo>
                    <a:cubicBezTo>
                      <a:pt x="2635815" y="1109200"/>
                      <a:pt x="2578494" y="1017874"/>
                      <a:pt x="2578494" y="1017874"/>
                    </a:cubicBezTo>
                    <a:cubicBezTo>
                      <a:pt x="2578494" y="1017874"/>
                      <a:pt x="2463851" y="1036334"/>
                      <a:pt x="2445391" y="1039248"/>
                    </a:cubicBezTo>
                    <a:lnTo>
                      <a:pt x="2505628" y="671031"/>
                    </a:lnTo>
                    <a:cubicBezTo>
                      <a:pt x="2544490" y="479636"/>
                      <a:pt x="2483282" y="307671"/>
                      <a:pt x="2270513" y="307671"/>
                    </a:cubicBezTo>
                    <a:cubicBezTo>
                      <a:pt x="2187931" y="307671"/>
                      <a:pt x="2118951" y="346533"/>
                      <a:pt x="2081060" y="370822"/>
                    </a:cubicBezTo>
                    <a:cubicBezTo>
                      <a:pt x="2049971" y="334875"/>
                      <a:pt x="1992649" y="307671"/>
                      <a:pt x="1934356" y="307671"/>
                    </a:cubicBezTo>
                    <a:cubicBezTo>
                      <a:pt x="1896466" y="307671"/>
                      <a:pt x="1809998" y="314472"/>
                      <a:pt x="1729359" y="373737"/>
                    </a:cubicBezTo>
                    <a:lnTo>
                      <a:pt x="1739075" y="319330"/>
                    </a:lnTo>
                    <a:cubicBezTo>
                      <a:pt x="1692440" y="315444"/>
                      <a:pt x="1513675" y="319330"/>
                      <a:pt x="1465097" y="323216"/>
                    </a:cubicBezTo>
                    <a:lnTo>
                      <a:pt x="1525334" y="7462"/>
                    </a:lnTo>
                    <a:cubicBezTo>
                      <a:pt x="1439837" y="662"/>
                      <a:pt x="1218324" y="-10997"/>
                      <a:pt x="976408" y="23979"/>
                    </a:cubicBezTo>
                    <a:lnTo>
                      <a:pt x="914229" y="330017"/>
                    </a:lnTo>
                    <a:cubicBezTo>
                      <a:pt x="676199" y="398025"/>
                      <a:pt x="524637" y="617596"/>
                      <a:pt x="524637" y="919748"/>
                    </a:cubicBezTo>
                    <a:cubicBezTo>
                      <a:pt x="524637" y="979012"/>
                      <a:pt x="532409" y="1030505"/>
                      <a:pt x="546983" y="1074224"/>
                    </a:cubicBezTo>
                    <a:cubicBezTo>
                      <a:pt x="412909" y="1090741"/>
                      <a:pt x="168078" y="1134460"/>
                      <a:pt x="3886" y="1223843"/>
                    </a:cubicBezTo>
                    <a:cubicBezTo>
                      <a:pt x="40805" y="1258819"/>
                      <a:pt x="96183" y="1311283"/>
                      <a:pt x="136017" y="1358888"/>
                    </a:cubicBezTo>
                    <a:lnTo>
                      <a:pt x="0" y="1407466"/>
                    </a:lnTo>
                    <a:cubicBezTo>
                      <a:pt x="125330" y="1553198"/>
                      <a:pt x="221513" y="1688244"/>
                      <a:pt x="305067" y="1901013"/>
                    </a:cubicBezTo>
                    <a:cubicBezTo>
                      <a:pt x="481889" y="1807745"/>
                      <a:pt x="727691" y="1670756"/>
                      <a:pt x="1171689" y="1670756"/>
                    </a:cubicBezTo>
                    <a:cubicBezTo>
                      <a:pt x="1380573" y="1670756"/>
                      <a:pt x="1996535" y="1829119"/>
                      <a:pt x="2424989" y="1829119"/>
                    </a:cubicBezTo>
                    <a:cubicBezTo>
                      <a:pt x="2559063" y="1829119"/>
                      <a:pt x="2666905" y="1816489"/>
                      <a:pt x="2770861" y="1763053"/>
                    </a:cubicBezTo>
                    <a:cubicBezTo>
                      <a:pt x="2794178" y="1627036"/>
                      <a:pt x="2826239" y="1344315"/>
                      <a:pt x="2789320" y="1116973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64" name="Google Shape;164;p18"/>
              <p:cNvGrpSpPr/>
              <p:nvPr/>
            </p:nvGrpSpPr>
            <p:grpSpPr>
              <a:xfrm>
                <a:off x="9360725" y="3384916"/>
                <a:ext cx="2478839" cy="1607083"/>
                <a:chOff x="9391840" y="2846737"/>
                <a:chExt cx="2478839" cy="1607083"/>
              </a:xfrm>
            </p:grpSpPr>
            <p:sp>
              <p:nvSpPr>
                <p:cNvPr id="165" name="Google Shape;165;p18"/>
                <p:cNvSpPr/>
                <p:nvPr/>
              </p:nvSpPr>
              <p:spPr>
                <a:xfrm>
                  <a:off x="9391840" y="3874777"/>
                  <a:ext cx="2391956" cy="5790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91956" h="579043" extrusionOk="0">
                      <a:moveTo>
                        <a:pt x="2391956" y="217627"/>
                      </a:moveTo>
                      <a:cubicBezTo>
                        <a:pt x="2283143" y="291465"/>
                        <a:pt x="2064544" y="386677"/>
                        <a:pt x="1727416" y="301181"/>
                      </a:cubicBezTo>
                      <a:cubicBezTo>
                        <a:pt x="1695355" y="292437"/>
                        <a:pt x="1664265" y="284664"/>
                        <a:pt x="1635119" y="275920"/>
                      </a:cubicBezTo>
                      <a:cubicBezTo>
                        <a:pt x="1422349" y="183623"/>
                        <a:pt x="1205694" y="84525"/>
                        <a:pt x="1118254" y="19431"/>
                      </a:cubicBezTo>
                      <a:cubicBezTo>
                        <a:pt x="1362113" y="57321"/>
                        <a:pt x="1727416" y="95212"/>
                        <a:pt x="2316175" y="0"/>
                      </a:cubicBezTo>
                      <a:cubicBezTo>
                        <a:pt x="2316175" y="972"/>
                        <a:pt x="2371554" y="88411"/>
                        <a:pt x="2391956" y="217627"/>
                      </a:cubicBezTo>
                      <a:moveTo>
                        <a:pt x="102984" y="276892"/>
                      </a:moveTo>
                      <a:lnTo>
                        <a:pt x="0" y="313811"/>
                      </a:lnTo>
                      <a:cubicBezTo>
                        <a:pt x="0" y="313811"/>
                        <a:pt x="117558" y="453714"/>
                        <a:pt x="137960" y="499377"/>
                      </a:cubicBezTo>
                      <a:lnTo>
                        <a:pt x="167107" y="579044"/>
                      </a:lnTo>
                      <a:cubicBezTo>
                        <a:pt x="167107" y="579044"/>
                        <a:pt x="539210" y="374047"/>
                        <a:pt x="1079392" y="405136"/>
                      </a:cubicBezTo>
                      <a:cubicBezTo>
                        <a:pt x="1201807" y="411937"/>
                        <a:pt x="1309649" y="447885"/>
                        <a:pt x="1309649" y="447885"/>
                      </a:cubicBezTo>
                      <a:cubicBezTo>
                        <a:pt x="1309649" y="447885"/>
                        <a:pt x="1089108" y="304095"/>
                        <a:pt x="1045388" y="290493"/>
                      </a:cubicBezTo>
                      <a:cubicBezTo>
                        <a:pt x="833590" y="238030"/>
                        <a:pt x="631508" y="221513"/>
                        <a:pt x="512007" y="217627"/>
                      </a:cubicBezTo>
                      <a:cubicBezTo>
                        <a:pt x="307010" y="272034"/>
                        <a:pt x="132131" y="365303"/>
                        <a:pt x="132131" y="365303"/>
                      </a:cubicBezTo>
                      <a:cubicBezTo>
                        <a:pt x="132131" y="365303"/>
                        <a:pt x="117558" y="321583"/>
                        <a:pt x="102984" y="276892"/>
                      </a:cubicBezTo>
                    </a:path>
                  </a:pathLst>
                </a:custGeom>
                <a:solidFill>
                  <a:srgbClr val="E3061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6" name="Google Shape;166;p18"/>
                <p:cNvSpPr/>
                <p:nvPr/>
              </p:nvSpPr>
              <p:spPr>
                <a:xfrm>
                  <a:off x="9406413" y="3893237"/>
                  <a:ext cx="2464266" cy="5413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64266" h="541330" extrusionOk="0">
                      <a:moveTo>
                        <a:pt x="2459965" y="130188"/>
                      </a:moveTo>
                      <a:cubicBezTo>
                        <a:pt x="2459965" y="130188"/>
                        <a:pt x="2432761" y="162249"/>
                        <a:pt x="2377383" y="199168"/>
                      </a:cubicBezTo>
                      <a:cubicBezTo>
                        <a:pt x="2268569" y="273006"/>
                        <a:pt x="2049971" y="368217"/>
                        <a:pt x="1712843" y="282721"/>
                      </a:cubicBezTo>
                      <a:cubicBezTo>
                        <a:pt x="1680781" y="273977"/>
                        <a:pt x="1649692" y="266205"/>
                        <a:pt x="1620545" y="257461"/>
                      </a:cubicBezTo>
                      <a:cubicBezTo>
                        <a:pt x="1312564" y="167107"/>
                        <a:pt x="1129913" y="50521"/>
                        <a:pt x="717976" y="0"/>
                      </a:cubicBezTo>
                      <a:cubicBezTo>
                        <a:pt x="438169" y="6801"/>
                        <a:pt x="155448" y="39834"/>
                        <a:pt x="0" y="101041"/>
                      </a:cubicBezTo>
                      <a:cubicBezTo>
                        <a:pt x="0" y="101041"/>
                        <a:pt x="42748" y="144761"/>
                        <a:pt x="54407" y="162249"/>
                      </a:cubicBezTo>
                      <a:cubicBezTo>
                        <a:pt x="61208" y="175851"/>
                        <a:pt x="75781" y="217627"/>
                        <a:pt x="89383" y="258432"/>
                      </a:cubicBezTo>
                      <a:cubicBezTo>
                        <a:pt x="104927" y="303124"/>
                        <a:pt x="118529" y="345872"/>
                        <a:pt x="118529" y="345872"/>
                      </a:cubicBezTo>
                      <a:cubicBezTo>
                        <a:pt x="118529" y="345872"/>
                        <a:pt x="293408" y="252603"/>
                        <a:pt x="498405" y="198196"/>
                      </a:cubicBezTo>
                      <a:cubicBezTo>
                        <a:pt x="594589" y="172936"/>
                        <a:pt x="697573" y="155448"/>
                        <a:pt x="791813" y="161277"/>
                      </a:cubicBezTo>
                      <a:cubicBezTo>
                        <a:pt x="1106596" y="180708"/>
                        <a:pt x="1360170" y="343929"/>
                        <a:pt x="1641920" y="476059"/>
                      </a:cubicBezTo>
                      <a:cubicBezTo>
                        <a:pt x="1837201" y="530466"/>
                        <a:pt x="2314232" y="572243"/>
                        <a:pt x="2448306" y="511035"/>
                      </a:cubicBezTo>
                      <a:cubicBezTo>
                        <a:pt x="2447335" y="511035"/>
                        <a:pt x="2474538" y="381819"/>
                        <a:pt x="2459965" y="130188"/>
                      </a:cubicBezTo>
                    </a:path>
                  </a:pathLst>
                </a:custGeom>
                <a:solidFill>
                  <a:srgbClr val="FEC7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7" name="Google Shape;167;p18"/>
                <p:cNvSpPr/>
                <p:nvPr/>
              </p:nvSpPr>
              <p:spPr>
                <a:xfrm>
                  <a:off x="9832924" y="2846737"/>
                  <a:ext cx="1751457" cy="10134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1457" h="1013467" extrusionOk="0">
                      <a:moveTo>
                        <a:pt x="396392" y="461627"/>
                      </a:moveTo>
                      <a:cubicBezTo>
                        <a:pt x="269119" y="461627"/>
                        <a:pt x="195282" y="639420"/>
                        <a:pt x="195282" y="765722"/>
                      </a:cubicBezTo>
                      <a:cubicBezTo>
                        <a:pt x="195282" y="817214"/>
                        <a:pt x="207912" y="840531"/>
                        <a:pt x="236087" y="840531"/>
                      </a:cubicBezTo>
                      <a:cubicBezTo>
                        <a:pt x="307981" y="840531"/>
                        <a:pt x="430397" y="632620"/>
                        <a:pt x="454685" y="503403"/>
                      </a:cubicBezTo>
                      <a:lnTo>
                        <a:pt x="460515" y="470371"/>
                      </a:lnTo>
                      <a:cubicBezTo>
                        <a:pt x="442055" y="465513"/>
                        <a:pt x="422624" y="461627"/>
                        <a:pt x="396392" y="461627"/>
                      </a:cubicBezTo>
                      <a:moveTo>
                        <a:pt x="546983" y="996951"/>
                      </a:moveTo>
                      <a:lnTo>
                        <a:pt x="361417" y="996951"/>
                      </a:lnTo>
                      <a:cubicBezTo>
                        <a:pt x="370161" y="948373"/>
                        <a:pt x="385705" y="893966"/>
                        <a:pt x="411937" y="821100"/>
                      </a:cubicBezTo>
                      <a:lnTo>
                        <a:pt x="409023" y="821100"/>
                      </a:lnTo>
                      <a:cubicBezTo>
                        <a:pt x="350730" y="919227"/>
                        <a:pt x="267176" y="1013467"/>
                        <a:pt x="162249" y="1013467"/>
                      </a:cubicBezTo>
                      <a:cubicBezTo>
                        <a:pt x="54407" y="1013467"/>
                        <a:pt x="0" y="943515"/>
                        <a:pt x="0" y="797783"/>
                      </a:cubicBezTo>
                      <a:cubicBezTo>
                        <a:pt x="0" y="541294"/>
                        <a:pt x="133102" y="306179"/>
                        <a:pt x="432340" y="306179"/>
                      </a:cubicBezTo>
                      <a:cubicBezTo>
                        <a:pt x="448856" y="306179"/>
                        <a:pt x="464401" y="307150"/>
                        <a:pt x="490633" y="312008"/>
                      </a:cubicBezTo>
                      <a:lnTo>
                        <a:pt x="520751" y="155588"/>
                      </a:lnTo>
                      <a:lnTo>
                        <a:pt x="520751" y="154617"/>
                      </a:lnTo>
                      <a:cubicBezTo>
                        <a:pt x="490633" y="148788"/>
                        <a:pt x="445941" y="143930"/>
                        <a:pt x="406108" y="141015"/>
                      </a:cubicBezTo>
                      <a:lnTo>
                        <a:pt x="432340" y="13742"/>
                      </a:lnTo>
                      <a:cubicBezTo>
                        <a:pt x="526580" y="4027"/>
                        <a:pt x="623735" y="-2774"/>
                        <a:pt x="736435" y="1112"/>
                      </a:cubicBezTo>
                      <a:lnTo>
                        <a:pt x="546983" y="996951"/>
                      </a:lnTo>
                      <a:close/>
                      <a:moveTo>
                        <a:pt x="1666208" y="996951"/>
                      </a:moveTo>
                      <a:lnTo>
                        <a:pt x="1481614" y="996951"/>
                      </a:lnTo>
                      <a:lnTo>
                        <a:pt x="1548651" y="581127"/>
                      </a:lnTo>
                      <a:cubicBezTo>
                        <a:pt x="1562252" y="513119"/>
                        <a:pt x="1552537" y="486887"/>
                        <a:pt x="1521447" y="486887"/>
                      </a:cubicBezTo>
                      <a:cubicBezTo>
                        <a:pt x="1458297" y="486887"/>
                        <a:pt x="1345597" y="653022"/>
                        <a:pt x="1319365" y="815271"/>
                      </a:cubicBezTo>
                      <a:lnTo>
                        <a:pt x="1290218" y="996951"/>
                      </a:lnTo>
                      <a:lnTo>
                        <a:pt x="1105624" y="996951"/>
                      </a:lnTo>
                      <a:lnTo>
                        <a:pt x="1174604" y="581127"/>
                      </a:lnTo>
                      <a:cubicBezTo>
                        <a:pt x="1188206" y="513119"/>
                        <a:pt x="1178490" y="486887"/>
                        <a:pt x="1147401" y="486887"/>
                      </a:cubicBezTo>
                      <a:cubicBezTo>
                        <a:pt x="1084250" y="486887"/>
                        <a:pt x="974465" y="651079"/>
                        <a:pt x="944347" y="811385"/>
                      </a:cubicBezTo>
                      <a:lnTo>
                        <a:pt x="908399" y="996951"/>
                      </a:lnTo>
                      <a:lnTo>
                        <a:pt x="723805" y="996951"/>
                      </a:lnTo>
                      <a:lnTo>
                        <a:pt x="823874" y="475228"/>
                      </a:lnTo>
                      <a:lnTo>
                        <a:pt x="823874" y="471342"/>
                      </a:lnTo>
                      <a:cubicBezTo>
                        <a:pt x="793756" y="465513"/>
                        <a:pt x="749065" y="460655"/>
                        <a:pt x="709232" y="457740"/>
                      </a:cubicBezTo>
                      <a:lnTo>
                        <a:pt x="735463" y="330467"/>
                      </a:lnTo>
                      <a:cubicBezTo>
                        <a:pt x="833590" y="319780"/>
                        <a:pt x="926859" y="313951"/>
                        <a:pt x="1028871" y="317837"/>
                      </a:cubicBezTo>
                      <a:cubicBezTo>
                        <a:pt x="1018185" y="371273"/>
                        <a:pt x="999725" y="432480"/>
                        <a:pt x="977379" y="492716"/>
                      </a:cubicBezTo>
                      <a:lnTo>
                        <a:pt x="980294" y="492716"/>
                      </a:lnTo>
                      <a:cubicBezTo>
                        <a:pt x="1041502" y="387789"/>
                        <a:pt x="1107567" y="307150"/>
                        <a:pt x="1227068" y="307150"/>
                      </a:cubicBezTo>
                      <a:cubicBezTo>
                        <a:pt x="1307706" y="307150"/>
                        <a:pt x="1360170" y="348927"/>
                        <a:pt x="1360170" y="441224"/>
                      </a:cubicBezTo>
                      <a:cubicBezTo>
                        <a:pt x="1360170" y="457740"/>
                        <a:pt x="1356284" y="475228"/>
                        <a:pt x="1349483" y="502432"/>
                      </a:cubicBezTo>
                      <a:lnTo>
                        <a:pt x="1350455" y="503403"/>
                      </a:lnTo>
                      <a:cubicBezTo>
                        <a:pt x="1412634" y="390704"/>
                        <a:pt x="1489386" y="307150"/>
                        <a:pt x="1608887" y="307150"/>
                      </a:cubicBezTo>
                      <a:cubicBezTo>
                        <a:pt x="1741018" y="307150"/>
                        <a:pt x="1768221" y="402362"/>
                        <a:pt x="1742961" y="529635"/>
                      </a:cubicBezTo>
                      <a:lnTo>
                        <a:pt x="1666208" y="996951"/>
                      </a:lnTo>
                      <a:close/>
                    </a:path>
                  </a:pathLst>
                </a:custGeom>
                <a:solidFill>
                  <a:srgbClr val="1F368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</p:grpSp>
      <p:sp>
        <p:nvSpPr>
          <p:cNvPr id="168" name="Google Shape;168;p18"/>
          <p:cNvSpPr txBox="1">
            <a:spLocks noGrp="1"/>
          </p:cNvSpPr>
          <p:nvPr>
            <p:ph type="subTitle" idx="1"/>
          </p:nvPr>
        </p:nvSpPr>
        <p:spPr>
          <a:xfrm>
            <a:off x="874712" y="5042415"/>
            <a:ext cx="7921626" cy="1050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6000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69" name="Google Shape;169;p18"/>
          <p:cNvSpPr txBox="1">
            <a:spLocks noGrp="1"/>
          </p:cNvSpPr>
          <p:nvPr>
            <p:ph type="title"/>
          </p:nvPr>
        </p:nvSpPr>
        <p:spPr>
          <a:xfrm>
            <a:off x="874712" y="3320733"/>
            <a:ext cx="7921626" cy="17216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2000" rIns="0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  <a:defRPr sz="54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400"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400"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400"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400"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400"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400"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400"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4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piteltrenner">
  <p:cSld name="Kapiteltrenner">
    <p:bg>
      <p:bgPr>
        <a:solidFill>
          <a:schemeClr val="accent5"/>
        </a:solidFill>
        <a:effectLst/>
      </p:bgPr>
    </p:bg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9"/>
          <p:cNvSpPr txBox="1">
            <a:spLocks noGrp="1"/>
          </p:cNvSpPr>
          <p:nvPr>
            <p:ph type="ftr" idx="11"/>
          </p:nvPr>
        </p:nvSpPr>
        <p:spPr>
          <a:xfrm>
            <a:off x="12208028" y="69215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6000" tIns="10800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2" name="Google Shape;172;p19"/>
          <p:cNvSpPr txBox="1">
            <a:spLocks noGrp="1"/>
          </p:cNvSpPr>
          <p:nvPr>
            <p:ph type="sldNum" idx="12"/>
          </p:nvPr>
        </p:nvSpPr>
        <p:spPr>
          <a:xfrm>
            <a:off x="12208028" y="40894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8000" rIns="36000" bIns="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173" name="Google Shape;173;p19"/>
          <p:cNvSpPr txBox="1">
            <a:spLocks noGrp="1"/>
          </p:cNvSpPr>
          <p:nvPr>
            <p:ph type="dt" idx="10"/>
          </p:nvPr>
        </p:nvSpPr>
        <p:spPr>
          <a:xfrm>
            <a:off x="874712" y="6866889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4" name="Google Shape;174;p19"/>
          <p:cNvSpPr/>
          <p:nvPr/>
        </p:nvSpPr>
        <p:spPr>
          <a:xfrm flipH="1">
            <a:off x="0" y="1159746"/>
            <a:ext cx="12191999" cy="5698254"/>
          </a:xfrm>
          <a:custGeom>
            <a:avLst/>
            <a:gdLst/>
            <a:ahLst/>
            <a:cxnLst/>
            <a:rect l="l" t="t" r="r" b="b"/>
            <a:pathLst>
              <a:path w="12191999" h="5698254" extrusionOk="0">
                <a:moveTo>
                  <a:pt x="12191999" y="0"/>
                </a:moveTo>
                <a:lnTo>
                  <a:pt x="11543120" y="135521"/>
                </a:lnTo>
                <a:cubicBezTo>
                  <a:pt x="8279524" y="837096"/>
                  <a:pt x="4416550" y="1839754"/>
                  <a:pt x="146551" y="2393026"/>
                </a:cubicBezTo>
                <a:lnTo>
                  <a:pt x="0" y="2410886"/>
                </a:lnTo>
                <a:lnTo>
                  <a:pt x="0" y="5698254"/>
                </a:lnTo>
                <a:lnTo>
                  <a:pt x="12191999" y="5698254"/>
                </a:lnTo>
                <a:close/>
              </a:path>
            </a:pathLst>
          </a:custGeom>
          <a:gradFill>
            <a:gsLst>
              <a:gs pos="0">
                <a:srgbClr val="FFFCF2">
                  <a:alpha val="9411"/>
                </a:srgbClr>
              </a:gs>
              <a:gs pos="100000">
                <a:srgbClr val="FFFFFF">
                  <a:alpha val="9411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p19"/>
          <p:cNvSpPr/>
          <p:nvPr/>
        </p:nvSpPr>
        <p:spPr>
          <a:xfrm>
            <a:off x="0" y="939428"/>
            <a:ext cx="12192000" cy="5918573"/>
          </a:xfrm>
          <a:custGeom>
            <a:avLst/>
            <a:gdLst/>
            <a:ahLst/>
            <a:cxnLst/>
            <a:rect l="l" t="t" r="r" b="b"/>
            <a:pathLst>
              <a:path w="12192000" h="5918573" extrusionOk="0">
                <a:moveTo>
                  <a:pt x="9022237" y="20"/>
                </a:moveTo>
                <a:cubicBezTo>
                  <a:pt x="9929088" y="-1854"/>
                  <a:pt x="10932125" y="126158"/>
                  <a:pt x="11879037" y="389804"/>
                </a:cubicBezTo>
                <a:lnTo>
                  <a:pt x="12192000" y="485518"/>
                </a:lnTo>
                <a:lnTo>
                  <a:pt x="12192000" y="5918573"/>
                </a:lnTo>
                <a:lnTo>
                  <a:pt x="0" y="5918573"/>
                </a:lnTo>
                <a:lnTo>
                  <a:pt x="0" y="2628838"/>
                </a:lnTo>
                <a:lnTo>
                  <a:pt x="130957" y="2577407"/>
                </a:lnTo>
                <a:cubicBezTo>
                  <a:pt x="1244205" y="2178225"/>
                  <a:pt x="3358358" y="1895319"/>
                  <a:pt x="4597403" y="1498973"/>
                </a:cubicBezTo>
                <a:cubicBezTo>
                  <a:pt x="6013452" y="1046006"/>
                  <a:pt x="6849534" y="171823"/>
                  <a:pt x="8216901" y="38473"/>
                </a:cubicBezTo>
                <a:cubicBezTo>
                  <a:pt x="8473281" y="13470"/>
                  <a:pt x="8743206" y="596"/>
                  <a:pt x="9022237" y="20"/>
                </a:cubicBezTo>
                <a:close/>
              </a:path>
            </a:pathLst>
          </a:custGeom>
          <a:gradFill>
            <a:gsLst>
              <a:gs pos="0">
                <a:srgbClr val="FFFCF2">
                  <a:alpha val="9411"/>
                </a:srgbClr>
              </a:gs>
              <a:gs pos="100000">
                <a:srgbClr val="FFFFFF">
                  <a:alpha val="9411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76" name="Google Shape;176;p19"/>
          <p:cNvGrpSpPr/>
          <p:nvPr/>
        </p:nvGrpSpPr>
        <p:grpSpPr>
          <a:xfrm>
            <a:off x="0" y="5259999"/>
            <a:ext cx="12192000" cy="1598001"/>
            <a:chOff x="3789680" y="5259999"/>
            <a:chExt cx="12192000" cy="1598001"/>
          </a:xfrm>
        </p:grpSpPr>
        <p:sp>
          <p:nvSpPr>
            <p:cNvPr id="177" name="Google Shape;177;p19"/>
            <p:cNvSpPr/>
            <p:nvPr/>
          </p:nvSpPr>
          <p:spPr>
            <a:xfrm>
              <a:off x="3789680" y="5296140"/>
              <a:ext cx="12192000" cy="1561860"/>
            </a:xfrm>
            <a:custGeom>
              <a:avLst/>
              <a:gdLst/>
              <a:ahLst/>
              <a:cxnLst/>
              <a:rect l="l" t="t" r="r" b="b"/>
              <a:pathLst>
                <a:path w="12192000" h="1561860" extrusionOk="0">
                  <a:moveTo>
                    <a:pt x="0" y="0"/>
                  </a:moveTo>
                  <a:lnTo>
                    <a:pt x="50242" y="20309"/>
                  </a:lnTo>
                  <a:cubicBezTo>
                    <a:pt x="583063" y="231386"/>
                    <a:pt x="2887228" y="1075696"/>
                    <a:pt x="5653345" y="1075696"/>
                  </a:cubicBezTo>
                  <a:cubicBezTo>
                    <a:pt x="7547704" y="1075696"/>
                    <a:pt x="9171224" y="383258"/>
                    <a:pt x="10191379" y="353087"/>
                  </a:cubicBezTo>
                  <a:cubicBezTo>
                    <a:pt x="10907595" y="331966"/>
                    <a:pt x="11392258" y="385921"/>
                    <a:pt x="12078809" y="836333"/>
                  </a:cubicBezTo>
                  <a:lnTo>
                    <a:pt x="12192000" y="913645"/>
                  </a:lnTo>
                  <a:lnTo>
                    <a:pt x="12192000" y="1561860"/>
                  </a:lnTo>
                  <a:lnTo>
                    <a:pt x="0" y="1561860"/>
                  </a:lnTo>
                  <a:close/>
                </a:path>
              </a:pathLst>
            </a:custGeom>
            <a:gradFill>
              <a:gsLst>
                <a:gs pos="0">
                  <a:srgbClr val="FFFCF2">
                    <a:alpha val="0"/>
                  </a:srgbClr>
                </a:gs>
                <a:gs pos="100000">
                  <a:srgbClr val="FFFFFF">
                    <a:alpha val="8000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" name="Google Shape;178;p19"/>
            <p:cNvSpPr/>
            <p:nvPr/>
          </p:nvSpPr>
          <p:spPr>
            <a:xfrm>
              <a:off x="11839399" y="5560491"/>
              <a:ext cx="4142281" cy="1297509"/>
            </a:xfrm>
            <a:custGeom>
              <a:avLst/>
              <a:gdLst/>
              <a:ahLst/>
              <a:cxnLst/>
              <a:rect l="l" t="t" r="r" b="b"/>
              <a:pathLst>
                <a:path w="4142281" h="1297509" extrusionOk="0">
                  <a:moveTo>
                    <a:pt x="4142281" y="0"/>
                  </a:moveTo>
                  <a:lnTo>
                    <a:pt x="4142281" y="1297509"/>
                  </a:lnTo>
                  <a:lnTo>
                    <a:pt x="0" y="1297509"/>
                  </a:lnTo>
                  <a:lnTo>
                    <a:pt x="64565" y="1247848"/>
                  </a:lnTo>
                  <a:cubicBezTo>
                    <a:pt x="430606" y="983071"/>
                    <a:pt x="987199" y="684633"/>
                    <a:pt x="1725233" y="580915"/>
                  </a:cubicBezTo>
                  <a:cubicBezTo>
                    <a:pt x="2944455" y="409473"/>
                    <a:pt x="3562983" y="446686"/>
                    <a:pt x="4107369" y="29168"/>
                  </a:cubicBezTo>
                  <a:close/>
                </a:path>
              </a:pathLst>
            </a:custGeom>
            <a:solidFill>
              <a:srgbClr val="FFFFFF">
                <a:alpha val="69411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79" name="Google Shape;179;p19"/>
            <p:cNvGrpSpPr/>
            <p:nvPr/>
          </p:nvGrpSpPr>
          <p:grpSpPr>
            <a:xfrm>
              <a:off x="13555839" y="5259999"/>
              <a:ext cx="1530491" cy="1036832"/>
              <a:chOff x="9156700" y="3262951"/>
              <a:chExt cx="2806127" cy="1901013"/>
            </a:xfrm>
          </p:grpSpPr>
          <p:sp>
            <p:nvSpPr>
              <p:cNvPr id="180" name="Google Shape;180;p19"/>
              <p:cNvSpPr/>
              <p:nvPr/>
            </p:nvSpPr>
            <p:spPr>
              <a:xfrm>
                <a:off x="9156700" y="3262951"/>
                <a:ext cx="2806127" cy="1901013"/>
              </a:xfrm>
              <a:custGeom>
                <a:avLst/>
                <a:gdLst/>
                <a:ahLst/>
                <a:cxnLst/>
                <a:rect l="l" t="t" r="r" b="b"/>
                <a:pathLst>
                  <a:path w="2806127" h="1901013" extrusionOk="0">
                    <a:moveTo>
                      <a:pt x="2789320" y="1116973"/>
                    </a:moveTo>
                    <a:lnTo>
                      <a:pt x="2650389" y="1140290"/>
                    </a:lnTo>
                    <a:cubicBezTo>
                      <a:pt x="2635815" y="1109200"/>
                      <a:pt x="2578494" y="1017874"/>
                      <a:pt x="2578494" y="1017874"/>
                    </a:cubicBezTo>
                    <a:cubicBezTo>
                      <a:pt x="2578494" y="1017874"/>
                      <a:pt x="2463851" y="1036334"/>
                      <a:pt x="2445391" y="1039248"/>
                    </a:cubicBezTo>
                    <a:lnTo>
                      <a:pt x="2505628" y="671031"/>
                    </a:lnTo>
                    <a:cubicBezTo>
                      <a:pt x="2544490" y="479636"/>
                      <a:pt x="2483282" y="307671"/>
                      <a:pt x="2270513" y="307671"/>
                    </a:cubicBezTo>
                    <a:cubicBezTo>
                      <a:pt x="2187931" y="307671"/>
                      <a:pt x="2118951" y="346533"/>
                      <a:pt x="2081060" y="370822"/>
                    </a:cubicBezTo>
                    <a:cubicBezTo>
                      <a:pt x="2049971" y="334875"/>
                      <a:pt x="1992649" y="307671"/>
                      <a:pt x="1934356" y="307671"/>
                    </a:cubicBezTo>
                    <a:cubicBezTo>
                      <a:pt x="1896466" y="307671"/>
                      <a:pt x="1809998" y="314472"/>
                      <a:pt x="1729359" y="373737"/>
                    </a:cubicBezTo>
                    <a:lnTo>
                      <a:pt x="1739075" y="319330"/>
                    </a:lnTo>
                    <a:cubicBezTo>
                      <a:pt x="1692440" y="315444"/>
                      <a:pt x="1513675" y="319330"/>
                      <a:pt x="1465097" y="323216"/>
                    </a:cubicBezTo>
                    <a:lnTo>
                      <a:pt x="1525334" y="7462"/>
                    </a:lnTo>
                    <a:cubicBezTo>
                      <a:pt x="1439837" y="662"/>
                      <a:pt x="1218324" y="-10997"/>
                      <a:pt x="976408" y="23979"/>
                    </a:cubicBezTo>
                    <a:lnTo>
                      <a:pt x="914229" y="330017"/>
                    </a:lnTo>
                    <a:cubicBezTo>
                      <a:pt x="676199" y="398025"/>
                      <a:pt x="524637" y="617596"/>
                      <a:pt x="524637" y="919748"/>
                    </a:cubicBezTo>
                    <a:cubicBezTo>
                      <a:pt x="524637" y="979012"/>
                      <a:pt x="532409" y="1030505"/>
                      <a:pt x="546983" y="1074224"/>
                    </a:cubicBezTo>
                    <a:cubicBezTo>
                      <a:pt x="412909" y="1090741"/>
                      <a:pt x="168078" y="1134460"/>
                      <a:pt x="3886" y="1223843"/>
                    </a:cubicBezTo>
                    <a:cubicBezTo>
                      <a:pt x="40805" y="1258819"/>
                      <a:pt x="96183" y="1311283"/>
                      <a:pt x="136017" y="1358888"/>
                    </a:cubicBezTo>
                    <a:lnTo>
                      <a:pt x="0" y="1407466"/>
                    </a:lnTo>
                    <a:cubicBezTo>
                      <a:pt x="125330" y="1553198"/>
                      <a:pt x="221513" y="1688244"/>
                      <a:pt x="305067" y="1901013"/>
                    </a:cubicBezTo>
                    <a:cubicBezTo>
                      <a:pt x="481889" y="1807745"/>
                      <a:pt x="727691" y="1670756"/>
                      <a:pt x="1171689" y="1670756"/>
                    </a:cubicBezTo>
                    <a:cubicBezTo>
                      <a:pt x="1380573" y="1670756"/>
                      <a:pt x="1996535" y="1829119"/>
                      <a:pt x="2424989" y="1829119"/>
                    </a:cubicBezTo>
                    <a:cubicBezTo>
                      <a:pt x="2559063" y="1829119"/>
                      <a:pt x="2666905" y="1816489"/>
                      <a:pt x="2770861" y="1763053"/>
                    </a:cubicBezTo>
                    <a:cubicBezTo>
                      <a:pt x="2794178" y="1627036"/>
                      <a:pt x="2826239" y="1344315"/>
                      <a:pt x="2789320" y="1116973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81" name="Google Shape;181;p19"/>
              <p:cNvGrpSpPr/>
              <p:nvPr/>
            </p:nvGrpSpPr>
            <p:grpSpPr>
              <a:xfrm>
                <a:off x="9360725" y="3384916"/>
                <a:ext cx="2478839" cy="1607083"/>
                <a:chOff x="9391840" y="2846737"/>
                <a:chExt cx="2478839" cy="1607083"/>
              </a:xfrm>
            </p:grpSpPr>
            <p:sp>
              <p:nvSpPr>
                <p:cNvPr id="182" name="Google Shape;182;p19"/>
                <p:cNvSpPr/>
                <p:nvPr/>
              </p:nvSpPr>
              <p:spPr>
                <a:xfrm>
                  <a:off x="9391840" y="3874777"/>
                  <a:ext cx="2391956" cy="5790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91956" h="579043" extrusionOk="0">
                      <a:moveTo>
                        <a:pt x="2391956" y="217627"/>
                      </a:moveTo>
                      <a:cubicBezTo>
                        <a:pt x="2283143" y="291465"/>
                        <a:pt x="2064544" y="386677"/>
                        <a:pt x="1727416" y="301181"/>
                      </a:cubicBezTo>
                      <a:cubicBezTo>
                        <a:pt x="1695355" y="292437"/>
                        <a:pt x="1664265" y="284664"/>
                        <a:pt x="1635119" y="275920"/>
                      </a:cubicBezTo>
                      <a:cubicBezTo>
                        <a:pt x="1422349" y="183623"/>
                        <a:pt x="1205694" y="84525"/>
                        <a:pt x="1118254" y="19431"/>
                      </a:cubicBezTo>
                      <a:cubicBezTo>
                        <a:pt x="1362113" y="57321"/>
                        <a:pt x="1727416" y="95212"/>
                        <a:pt x="2316175" y="0"/>
                      </a:cubicBezTo>
                      <a:cubicBezTo>
                        <a:pt x="2316175" y="972"/>
                        <a:pt x="2371554" y="88411"/>
                        <a:pt x="2391956" y="217627"/>
                      </a:cubicBezTo>
                      <a:moveTo>
                        <a:pt x="102984" y="276892"/>
                      </a:moveTo>
                      <a:lnTo>
                        <a:pt x="0" y="313811"/>
                      </a:lnTo>
                      <a:cubicBezTo>
                        <a:pt x="0" y="313811"/>
                        <a:pt x="117558" y="453714"/>
                        <a:pt x="137960" y="499377"/>
                      </a:cubicBezTo>
                      <a:lnTo>
                        <a:pt x="167107" y="579044"/>
                      </a:lnTo>
                      <a:cubicBezTo>
                        <a:pt x="167107" y="579044"/>
                        <a:pt x="539210" y="374047"/>
                        <a:pt x="1079392" y="405136"/>
                      </a:cubicBezTo>
                      <a:cubicBezTo>
                        <a:pt x="1201807" y="411937"/>
                        <a:pt x="1309649" y="447885"/>
                        <a:pt x="1309649" y="447885"/>
                      </a:cubicBezTo>
                      <a:cubicBezTo>
                        <a:pt x="1309649" y="447885"/>
                        <a:pt x="1089108" y="304095"/>
                        <a:pt x="1045388" y="290493"/>
                      </a:cubicBezTo>
                      <a:cubicBezTo>
                        <a:pt x="833590" y="238030"/>
                        <a:pt x="631508" y="221513"/>
                        <a:pt x="512007" y="217627"/>
                      </a:cubicBezTo>
                      <a:cubicBezTo>
                        <a:pt x="307010" y="272034"/>
                        <a:pt x="132131" y="365303"/>
                        <a:pt x="132131" y="365303"/>
                      </a:cubicBezTo>
                      <a:cubicBezTo>
                        <a:pt x="132131" y="365303"/>
                        <a:pt x="117558" y="321583"/>
                        <a:pt x="102984" y="276892"/>
                      </a:cubicBezTo>
                    </a:path>
                  </a:pathLst>
                </a:custGeom>
                <a:solidFill>
                  <a:srgbClr val="E3061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3" name="Google Shape;183;p19"/>
                <p:cNvSpPr/>
                <p:nvPr/>
              </p:nvSpPr>
              <p:spPr>
                <a:xfrm>
                  <a:off x="9406413" y="3893237"/>
                  <a:ext cx="2464266" cy="5413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64266" h="541330" extrusionOk="0">
                      <a:moveTo>
                        <a:pt x="2459965" y="130188"/>
                      </a:moveTo>
                      <a:cubicBezTo>
                        <a:pt x="2459965" y="130188"/>
                        <a:pt x="2432761" y="162249"/>
                        <a:pt x="2377383" y="199168"/>
                      </a:cubicBezTo>
                      <a:cubicBezTo>
                        <a:pt x="2268569" y="273006"/>
                        <a:pt x="2049971" y="368217"/>
                        <a:pt x="1712843" y="282721"/>
                      </a:cubicBezTo>
                      <a:cubicBezTo>
                        <a:pt x="1680781" y="273977"/>
                        <a:pt x="1649692" y="266205"/>
                        <a:pt x="1620545" y="257461"/>
                      </a:cubicBezTo>
                      <a:cubicBezTo>
                        <a:pt x="1312564" y="167107"/>
                        <a:pt x="1129913" y="50521"/>
                        <a:pt x="717976" y="0"/>
                      </a:cubicBezTo>
                      <a:cubicBezTo>
                        <a:pt x="438169" y="6801"/>
                        <a:pt x="155448" y="39834"/>
                        <a:pt x="0" y="101041"/>
                      </a:cubicBezTo>
                      <a:cubicBezTo>
                        <a:pt x="0" y="101041"/>
                        <a:pt x="42748" y="144761"/>
                        <a:pt x="54407" y="162249"/>
                      </a:cubicBezTo>
                      <a:cubicBezTo>
                        <a:pt x="61208" y="175851"/>
                        <a:pt x="75781" y="217627"/>
                        <a:pt x="89383" y="258432"/>
                      </a:cubicBezTo>
                      <a:cubicBezTo>
                        <a:pt x="104927" y="303124"/>
                        <a:pt x="118529" y="345872"/>
                        <a:pt x="118529" y="345872"/>
                      </a:cubicBezTo>
                      <a:cubicBezTo>
                        <a:pt x="118529" y="345872"/>
                        <a:pt x="293408" y="252603"/>
                        <a:pt x="498405" y="198196"/>
                      </a:cubicBezTo>
                      <a:cubicBezTo>
                        <a:pt x="594589" y="172936"/>
                        <a:pt x="697573" y="155448"/>
                        <a:pt x="791813" y="161277"/>
                      </a:cubicBezTo>
                      <a:cubicBezTo>
                        <a:pt x="1106596" y="180708"/>
                        <a:pt x="1360170" y="343929"/>
                        <a:pt x="1641920" y="476059"/>
                      </a:cubicBezTo>
                      <a:cubicBezTo>
                        <a:pt x="1837201" y="530466"/>
                        <a:pt x="2314232" y="572243"/>
                        <a:pt x="2448306" y="511035"/>
                      </a:cubicBezTo>
                      <a:cubicBezTo>
                        <a:pt x="2447335" y="511035"/>
                        <a:pt x="2474538" y="381819"/>
                        <a:pt x="2459965" y="130188"/>
                      </a:cubicBezTo>
                    </a:path>
                  </a:pathLst>
                </a:custGeom>
                <a:solidFill>
                  <a:srgbClr val="FEC7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4" name="Google Shape;184;p19"/>
                <p:cNvSpPr/>
                <p:nvPr/>
              </p:nvSpPr>
              <p:spPr>
                <a:xfrm>
                  <a:off x="9832924" y="2846737"/>
                  <a:ext cx="1751457" cy="10134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1457" h="1013467" extrusionOk="0">
                      <a:moveTo>
                        <a:pt x="396392" y="461627"/>
                      </a:moveTo>
                      <a:cubicBezTo>
                        <a:pt x="269119" y="461627"/>
                        <a:pt x="195282" y="639420"/>
                        <a:pt x="195282" y="765722"/>
                      </a:cubicBezTo>
                      <a:cubicBezTo>
                        <a:pt x="195282" y="817214"/>
                        <a:pt x="207912" y="840531"/>
                        <a:pt x="236087" y="840531"/>
                      </a:cubicBezTo>
                      <a:cubicBezTo>
                        <a:pt x="307981" y="840531"/>
                        <a:pt x="430397" y="632620"/>
                        <a:pt x="454685" y="503403"/>
                      </a:cubicBezTo>
                      <a:lnTo>
                        <a:pt x="460515" y="470371"/>
                      </a:lnTo>
                      <a:cubicBezTo>
                        <a:pt x="442055" y="465513"/>
                        <a:pt x="422624" y="461627"/>
                        <a:pt x="396392" y="461627"/>
                      </a:cubicBezTo>
                      <a:moveTo>
                        <a:pt x="546983" y="996951"/>
                      </a:moveTo>
                      <a:lnTo>
                        <a:pt x="361417" y="996951"/>
                      </a:lnTo>
                      <a:cubicBezTo>
                        <a:pt x="370161" y="948373"/>
                        <a:pt x="385705" y="893966"/>
                        <a:pt x="411937" y="821100"/>
                      </a:cubicBezTo>
                      <a:lnTo>
                        <a:pt x="409023" y="821100"/>
                      </a:lnTo>
                      <a:cubicBezTo>
                        <a:pt x="350730" y="919227"/>
                        <a:pt x="267176" y="1013467"/>
                        <a:pt x="162249" y="1013467"/>
                      </a:cubicBezTo>
                      <a:cubicBezTo>
                        <a:pt x="54407" y="1013467"/>
                        <a:pt x="0" y="943515"/>
                        <a:pt x="0" y="797783"/>
                      </a:cubicBezTo>
                      <a:cubicBezTo>
                        <a:pt x="0" y="541294"/>
                        <a:pt x="133102" y="306179"/>
                        <a:pt x="432340" y="306179"/>
                      </a:cubicBezTo>
                      <a:cubicBezTo>
                        <a:pt x="448856" y="306179"/>
                        <a:pt x="464401" y="307150"/>
                        <a:pt x="490633" y="312008"/>
                      </a:cubicBezTo>
                      <a:lnTo>
                        <a:pt x="520751" y="155588"/>
                      </a:lnTo>
                      <a:lnTo>
                        <a:pt x="520751" y="154617"/>
                      </a:lnTo>
                      <a:cubicBezTo>
                        <a:pt x="490633" y="148788"/>
                        <a:pt x="445941" y="143930"/>
                        <a:pt x="406108" y="141015"/>
                      </a:cubicBezTo>
                      <a:lnTo>
                        <a:pt x="432340" y="13742"/>
                      </a:lnTo>
                      <a:cubicBezTo>
                        <a:pt x="526580" y="4027"/>
                        <a:pt x="623735" y="-2774"/>
                        <a:pt x="736435" y="1112"/>
                      </a:cubicBezTo>
                      <a:lnTo>
                        <a:pt x="546983" y="996951"/>
                      </a:lnTo>
                      <a:close/>
                      <a:moveTo>
                        <a:pt x="1666208" y="996951"/>
                      </a:moveTo>
                      <a:lnTo>
                        <a:pt x="1481614" y="996951"/>
                      </a:lnTo>
                      <a:lnTo>
                        <a:pt x="1548651" y="581127"/>
                      </a:lnTo>
                      <a:cubicBezTo>
                        <a:pt x="1562252" y="513119"/>
                        <a:pt x="1552537" y="486887"/>
                        <a:pt x="1521447" y="486887"/>
                      </a:cubicBezTo>
                      <a:cubicBezTo>
                        <a:pt x="1458297" y="486887"/>
                        <a:pt x="1345597" y="653022"/>
                        <a:pt x="1319365" y="815271"/>
                      </a:cubicBezTo>
                      <a:lnTo>
                        <a:pt x="1290218" y="996951"/>
                      </a:lnTo>
                      <a:lnTo>
                        <a:pt x="1105624" y="996951"/>
                      </a:lnTo>
                      <a:lnTo>
                        <a:pt x="1174604" y="581127"/>
                      </a:lnTo>
                      <a:cubicBezTo>
                        <a:pt x="1188206" y="513119"/>
                        <a:pt x="1178490" y="486887"/>
                        <a:pt x="1147401" y="486887"/>
                      </a:cubicBezTo>
                      <a:cubicBezTo>
                        <a:pt x="1084250" y="486887"/>
                        <a:pt x="974465" y="651079"/>
                        <a:pt x="944347" y="811385"/>
                      </a:cubicBezTo>
                      <a:lnTo>
                        <a:pt x="908399" y="996951"/>
                      </a:lnTo>
                      <a:lnTo>
                        <a:pt x="723805" y="996951"/>
                      </a:lnTo>
                      <a:lnTo>
                        <a:pt x="823874" y="475228"/>
                      </a:lnTo>
                      <a:lnTo>
                        <a:pt x="823874" y="471342"/>
                      </a:lnTo>
                      <a:cubicBezTo>
                        <a:pt x="793756" y="465513"/>
                        <a:pt x="749065" y="460655"/>
                        <a:pt x="709232" y="457740"/>
                      </a:cubicBezTo>
                      <a:lnTo>
                        <a:pt x="735463" y="330467"/>
                      </a:lnTo>
                      <a:cubicBezTo>
                        <a:pt x="833590" y="319780"/>
                        <a:pt x="926859" y="313951"/>
                        <a:pt x="1028871" y="317837"/>
                      </a:cubicBezTo>
                      <a:cubicBezTo>
                        <a:pt x="1018185" y="371273"/>
                        <a:pt x="999725" y="432480"/>
                        <a:pt x="977379" y="492716"/>
                      </a:cubicBezTo>
                      <a:lnTo>
                        <a:pt x="980294" y="492716"/>
                      </a:lnTo>
                      <a:cubicBezTo>
                        <a:pt x="1041502" y="387789"/>
                        <a:pt x="1107567" y="307150"/>
                        <a:pt x="1227068" y="307150"/>
                      </a:cubicBezTo>
                      <a:cubicBezTo>
                        <a:pt x="1307706" y="307150"/>
                        <a:pt x="1360170" y="348927"/>
                        <a:pt x="1360170" y="441224"/>
                      </a:cubicBezTo>
                      <a:cubicBezTo>
                        <a:pt x="1360170" y="457740"/>
                        <a:pt x="1356284" y="475228"/>
                        <a:pt x="1349483" y="502432"/>
                      </a:cubicBezTo>
                      <a:lnTo>
                        <a:pt x="1350455" y="503403"/>
                      </a:lnTo>
                      <a:cubicBezTo>
                        <a:pt x="1412634" y="390704"/>
                        <a:pt x="1489386" y="307150"/>
                        <a:pt x="1608887" y="307150"/>
                      </a:cubicBezTo>
                      <a:cubicBezTo>
                        <a:pt x="1741018" y="307150"/>
                        <a:pt x="1768221" y="402362"/>
                        <a:pt x="1742961" y="529635"/>
                      </a:cubicBezTo>
                      <a:lnTo>
                        <a:pt x="1666208" y="996951"/>
                      </a:lnTo>
                      <a:close/>
                    </a:path>
                  </a:pathLst>
                </a:custGeom>
                <a:solidFill>
                  <a:srgbClr val="1F368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</p:grpSp>
      <p:sp>
        <p:nvSpPr>
          <p:cNvPr id="185" name="Google Shape;185;p19"/>
          <p:cNvSpPr txBox="1">
            <a:spLocks noGrp="1"/>
          </p:cNvSpPr>
          <p:nvPr>
            <p:ph type="title"/>
          </p:nvPr>
        </p:nvSpPr>
        <p:spPr>
          <a:xfrm>
            <a:off x="874712" y="3108464"/>
            <a:ext cx="6842125" cy="2658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7000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  <a:defRPr sz="4800">
                <a:solidFill>
                  <a:schemeClr val="lt1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>
                <a:solidFill>
                  <a:schemeClr val="lt1"/>
                </a:solidFill>
              </a:defRPr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>
                <a:solidFill>
                  <a:schemeClr val="lt1"/>
                </a:solidFill>
              </a:defRPr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>
                <a:solidFill>
                  <a:schemeClr val="lt1"/>
                </a:solidFill>
              </a:defRPr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>
                <a:solidFill>
                  <a:schemeClr val="lt1"/>
                </a:solidFill>
              </a:defRPr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>
                <a:solidFill>
                  <a:schemeClr val="lt1"/>
                </a:solidFill>
              </a:defRPr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>
                <a:solidFill>
                  <a:schemeClr val="lt1"/>
                </a:solidFill>
              </a:defRPr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>
                <a:solidFill>
                  <a:schemeClr val="lt1"/>
                </a:solidFill>
              </a:defRPr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86" name="Google Shape;186;p19"/>
          <p:cNvSpPr txBox="1">
            <a:spLocks noGrp="1"/>
          </p:cNvSpPr>
          <p:nvPr>
            <p:ph type="body" idx="1"/>
          </p:nvPr>
        </p:nvSpPr>
        <p:spPr>
          <a:xfrm>
            <a:off x="874713" y="1881188"/>
            <a:ext cx="1441450" cy="12272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800"/>
              <a:buFont typeface="Arial"/>
              <a:buNone/>
              <a:defRPr sz="8800" b="1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800"/>
              <a:buNone/>
              <a:defRPr sz="8800" b="1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800"/>
              <a:buNone/>
              <a:defRPr sz="8800" b="1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800"/>
              <a:buFont typeface="Arial"/>
              <a:buNone/>
              <a:defRPr sz="8800" b="1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800"/>
              <a:buFont typeface="Arial"/>
              <a:buNone/>
              <a:defRPr sz="8800" b="1">
                <a:solidFill>
                  <a:schemeClr val="lt1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800"/>
              <a:buFont typeface="Arial"/>
              <a:buNone/>
              <a:defRPr sz="8800" b="1">
                <a:solidFill>
                  <a:schemeClr val="lt1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800"/>
              <a:buFont typeface="Arial"/>
              <a:buNone/>
              <a:defRPr sz="8800" b="1">
                <a:solidFill>
                  <a:schemeClr val="lt1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800"/>
              <a:buFont typeface="Arial"/>
              <a:buNone/>
              <a:defRPr sz="8800" b="1">
                <a:solidFill>
                  <a:schemeClr val="lt1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800"/>
              <a:buFont typeface="Arial"/>
              <a:buNone/>
              <a:defRPr sz="8800"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piteltrenner Bild oben">
  <p:cSld name="Kapiteltrenner Bild oben">
    <p:bg>
      <p:bgPr>
        <a:solidFill>
          <a:schemeClr val="accent5"/>
        </a:solidFill>
        <a:effectLst/>
      </p:bgPr>
    </p:bg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0"/>
          <p:cNvSpPr txBox="1">
            <a:spLocks noGrp="1"/>
          </p:cNvSpPr>
          <p:nvPr>
            <p:ph type="ftr" idx="11"/>
          </p:nvPr>
        </p:nvSpPr>
        <p:spPr>
          <a:xfrm>
            <a:off x="12204844" y="69215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6000" tIns="10800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9" name="Google Shape;189;p20"/>
          <p:cNvSpPr txBox="1">
            <a:spLocks noGrp="1"/>
          </p:cNvSpPr>
          <p:nvPr>
            <p:ph type="sldNum" idx="12"/>
          </p:nvPr>
        </p:nvSpPr>
        <p:spPr>
          <a:xfrm>
            <a:off x="12204844" y="404813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8000" rIns="36000" bIns="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190" name="Google Shape;190;p20"/>
          <p:cNvSpPr/>
          <p:nvPr/>
        </p:nvSpPr>
        <p:spPr>
          <a:xfrm>
            <a:off x="0" y="2241211"/>
            <a:ext cx="12192000" cy="4616790"/>
          </a:xfrm>
          <a:custGeom>
            <a:avLst/>
            <a:gdLst/>
            <a:ahLst/>
            <a:cxnLst/>
            <a:rect l="l" t="t" r="r" b="b"/>
            <a:pathLst>
              <a:path w="12192000" h="4616790" extrusionOk="0">
                <a:moveTo>
                  <a:pt x="12192000" y="0"/>
                </a:moveTo>
                <a:lnTo>
                  <a:pt x="12192000" y="4616790"/>
                </a:lnTo>
                <a:lnTo>
                  <a:pt x="0" y="4616790"/>
                </a:lnTo>
                <a:lnTo>
                  <a:pt x="0" y="3104370"/>
                </a:lnTo>
                <a:lnTo>
                  <a:pt x="103911" y="3086259"/>
                </a:lnTo>
                <a:cubicBezTo>
                  <a:pt x="4948084" y="2188512"/>
                  <a:pt x="9053445" y="124077"/>
                  <a:pt x="11861359" y="10325"/>
                </a:cubicBezTo>
                <a:close/>
              </a:path>
            </a:pathLst>
          </a:custGeom>
          <a:gradFill>
            <a:gsLst>
              <a:gs pos="0">
                <a:srgbClr val="FFFCF2">
                  <a:alpha val="9411"/>
                </a:srgbClr>
              </a:gs>
              <a:gs pos="100000">
                <a:srgbClr val="FFFFFF">
                  <a:alpha val="9411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p20"/>
          <p:cNvSpPr/>
          <p:nvPr/>
        </p:nvSpPr>
        <p:spPr>
          <a:xfrm flipH="1">
            <a:off x="0" y="3416657"/>
            <a:ext cx="12192000" cy="3441344"/>
          </a:xfrm>
          <a:custGeom>
            <a:avLst/>
            <a:gdLst/>
            <a:ahLst/>
            <a:cxnLst/>
            <a:rect l="l" t="t" r="r" b="b"/>
            <a:pathLst>
              <a:path w="12192000" h="3441344" extrusionOk="0">
                <a:moveTo>
                  <a:pt x="12192000" y="0"/>
                </a:moveTo>
                <a:lnTo>
                  <a:pt x="11543120" y="135521"/>
                </a:lnTo>
                <a:cubicBezTo>
                  <a:pt x="8279524" y="837096"/>
                  <a:pt x="4416550" y="1839754"/>
                  <a:pt x="146551" y="2393026"/>
                </a:cubicBezTo>
                <a:lnTo>
                  <a:pt x="0" y="2410886"/>
                </a:lnTo>
                <a:lnTo>
                  <a:pt x="0" y="3441344"/>
                </a:lnTo>
                <a:lnTo>
                  <a:pt x="12192000" y="3441344"/>
                </a:lnTo>
                <a:close/>
              </a:path>
            </a:pathLst>
          </a:custGeom>
          <a:gradFill>
            <a:gsLst>
              <a:gs pos="0">
                <a:srgbClr val="FFFCF2">
                  <a:alpha val="9411"/>
                </a:srgbClr>
              </a:gs>
              <a:gs pos="100000">
                <a:srgbClr val="FFFFFF">
                  <a:alpha val="9411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Google Shape;192;p20"/>
          <p:cNvSpPr txBox="1">
            <a:spLocks noGrp="1"/>
          </p:cNvSpPr>
          <p:nvPr>
            <p:ph type="dt" idx="10"/>
          </p:nvPr>
        </p:nvSpPr>
        <p:spPr>
          <a:xfrm>
            <a:off x="874712" y="6867531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3" name="Google Shape;193;p20"/>
          <p:cNvSpPr txBox="1">
            <a:spLocks noGrp="1"/>
          </p:cNvSpPr>
          <p:nvPr>
            <p:ph type="title"/>
          </p:nvPr>
        </p:nvSpPr>
        <p:spPr>
          <a:xfrm>
            <a:off x="2316163" y="3824288"/>
            <a:ext cx="7200900" cy="19446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1600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  <a:defRPr sz="4800">
                <a:solidFill>
                  <a:schemeClr val="lt1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>
                <a:solidFill>
                  <a:schemeClr val="lt1"/>
                </a:solidFill>
              </a:defRPr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>
                <a:solidFill>
                  <a:schemeClr val="lt1"/>
                </a:solidFill>
              </a:defRPr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>
                <a:solidFill>
                  <a:schemeClr val="lt1"/>
                </a:solidFill>
              </a:defRPr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>
                <a:solidFill>
                  <a:schemeClr val="lt1"/>
                </a:solidFill>
              </a:defRPr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>
                <a:solidFill>
                  <a:schemeClr val="lt1"/>
                </a:solidFill>
              </a:defRPr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>
                <a:solidFill>
                  <a:schemeClr val="lt1"/>
                </a:solidFill>
              </a:defRPr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>
                <a:solidFill>
                  <a:schemeClr val="lt1"/>
                </a:solidFill>
              </a:defRPr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94" name="Google Shape;194;p20"/>
          <p:cNvSpPr txBox="1">
            <a:spLocks noGrp="1"/>
          </p:cNvSpPr>
          <p:nvPr>
            <p:ph type="body" idx="1"/>
          </p:nvPr>
        </p:nvSpPr>
        <p:spPr>
          <a:xfrm>
            <a:off x="874713" y="3824287"/>
            <a:ext cx="1441450" cy="1944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8000" rIns="432000" bIns="0" anchor="t" anchorCtr="0">
            <a:noAutofit/>
          </a:bodyPr>
          <a:lstStyle>
            <a:lvl1pPr marL="457200" lvl="0" indent="-22860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800"/>
              <a:buFont typeface="Arial"/>
              <a:buNone/>
              <a:defRPr sz="8800" b="1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800"/>
              <a:buNone/>
              <a:defRPr sz="8800" b="1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800"/>
              <a:buNone/>
              <a:defRPr sz="8800" b="1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800"/>
              <a:buFont typeface="Arial"/>
              <a:buNone/>
              <a:defRPr sz="8800" b="1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800"/>
              <a:buFont typeface="Arial"/>
              <a:buNone/>
              <a:defRPr sz="8800" b="1">
                <a:solidFill>
                  <a:schemeClr val="lt1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800"/>
              <a:buFont typeface="Arial"/>
              <a:buNone/>
              <a:defRPr sz="8800" b="1">
                <a:solidFill>
                  <a:schemeClr val="lt1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800"/>
              <a:buFont typeface="Arial"/>
              <a:buNone/>
              <a:defRPr sz="8800" b="1">
                <a:solidFill>
                  <a:schemeClr val="lt1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800"/>
              <a:buFont typeface="Arial"/>
              <a:buNone/>
              <a:defRPr sz="8800" b="1">
                <a:solidFill>
                  <a:schemeClr val="lt1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800"/>
              <a:buFont typeface="Arial"/>
              <a:buNone/>
              <a:defRPr sz="8800"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95" name="Google Shape;195;p20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361186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grpSp>
        <p:nvGrpSpPr>
          <p:cNvPr id="196" name="Google Shape;196;p20"/>
          <p:cNvGrpSpPr/>
          <p:nvPr/>
        </p:nvGrpSpPr>
        <p:grpSpPr>
          <a:xfrm>
            <a:off x="0" y="5259999"/>
            <a:ext cx="12192000" cy="1598001"/>
            <a:chOff x="3789680" y="5259999"/>
            <a:chExt cx="12192000" cy="1598001"/>
          </a:xfrm>
        </p:grpSpPr>
        <p:sp>
          <p:nvSpPr>
            <p:cNvPr id="197" name="Google Shape;197;p20"/>
            <p:cNvSpPr/>
            <p:nvPr/>
          </p:nvSpPr>
          <p:spPr>
            <a:xfrm>
              <a:off x="3789680" y="5296140"/>
              <a:ext cx="12192000" cy="1561860"/>
            </a:xfrm>
            <a:custGeom>
              <a:avLst/>
              <a:gdLst/>
              <a:ahLst/>
              <a:cxnLst/>
              <a:rect l="l" t="t" r="r" b="b"/>
              <a:pathLst>
                <a:path w="12192000" h="1561860" extrusionOk="0">
                  <a:moveTo>
                    <a:pt x="0" y="0"/>
                  </a:moveTo>
                  <a:lnTo>
                    <a:pt x="50242" y="20309"/>
                  </a:lnTo>
                  <a:cubicBezTo>
                    <a:pt x="583063" y="231386"/>
                    <a:pt x="2887228" y="1075696"/>
                    <a:pt x="5653345" y="1075696"/>
                  </a:cubicBezTo>
                  <a:cubicBezTo>
                    <a:pt x="7547704" y="1075696"/>
                    <a:pt x="9171224" y="383258"/>
                    <a:pt x="10191379" y="353087"/>
                  </a:cubicBezTo>
                  <a:cubicBezTo>
                    <a:pt x="10907595" y="331966"/>
                    <a:pt x="11392258" y="385921"/>
                    <a:pt x="12078809" y="836333"/>
                  </a:cubicBezTo>
                  <a:lnTo>
                    <a:pt x="12192000" y="913645"/>
                  </a:lnTo>
                  <a:lnTo>
                    <a:pt x="12192000" y="1561860"/>
                  </a:lnTo>
                  <a:lnTo>
                    <a:pt x="0" y="1561860"/>
                  </a:lnTo>
                  <a:close/>
                </a:path>
              </a:pathLst>
            </a:custGeom>
            <a:gradFill>
              <a:gsLst>
                <a:gs pos="0">
                  <a:srgbClr val="FFFCF2">
                    <a:alpha val="0"/>
                  </a:srgbClr>
                </a:gs>
                <a:gs pos="100000">
                  <a:srgbClr val="FFFFFF">
                    <a:alpha val="8000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20"/>
            <p:cNvSpPr/>
            <p:nvPr/>
          </p:nvSpPr>
          <p:spPr>
            <a:xfrm>
              <a:off x="11839399" y="5560491"/>
              <a:ext cx="4142281" cy="1297509"/>
            </a:xfrm>
            <a:custGeom>
              <a:avLst/>
              <a:gdLst/>
              <a:ahLst/>
              <a:cxnLst/>
              <a:rect l="l" t="t" r="r" b="b"/>
              <a:pathLst>
                <a:path w="4142281" h="1297509" extrusionOk="0">
                  <a:moveTo>
                    <a:pt x="4142281" y="0"/>
                  </a:moveTo>
                  <a:lnTo>
                    <a:pt x="4142281" y="1297509"/>
                  </a:lnTo>
                  <a:lnTo>
                    <a:pt x="0" y="1297509"/>
                  </a:lnTo>
                  <a:lnTo>
                    <a:pt x="64565" y="1247848"/>
                  </a:lnTo>
                  <a:cubicBezTo>
                    <a:pt x="430606" y="983071"/>
                    <a:pt x="987199" y="684633"/>
                    <a:pt x="1725233" y="580915"/>
                  </a:cubicBezTo>
                  <a:cubicBezTo>
                    <a:pt x="2944455" y="409473"/>
                    <a:pt x="3562983" y="446686"/>
                    <a:pt x="4107369" y="29168"/>
                  </a:cubicBezTo>
                  <a:close/>
                </a:path>
              </a:pathLst>
            </a:custGeom>
            <a:solidFill>
              <a:srgbClr val="FFFFFF">
                <a:alpha val="69411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99" name="Google Shape;199;p20"/>
            <p:cNvGrpSpPr/>
            <p:nvPr/>
          </p:nvGrpSpPr>
          <p:grpSpPr>
            <a:xfrm>
              <a:off x="13555839" y="5259999"/>
              <a:ext cx="1530491" cy="1036832"/>
              <a:chOff x="9156700" y="3262951"/>
              <a:chExt cx="2806127" cy="1901013"/>
            </a:xfrm>
          </p:grpSpPr>
          <p:sp>
            <p:nvSpPr>
              <p:cNvPr id="200" name="Google Shape;200;p20"/>
              <p:cNvSpPr/>
              <p:nvPr/>
            </p:nvSpPr>
            <p:spPr>
              <a:xfrm>
                <a:off x="9156700" y="3262951"/>
                <a:ext cx="2806127" cy="1901013"/>
              </a:xfrm>
              <a:custGeom>
                <a:avLst/>
                <a:gdLst/>
                <a:ahLst/>
                <a:cxnLst/>
                <a:rect l="l" t="t" r="r" b="b"/>
                <a:pathLst>
                  <a:path w="2806127" h="1901013" extrusionOk="0">
                    <a:moveTo>
                      <a:pt x="2789320" y="1116973"/>
                    </a:moveTo>
                    <a:lnTo>
                      <a:pt x="2650389" y="1140290"/>
                    </a:lnTo>
                    <a:cubicBezTo>
                      <a:pt x="2635815" y="1109200"/>
                      <a:pt x="2578494" y="1017874"/>
                      <a:pt x="2578494" y="1017874"/>
                    </a:cubicBezTo>
                    <a:cubicBezTo>
                      <a:pt x="2578494" y="1017874"/>
                      <a:pt x="2463851" y="1036334"/>
                      <a:pt x="2445391" y="1039248"/>
                    </a:cubicBezTo>
                    <a:lnTo>
                      <a:pt x="2505628" y="671031"/>
                    </a:lnTo>
                    <a:cubicBezTo>
                      <a:pt x="2544490" y="479636"/>
                      <a:pt x="2483282" y="307671"/>
                      <a:pt x="2270513" y="307671"/>
                    </a:cubicBezTo>
                    <a:cubicBezTo>
                      <a:pt x="2187931" y="307671"/>
                      <a:pt x="2118951" y="346533"/>
                      <a:pt x="2081060" y="370822"/>
                    </a:cubicBezTo>
                    <a:cubicBezTo>
                      <a:pt x="2049971" y="334875"/>
                      <a:pt x="1992649" y="307671"/>
                      <a:pt x="1934356" y="307671"/>
                    </a:cubicBezTo>
                    <a:cubicBezTo>
                      <a:pt x="1896466" y="307671"/>
                      <a:pt x="1809998" y="314472"/>
                      <a:pt x="1729359" y="373737"/>
                    </a:cubicBezTo>
                    <a:lnTo>
                      <a:pt x="1739075" y="319330"/>
                    </a:lnTo>
                    <a:cubicBezTo>
                      <a:pt x="1692440" y="315444"/>
                      <a:pt x="1513675" y="319330"/>
                      <a:pt x="1465097" y="323216"/>
                    </a:cubicBezTo>
                    <a:lnTo>
                      <a:pt x="1525334" y="7462"/>
                    </a:lnTo>
                    <a:cubicBezTo>
                      <a:pt x="1439837" y="662"/>
                      <a:pt x="1218324" y="-10997"/>
                      <a:pt x="976408" y="23979"/>
                    </a:cubicBezTo>
                    <a:lnTo>
                      <a:pt x="914229" y="330017"/>
                    </a:lnTo>
                    <a:cubicBezTo>
                      <a:pt x="676199" y="398025"/>
                      <a:pt x="524637" y="617596"/>
                      <a:pt x="524637" y="919748"/>
                    </a:cubicBezTo>
                    <a:cubicBezTo>
                      <a:pt x="524637" y="979012"/>
                      <a:pt x="532409" y="1030505"/>
                      <a:pt x="546983" y="1074224"/>
                    </a:cubicBezTo>
                    <a:cubicBezTo>
                      <a:pt x="412909" y="1090741"/>
                      <a:pt x="168078" y="1134460"/>
                      <a:pt x="3886" y="1223843"/>
                    </a:cubicBezTo>
                    <a:cubicBezTo>
                      <a:pt x="40805" y="1258819"/>
                      <a:pt x="96183" y="1311283"/>
                      <a:pt x="136017" y="1358888"/>
                    </a:cubicBezTo>
                    <a:lnTo>
                      <a:pt x="0" y="1407466"/>
                    </a:lnTo>
                    <a:cubicBezTo>
                      <a:pt x="125330" y="1553198"/>
                      <a:pt x="221513" y="1688244"/>
                      <a:pt x="305067" y="1901013"/>
                    </a:cubicBezTo>
                    <a:cubicBezTo>
                      <a:pt x="481889" y="1807745"/>
                      <a:pt x="727691" y="1670756"/>
                      <a:pt x="1171689" y="1670756"/>
                    </a:cubicBezTo>
                    <a:cubicBezTo>
                      <a:pt x="1380573" y="1670756"/>
                      <a:pt x="1996535" y="1829119"/>
                      <a:pt x="2424989" y="1829119"/>
                    </a:cubicBezTo>
                    <a:cubicBezTo>
                      <a:pt x="2559063" y="1829119"/>
                      <a:pt x="2666905" y="1816489"/>
                      <a:pt x="2770861" y="1763053"/>
                    </a:cubicBezTo>
                    <a:cubicBezTo>
                      <a:pt x="2794178" y="1627036"/>
                      <a:pt x="2826239" y="1344315"/>
                      <a:pt x="2789320" y="1116973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201" name="Google Shape;201;p20"/>
              <p:cNvGrpSpPr/>
              <p:nvPr/>
            </p:nvGrpSpPr>
            <p:grpSpPr>
              <a:xfrm>
                <a:off x="9360725" y="3384916"/>
                <a:ext cx="2478839" cy="1607083"/>
                <a:chOff x="9391840" y="2846737"/>
                <a:chExt cx="2478839" cy="1607083"/>
              </a:xfrm>
            </p:grpSpPr>
            <p:sp>
              <p:nvSpPr>
                <p:cNvPr id="202" name="Google Shape;202;p20"/>
                <p:cNvSpPr/>
                <p:nvPr/>
              </p:nvSpPr>
              <p:spPr>
                <a:xfrm>
                  <a:off x="9391840" y="3874777"/>
                  <a:ext cx="2391956" cy="5790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91956" h="579043" extrusionOk="0">
                      <a:moveTo>
                        <a:pt x="2391956" y="217627"/>
                      </a:moveTo>
                      <a:cubicBezTo>
                        <a:pt x="2283143" y="291465"/>
                        <a:pt x="2064544" y="386677"/>
                        <a:pt x="1727416" y="301181"/>
                      </a:cubicBezTo>
                      <a:cubicBezTo>
                        <a:pt x="1695355" y="292437"/>
                        <a:pt x="1664265" y="284664"/>
                        <a:pt x="1635119" y="275920"/>
                      </a:cubicBezTo>
                      <a:cubicBezTo>
                        <a:pt x="1422349" y="183623"/>
                        <a:pt x="1205694" y="84525"/>
                        <a:pt x="1118254" y="19431"/>
                      </a:cubicBezTo>
                      <a:cubicBezTo>
                        <a:pt x="1362113" y="57321"/>
                        <a:pt x="1727416" y="95212"/>
                        <a:pt x="2316175" y="0"/>
                      </a:cubicBezTo>
                      <a:cubicBezTo>
                        <a:pt x="2316175" y="972"/>
                        <a:pt x="2371554" y="88411"/>
                        <a:pt x="2391956" y="217627"/>
                      </a:cubicBezTo>
                      <a:moveTo>
                        <a:pt x="102984" y="276892"/>
                      </a:moveTo>
                      <a:lnTo>
                        <a:pt x="0" y="313811"/>
                      </a:lnTo>
                      <a:cubicBezTo>
                        <a:pt x="0" y="313811"/>
                        <a:pt x="117558" y="453714"/>
                        <a:pt x="137960" y="499377"/>
                      </a:cubicBezTo>
                      <a:lnTo>
                        <a:pt x="167107" y="579044"/>
                      </a:lnTo>
                      <a:cubicBezTo>
                        <a:pt x="167107" y="579044"/>
                        <a:pt x="539210" y="374047"/>
                        <a:pt x="1079392" y="405136"/>
                      </a:cubicBezTo>
                      <a:cubicBezTo>
                        <a:pt x="1201807" y="411937"/>
                        <a:pt x="1309649" y="447885"/>
                        <a:pt x="1309649" y="447885"/>
                      </a:cubicBezTo>
                      <a:cubicBezTo>
                        <a:pt x="1309649" y="447885"/>
                        <a:pt x="1089108" y="304095"/>
                        <a:pt x="1045388" y="290493"/>
                      </a:cubicBezTo>
                      <a:cubicBezTo>
                        <a:pt x="833590" y="238030"/>
                        <a:pt x="631508" y="221513"/>
                        <a:pt x="512007" y="217627"/>
                      </a:cubicBezTo>
                      <a:cubicBezTo>
                        <a:pt x="307010" y="272034"/>
                        <a:pt x="132131" y="365303"/>
                        <a:pt x="132131" y="365303"/>
                      </a:cubicBezTo>
                      <a:cubicBezTo>
                        <a:pt x="132131" y="365303"/>
                        <a:pt x="117558" y="321583"/>
                        <a:pt x="102984" y="276892"/>
                      </a:cubicBezTo>
                    </a:path>
                  </a:pathLst>
                </a:custGeom>
                <a:solidFill>
                  <a:srgbClr val="E3061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3" name="Google Shape;203;p20"/>
                <p:cNvSpPr/>
                <p:nvPr/>
              </p:nvSpPr>
              <p:spPr>
                <a:xfrm>
                  <a:off x="9406413" y="3893237"/>
                  <a:ext cx="2464266" cy="5413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64266" h="541330" extrusionOk="0">
                      <a:moveTo>
                        <a:pt x="2459965" y="130188"/>
                      </a:moveTo>
                      <a:cubicBezTo>
                        <a:pt x="2459965" y="130188"/>
                        <a:pt x="2432761" y="162249"/>
                        <a:pt x="2377383" y="199168"/>
                      </a:cubicBezTo>
                      <a:cubicBezTo>
                        <a:pt x="2268569" y="273006"/>
                        <a:pt x="2049971" y="368217"/>
                        <a:pt x="1712843" y="282721"/>
                      </a:cubicBezTo>
                      <a:cubicBezTo>
                        <a:pt x="1680781" y="273977"/>
                        <a:pt x="1649692" y="266205"/>
                        <a:pt x="1620545" y="257461"/>
                      </a:cubicBezTo>
                      <a:cubicBezTo>
                        <a:pt x="1312564" y="167107"/>
                        <a:pt x="1129913" y="50521"/>
                        <a:pt x="717976" y="0"/>
                      </a:cubicBezTo>
                      <a:cubicBezTo>
                        <a:pt x="438169" y="6801"/>
                        <a:pt x="155448" y="39834"/>
                        <a:pt x="0" y="101041"/>
                      </a:cubicBezTo>
                      <a:cubicBezTo>
                        <a:pt x="0" y="101041"/>
                        <a:pt x="42748" y="144761"/>
                        <a:pt x="54407" y="162249"/>
                      </a:cubicBezTo>
                      <a:cubicBezTo>
                        <a:pt x="61208" y="175851"/>
                        <a:pt x="75781" y="217627"/>
                        <a:pt x="89383" y="258432"/>
                      </a:cubicBezTo>
                      <a:cubicBezTo>
                        <a:pt x="104927" y="303124"/>
                        <a:pt x="118529" y="345872"/>
                        <a:pt x="118529" y="345872"/>
                      </a:cubicBezTo>
                      <a:cubicBezTo>
                        <a:pt x="118529" y="345872"/>
                        <a:pt x="293408" y="252603"/>
                        <a:pt x="498405" y="198196"/>
                      </a:cubicBezTo>
                      <a:cubicBezTo>
                        <a:pt x="594589" y="172936"/>
                        <a:pt x="697573" y="155448"/>
                        <a:pt x="791813" y="161277"/>
                      </a:cubicBezTo>
                      <a:cubicBezTo>
                        <a:pt x="1106596" y="180708"/>
                        <a:pt x="1360170" y="343929"/>
                        <a:pt x="1641920" y="476059"/>
                      </a:cubicBezTo>
                      <a:cubicBezTo>
                        <a:pt x="1837201" y="530466"/>
                        <a:pt x="2314232" y="572243"/>
                        <a:pt x="2448306" y="511035"/>
                      </a:cubicBezTo>
                      <a:cubicBezTo>
                        <a:pt x="2447335" y="511035"/>
                        <a:pt x="2474538" y="381819"/>
                        <a:pt x="2459965" y="130188"/>
                      </a:cubicBezTo>
                    </a:path>
                  </a:pathLst>
                </a:custGeom>
                <a:solidFill>
                  <a:srgbClr val="FEC7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4" name="Google Shape;204;p20"/>
                <p:cNvSpPr/>
                <p:nvPr/>
              </p:nvSpPr>
              <p:spPr>
                <a:xfrm>
                  <a:off x="9832924" y="2846737"/>
                  <a:ext cx="1751457" cy="10134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1457" h="1013467" extrusionOk="0">
                      <a:moveTo>
                        <a:pt x="396392" y="461627"/>
                      </a:moveTo>
                      <a:cubicBezTo>
                        <a:pt x="269119" y="461627"/>
                        <a:pt x="195282" y="639420"/>
                        <a:pt x="195282" y="765722"/>
                      </a:cubicBezTo>
                      <a:cubicBezTo>
                        <a:pt x="195282" y="817214"/>
                        <a:pt x="207912" y="840531"/>
                        <a:pt x="236087" y="840531"/>
                      </a:cubicBezTo>
                      <a:cubicBezTo>
                        <a:pt x="307981" y="840531"/>
                        <a:pt x="430397" y="632620"/>
                        <a:pt x="454685" y="503403"/>
                      </a:cubicBezTo>
                      <a:lnTo>
                        <a:pt x="460515" y="470371"/>
                      </a:lnTo>
                      <a:cubicBezTo>
                        <a:pt x="442055" y="465513"/>
                        <a:pt x="422624" y="461627"/>
                        <a:pt x="396392" y="461627"/>
                      </a:cubicBezTo>
                      <a:moveTo>
                        <a:pt x="546983" y="996951"/>
                      </a:moveTo>
                      <a:lnTo>
                        <a:pt x="361417" y="996951"/>
                      </a:lnTo>
                      <a:cubicBezTo>
                        <a:pt x="370161" y="948373"/>
                        <a:pt x="385705" y="893966"/>
                        <a:pt x="411937" y="821100"/>
                      </a:cubicBezTo>
                      <a:lnTo>
                        <a:pt x="409023" y="821100"/>
                      </a:lnTo>
                      <a:cubicBezTo>
                        <a:pt x="350730" y="919227"/>
                        <a:pt x="267176" y="1013467"/>
                        <a:pt x="162249" y="1013467"/>
                      </a:cubicBezTo>
                      <a:cubicBezTo>
                        <a:pt x="54407" y="1013467"/>
                        <a:pt x="0" y="943515"/>
                        <a:pt x="0" y="797783"/>
                      </a:cubicBezTo>
                      <a:cubicBezTo>
                        <a:pt x="0" y="541294"/>
                        <a:pt x="133102" y="306179"/>
                        <a:pt x="432340" y="306179"/>
                      </a:cubicBezTo>
                      <a:cubicBezTo>
                        <a:pt x="448856" y="306179"/>
                        <a:pt x="464401" y="307150"/>
                        <a:pt x="490633" y="312008"/>
                      </a:cubicBezTo>
                      <a:lnTo>
                        <a:pt x="520751" y="155588"/>
                      </a:lnTo>
                      <a:lnTo>
                        <a:pt x="520751" y="154617"/>
                      </a:lnTo>
                      <a:cubicBezTo>
                        <a:pt x="490633" y="148788"/>
                        <a:pt x="445941" y="143930"/>
                        <a:pt x="406108" y="141015"/>
                      </a:cubicBezTo>
                      <a:lnTo>
                        <a:pt x="432340" y="13742"/>
                      </a:lnTo>
                      <a:cubicBezTo>
                        <a:pt x="526580" y="4027"/>
                        <a:pt x="623735" y="-2774"/>
                        <a:pt x="736435" y="1112"/>
                      </a:cubicBezTo>
                      <a:lnTo>
                        <a:pt x="546983" y="996951"/>
                      </a:lnTo>
                      <a:close/>
                      <a:moveTo>
                        <a:pt x="1666208" y="996951"/>
                      </a:moveTo>
                      <a:lnTo>
                        <a:pt x="1481614" y="996951"/>
                      </a:lnTo>
                      <a:lnTo>
                        <a:pt x="1548651" y="581127"/>
                      </a:lnTo>
                      <a:cubicBezTo>
                        <a:pt x="1562252" y="513119"/>
                        <a:pt x="1552537" y="486887"/>
                        <a:pt x="1521447" y="486887"/>
                      </a:cubicBezTo>
                      <a:cubicBezTo>
                        <a:pt x="1458297" y="486887"/>
                        <a:pt x="1345597" y="653022"/>
                        <a:pt x="1319365" y="815271"/>
                      </a:cubicBezTo>
                      <a:lnTo>
                        <a:pt x="1290218" y="996951"/>
                      </a:lnTo>
                      <a:lnTo>
                        <a:pt x="1105624" y="996951"/>
                      </a:lnTo>
                      <a:lnTo>
                        <a:pt x="1174604" y="581127"/>
                      </a:lnTo>
                      <a:cubicBezTo>
                        <a:pt x="1188206" y="513119"/>
                        <a:pt x="1178490" y="486887"/>
                        <a:pt x="1147401" y="486887"/>
                      </a:cubicBezTo>
                      <a:cubicBezTo>
                        <a:pt x="1084250" y="486887"/>
                        <a:pt x="974465" y="651079"/>
                        <a:pt x="944347" y="811385"/>
                      </a:cubicBezTo>
                      <a:lnTo>
                        <a:pt x="908399" y="996951"/>
                      </a:lnTo>
                      <a:lnTo>
                        <a:pt x="723805" y="996951"/>
                      </a:lnTo>
                      <a:lnTo>
                        <a:pt x="823874" y="475228"/>
                      </a:lnTo>
                      <a:lnTo>
                        <a:pt x="823874" y="471342"/>
                      </a:lnTo>
                      <a:cubicBezTo>
                        <a:pt x="793756" y="465513"/>
                        <a:pt x="749065" y="460655"/>
                        <a:pt x="709232" y="457740"/>
                      </a:cubicBezTo>
                      <a:lnTo>
                        <a:pt x="735463" y="330467"/>
                      </a:lnTo>
                      <a:cubicBezTo>
                        <a:pt x="833590" y="319780"/>
                        <a:pt x="926859" y="313951"/>
                        <a:pt x="1028871" y="317837"/>
                      </a:cubicBezTo>
                      <a:cubicBezTo>
                        <a:pt x="1018185" y="371273"/>
                        <a:pt x="999725" y="432480"/>
                        <a:pt x="977379" y="492716"/>
                      </a:cubicBezTo>
                      <a:lnTo>
                        <a:pt x="980294" y="492716"/>
                      </a:lnTo>
                      <a:cubicBezTo>
                        <a:pt x="1041502" y="387789"/>
                        <a:pt x="1107567" y="307150"/>
                        <a:pt x="1227068" y="307150"/>
                      </a:cubicBezTo>
                      <a:cubicBezTo>
                        <a:pt x="1307706" y="307150"/>
                        <a:pt x="1360170" y="348927"/>
                        <a:pt x="1360170" y="441224"/>
                      </a:cubicBezTo>
                      <a:cubicBezTo>
                        <a:pt x="1360170" y="457740"/>
                        <a:pt x="1356284" y="475228"/>
                        <a:pt x="1349483" y="502432"/>
                      </a:cubicBezTo>
                      <a:lnTo>
                        <a:pt x="1350455" y="503403"/>
                      </a:lnTo>
                      <a:cubicBezTo>
                        <a:pt x="1412634" y="390704"/>
                        <a:pt x="1489386" y="307150"/>
                        <a:pt x="1608887" y="307150"/>
                      </a:cubicBezTo>
                      <a:cubicBezTo>
                        <a:pt x="1741018" y="307150"/>
                        <a:pt x="1768221" y="402362"/>
                        <a:pt x="1742961" y="529635"/>
                      </a:cubicBezTo>
                      <a:lnTo>
                        <a:pt x="1666208" y="996951"/>
                      </a:lnTo>
                      <a:close/>
                    </a:path>
                  </a:pathLst>
                </a:custGeom>
                <a:solidFill>
                  <a:srgbClr val="1F368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piteltrenner Bild rechts">
  <p:cSld name="Kapiteltrenner Bild rechts">
    <p:bg>
      <p:bgPr>
        <a:solidFill>
          <a:schemeClr val="accent5"/>
        </a:solidFill>
        <a:effectLst/>
      </p:bgPr>
    </p:bg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6" name="Google Shape;206;p21"/>
          <p:cNvGrpSpPr/>
          <p:nvPr/>
        </p:nvGrpSpPr>
        <p:grpSpPr>
          <a:xfrm>
            <a:off x="-2" y="0"/>
            <a:ext cx="7004051" cy="6858002"/>
            <a:chOff x="-2" y="0"/>
            <a:chExt cx="7004051" cy="6858002"/>
          </a:xfrm>
        </p:grpSpPr>
        <p:sp>
          <p:nvSpPr>
            <p:cNvPr id="207" name="Google Shape;207;p21"/>
            <p:cNvSpPr/>
            <p:nvPr/>
          </p:nvSpPr>
          <p:spPr>
            <a:xfrm flipH="1">
              <a:off x="-1" y="0"/>
              <a:ext cx="7004050" cy="6858002"/>
            </a:xfrm>
            <a:custGeom>
              <a:avLst/>
              <a:gdLst/>
              <a:ahLst/>
              <a:cxnLst/>
              <a:rect l="l" t="t" r="r" b="b"/>
              <a:pathLst>
                <a:path w="6968371" h="6858001" extrusionOk="0">
                  <a:moveTo>
                    <a:pt x="6968371" y="0"/>
                  </a:moveTo>
                  <a:lnTo>
                    <a:pt x="4799114" y="0"/>
                  </a:lnTo>
                  <a:lnTo>
                    <a:pt x="4704313" y="84848"/>
                  </a:lnTo>
                  <a:cubicBezTo>
                    <a:pt x="3756135" y="919291"/>
                    <a:pt x="2749103" y="1662968"/>
                    <a:pt x="1777202" y="1648648"/>
                  </a:cubicBezTo>
                  <a:lnTo>
                    <a:pt x="1726210" y="1645510"/>
                  </a:lnTo>
                  <a:lnTo>
                    <a:pt x="1601082" y="1812520"/>
                  </a:lnTo>
                  <a:cubicBezTo>
                    <a:pt x="1044124" y="2544485"/>
                    <a:pt x="348252" y="3374120"/>
                    <a:pt x="133148" y="4265765"/>
                  </a:cubicBezTo>
                  <a:cubicBezTo>
                    <a:pt x="-17425" y="4889917"/>
                    <a:pt x="-20344" y="5741760"/>
                    <a:pt x="27238" y="6574561"/>
                  </a:cubicBezTo>
                  <a:lnTo>
                    <a:pt x="45761" y="6858001"/>
                  </a:lnTo>
                  <a:lnTo>
                    <a:pt x="6968371" y="6858001"/>
                  </a:lnTo>
                  <a:close/>
                </a:path>
              </a:pathLst>
            </a:custGeom>
            <a:gradFill>
              <a:gsLst>
                <a:gs pos="0">
                  <a:srgbClr val="FFFCF2">
                    <a:alpha val="9411"/>
                  </a:srgbClr>
                </a:gs>
                <a:gs pos="100000">
                  <a:srgbClr val="FFFFFF">
                    <a:alpha val="9411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21"/>
            <p:cNvSpPr/>
            <p:nvPr/>
          </p:nvSpPr>
          <p:spPr>
            <a:xfrm>
              <a:off x="-2" y="737135"/>
              <a:ext cx="7002043" cy="6118499"/>
            </a:xfrm>
            <a:custGeom>
              <a:avLst/>
              <a:gdLst/>
              <a:ahLst/>
              <a:cxnLst/>
              <a:rect l="l" t="t" r="r" b="b"/>
              <a:pathLst>
                <a:path w="6966374" h="6118498" extrusionOk="0">
                  <a:moveTo>
                    <a:pt x="4692075" y="0"/>
                  </a:moveTo>
                  <a:lnTo>
                    <a:pt x="4711500" y="55144"/>
                  </a:lnTo>
                  <a:cubicBezTo>
                    <a:pt x="5106188" y="993219"/>
                    <a:pt x="6510572" y="2191162"/>
                    <a:pt x="6833227" y="3528630"/>
                  </a:cubicBezTo>
                  <a:cubicBezTo>
                    <a:pt x="6946157" y="3996744"/>
                    <a:pt x="6976031" y="4592934"/>
                    <a:pt x="6963837" y="5213110"/>
                  </a:cubicBezTo>
                  <a:lnTo>
                    <a:pt x="6944939" y="5690790"/>
                  </a:lnTo>
                  <a:lnTo>
                    <a:pt x="6881733" y="6118498"/>
                  </a:lnTo>
                  <a:lnTo>
                    <a:pt x="0" y="6118498"/>
                  </a:lnTo>
                  <a:lnTo>
                    <a:pt x="0" y="429939"/>
                  </a:lnTo>
                  <a:lnTo>
                    <a:pt x="30817" y="446932"/>
                  </a:lnTo>
                  <a:cubicBezTo>
                    <a:pt x="724652" y="810169"/>
                    <a:pt x="1487683" y="1052326"/>
                    <a:pt x="2288946" y="1052326"/>
                  </a:cubicBezTo>
                  <a:cubicBezTo>
                    <a:pt x="3039177" y="1052326"/>
                    <a:pt x="3747509" y="681105"/>
                    <a:pt x="4393847" y="222360"/>
                  </a:cubicBezTo>
                  <a:close/>
                </a:path>
              </a:pathLst>
            </a:custGeom>
            <a:gradFill>
              <a:gsLst>
                <a:gs pos="0">
                  <a:srgbClr val="FFFCF2">
                    <a:alpha val="4313"/>
                  </a:srgbClr>
                </a:gs>
                <a:gs pos="100000">
                  <a:srgbClr val="FFFFFF">
                    <a:alpha val="431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209;p21"/>
            <p:cNvSpPr/>
            <p:nvPr/>
          </p:nvSpPr>
          <p:spPr>
            <a:xfrm flipH="1">
              <a:off x="-1" y="2451396"/>
              <a:ext cx="7004050" cy="4406606"/>
            </a:xfrm>
            <a:custGeom>
              <a:avLst/>
              <a:gdLst/>
              <a:ahLst/>
              <a:cxnLst/>
              <a:rect l="l" t="t" r="r" b="b"/>
              <a:pathLst>
                <a:path w="6968371" h="4406605" extrusionOk="0">
                  <a:moveTo>
                    <a:pt x="6968371" y="0"/>
                  </a:moveTo>
                  <a:lnTo>
                    <a:pt x="6890787" y="18438"/>
                  </a:lnTo>
                  <a:cubicBezTo>
                    <a:pt x="5439077" y="399328"/>
                    <a:pt x="3396256" y="1895122"/>
                    <a:pt x="1513812" y="1790336"/>
                  </a:cubicBezTo>
                  <a:cubicBezTo>
                    <a:pt x="1236217" y="1774884"/>
                    <a:pt x="942127" y="1735086"/>
                    <a:pt x="635690" y="1676217"/>
                  </a:cubicBezTo>
                  <a:lnTo>
                    <a:pt x="201750" y="1581771"/>
                  </a:lnTo>
                  <a:lnTo>
                    <a:pt x="133148" y="1814369"/>
                  </a:lnTo>
                  <a:cubicBezTo>
                    <a:pt x="-17425" y="2438521"/>
                    <a:pt x="-20344" y="3290364"/>
                    <a:pt x="27238" y="4123165"/>
                  </a:cubicBezTo>
                  <a:lnTo>
                    <a:pt x="45761" y="4406605"/>
                  </a:lnTo>
                  <a:lnTo>
                    <a:pt x="6968371" y="4406605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9411"/>
                  </a:srgbClr>
                </a:gs>
                <a:gs pos="100000">
                  <a:srgbClr val="FFFCF2">
                    <a:alpha val="431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21"/>
            <p:cNvSpPr/>
            <p:nvPr/>
          </p:nvSpPr>
          <p:spPr>
            <a:xfrm>
              <a:off x="-1" y="4029061"/>
              <a:ext cx="7002422" cy="2828940"/>
            </a:xfrm>
            <a:custGeom>
              <a:avLst/>
              <a:gdLst/>
              <a:ahLst/>
              <a:cxnLst/>
              <a:rect l="l" t="t" r="r" b="b"/>
              <a:pathLst>
                <a:path w="6966751" h="2828940" extrusionOk="0">
                  <a:moveTo>
                    <a:pt x="6769663" y="0"/>
                  </a:moveTo>
                  <a:lnTo>
                    <a:pt x="6835223" y="224177"/>
                  </a:lnTo>
                  <a:cubicBezTo>
                    <a:pt x="6891688" y="460224"/>
                    <a:pt x="6927389" y="728562"/>
                    <a:pt x="6947450" y="1016070"/>
                  </a:cubicBezTo>
                  <a:lnTo>
                    <a:pt x="6960014" y="1261230"/>
                  </a:lnTo>
                  <a:lnTo>
                    <a:pt x="6963499" y="1362881"/>
                  </a:lnTo>
                  <a:lnTo>
                    <a:pt x="6966751" y="1534473"/>
                  </a:lnTo>
                  <a:cubicBezTo>
                    <a:pt x="6966639" y="1638872"/>
                    <a:pt x="6966528" y="1743271"/>
                    <a:pt x="6966416" y="1847670"/>
                  </a:cubicBezTo>
                  <a:cubicBezTo>
                    <a:pt x="6966222" y="1872773"/>
                    <a:pt x="6966027" y="1897875"/>
                    <a:pt x="6965833" y="1922978"/>
                  </a:cubicBezTo>
                  <a:cubicBezTo>
                    <a:pt x="6961768" y="2131461"/>
                    <a:pt x="6953029" y="2342631"/>
                    <a:pt x="6941133" y="2552601"/>
                  </a:cubicBezTo>
                  <a:lnTo>
                    <a:pt x="6923227" y="2828940"/>
                  </a:lnTo>
                  <a:lnTo>
                    <a:pt x="0" y="2828940"/>
                  </a:lnTo>
                  <a:lnTo>
                    <a:pt x="0" y="1263313"/>
                  </a:lnTo>
                  <a:lnTo>
                    <a:pt x="50241" y="1283794"/>
                  </a:lnTo>
                  <a:cubicBezTo>
                    <a:pt x="250049" y="1363620"/>
                    <a:pt x="698952" y="1533252"/>
                    <a:pt x="1327901" y="1714111"/>
                  </a:cubicBezTo>
                  <a:lnTo>
                    <a:pt x="1387777" y="1729960"/>
                  </a:lnTo>
                  <a:lnTo>
                    <a:pt x="1394321" y="1731003"/>
                  </a:lnTo>
                  <a:cubicBezTo>
                    <a:pt x="1588223" y="1762978"/>
                    <a:pt x="1673871" y="1765479"/>
                    <a:pt x="1807922" y="1773537"/>
                  </a:cubicBezTo>
                  <a:cubicBezTo>
                    <a:pt x="3496136" y="1875028"/>
                    <a:pt x="5317904" y="537006"/>
                    <a:pt x="6692121" y="2725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411"/>
                  </a:srgbClr>
                </a:gs>
                <a:gs pos="100000">
                  <a:srgbClr val="FFFCF2">
                    <a:alpha val="9411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1" name="Google Shape;211;p21"/>
          <p:cNvSpPr txBox="1">
            <a:spLocks noGrp="1"/>
          </p:cNvSpPr>
          <p:nvPr>
            <p:ph type="ftr" idx="11"/>
          </p:nvPr>
        </p:nvSpPr>
        <p:spPr>
          <a:xfrm>
            <a:off x="12205797" y="69215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6000" tIns="10800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2" name="Google Shape;212;p21"/>
          <p:cNvSpPr txBox="1">
            <a:spLocks noGrp="1"/>
          </p:cNvSpPr>
          <p:nvPr>
            <p:ph type="sldNum" idx="12"/>
          </p:nvPr>
        </p:nvSpPr>
        <p:spPr>
          <a:xfrm>
            <a:off x="12205797" y="405765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8000" rIns="36000" bIns="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213" name="Google Shape;213;p21"/>
          <p:cNvSpPr>
            <a:spLocks noGrp="1"/>
          </p:cNvSpPr>
          <p:nvPr>
            <p:ph type="pic" idx="2"/>
          </p:nvPr>
        </p:nvSpPr>
        <p:spPr>
          <a:xfrm>
            <a:off x="4567238" y="1"/>
            <a:ext cx="7624763" cy="6857999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4" name="Google Shape;214;p21"/>
          <p:cNvSpPr txBox="1">
            <a:spLocks noGrp="1"/>
          </p:cNvSpPr>
          <p:nvPr>
            <p:ph type="dt" idx="10"/>
          </p:nvPr>
        </p:nvSpPr>
        <p:spPr>
          <a:xfrm>
            <a:off x="0" y="5259999"/>
            <a:ext cx="12192000" cy="1598001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5" name="Google Shape;215;p21"/>
          <p:cNvSpPr txBox="1">
            <a:spLocks noGrp="1"/>
          </p:cNvSpPr>
          <p:nvPr>
            <p:ph type="title"/>
          </p:nvPr>
        </p:nvSpPr>
        <p:spPr>
          <a:xfrm>
            <a:off x="874712" y="1881188"/>
            <a:ext cx="5041901" cy="3211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3960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  <a:defRPr sz="4800">
                <a:solidFill>
                  <a:schemeClr val="lt1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>
                <a:solidFill>
                  <a:schemeClr val="lt1"/>
                </a:solidFill>
              </a:defRPr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>
                <a:solidFill>
                  <a:schemeClr val="lt1"/>
                </a:solidFill>
              </a:defRPr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>
                <a:solidFill>
                  <a:schemeClr val="lt1"/>
                </a:solidFill>
              </a:defRPr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>
                <a:solidFill>
                  <a:schemeClr val="lt1"/>
                </a:solidFill>
              </a:defRPr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>
                <a:solidFill>
                  <a:schemeClr val="lt1"/>
                </a:solidFill>
              </a:defRPr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>
                <a:solidFill>
                  <a:schemeClr val="lt1"/>
                </a:solidFill>
              </a:defRPr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>
                <a:solidFill>
                  <a:schemeClr val="lt1"/>
                </a:solidFill>
              </a:defRPr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16" name="Google Shape;216;p21"/>
          <p:cNvSpPr txBox="1">
            <a:spLocks noGrp="1"/>
          </p:cNvSpPr>
          <p:nvPr>
            <p:ph type="subTitle" idx="1"/>
          </p:nvPr>
        </p:nvSpPr>
        <p:spPr>
          <a:xfrm>
            <a:off x="874712" y="5092414"/>
            <a:ext cx="5041901" cy="1000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 zweispaltig">
  <p:cSld name="Agenda zweispaltig">
    <p:bg>
      <p:bgPr>
        <a:solidFill>
          <a:schemeClr val="accent5"/>
        </a:solidFill>
        <a:effectLst/>
      </p:bgPr>
    </p:bg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22"/>
          <p:cNvSpPr>
            <a:spLocks noGrp="1"/>
          </p:cNvSpPr>
          <p:nvPr>
            <p:ph type="pic" idx="2"/>
          </p:nvPr>
        </p:nvSpPr>
        <p:spPr>
          <a:xfrm>
            <a:off x="8075616" y="0"/>
            <a:ext cx="4116384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219" name="Google Shape;219;p22"/>
          <p:cNvSpPr/>
          <p:nvPr/>
        </p:nvSpPr>
        <p:spPr>
          <a:xfrm>
            <a:off x="0" y="0"/>
            <a:ext cx="9073008" cy="6858000"/>
          </a:xfrm>
          <a:custGeom>
            <a:avLst/>
            <a:gdLst/>
            <a:ahLst/>
            <a:cxnLst/>
            <a:rect l="l" t="t" r="r" b="b"/>
            <a:pathLst>
              <a:path w="9073008" h="6858000" extrusionOk="0">
                <a:moveTo>
                  <a:pt x="0" y="0"/>
                </a:moveTo>
                <a:lnTo>
                  <a:pt x="8807580" y="0"/>
                </a:lnTo>
                <a:lnTo>
                  <a:pt x="8888875" y="408260"/>
                </a:lnTo>
                <a:cubicBezTo>
                  <a:pt x="9006460" y="1021077"/>
                  <a:pt x="9106679" y="1686584"/>
                  <a:pt x="9062265" y="2373365"/>
                </a:cubicBezTo>
                <a:cubicBezTo>
                  <a:pt x="8978989" y="3661080"/>
                  <a:pt x="8118981" y="5793740"/>
                  <a:pt x="8075616" y="6812370"/>
                </a:cubicBezTo>
                <a:lnTo>
                  <a:pt x="8076268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80000" tIns="180000" rIns="180000" bIns="180000" anchor="t" anchorCtr="0">
            <a:noAutofit/>
          </a:bodyPr>
          <a:lstStyle/>
          <a:p>
            <a:pPr marL="180000" marR="0" lvl="0" indent="-911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" name="Google Shape;220;p22"/>
          <p:cNvSpPr txBox="1">
            <a:spLocks noGrp="1"/>
          </p:cNvSpPr>
          <p:nvPr>
            <p:ph type="ftr" idx="11"/>
          </p:nvPr>
        </p:nvSpPr>
        <p:spPr>
          <a:xfrm>
            <a:off x="12200090" y="69215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6000" tIns="10800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1" name="Google Shape;221;p22"/>
          <p:cNvSpPr txBox="1">
            <a:spLocks noGrp="1"/>
          </p:cNvSpPr>
          <p:nvPr>
            <p:ph type="sldNum" idx="12"/>
          </p:nvPr>
        </p:nvSpPr>
        <p:spPr>
          <a:xfrm>
            <a:off x="12200090" y="40386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8000" rIns="36000" bIns="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222" name="Google Shape;222;p22"/>
          <p:cNvSpPr txBox="1">
            <a:spLocks noGrp="1"/>
          </p:cNvSpPr>
          <p:nvPr>
            <p:ph type="body" idx="1"/>
          </p:nvPr>
        </p:nvSpPr>
        <p:spPr>
          <a:xfrm>
            <a:off x="874713" y="1881187"/>
            <a:ext cx="6842125" cy="4211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AutoNum type="arabicParenR"/>
              <a:defRPr sz="1800" b="1">
                <a:solidFill>
                  <a:schemeClr val="dk1"/>
                </a:solidFill>
              </a:defRPr>
            </a:lvl1pPr>
            <a:lvl2pPr marL="914400" lvl="1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>
                <a:solidFill>
                  <a:schemeClr val="dk2"/>
                </a:solidFill>
              </a:defRPr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>
                <a:solidFill>
                  <a:schemeClr val="dk2"/>
                </a:solidFill>
              </a:defRPr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>
                <a:solidFill>
                  <a:schemeClr val="dk2"/>
                </a:solidFill>
              </a:defRPr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>
                <a:solidFill>
                  <a:schemeClr val="dk2"/>
                </a:solidFill>
              </a:defRPr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>
                <a:solidFill>
                  <a:schemeClr val="dk2"/>
                </a:solidFill>
              </a:defRPr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>
                <a:solidFill>
                  <a:schemeClr val="dk2"/>
                </a:solidFill>
              </a:defRPr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>
                <a:solidFill>
                  <a:schemeClr val="dk2"/>
                </a:solidFill>
              </a:defRPr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dk2"/>
              </a:buClr>
              <a:buSzPts val="1400"/>
              <a:buFont typeface="Arial"/>
              <a:buChar char="•"/>
              <a:defRPr sz="1400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23" name="Google Shape;223;p22"/>
          <p:cNvSpPr txBox="1">
            <a:spLocks noGrp="1"/>
          </p:cNvSpPr>
          <p:nvPr>
            <p:ph type="dt" idx="10"/>
          </p:nvPr>
        </p:nvSpPr>
        <p:spPr>
          <a:xfrm>
            <a:off x="0" y="5995288"/>
            <a:ext cx="12192000" cy="862712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4" name="Google Shape;224;p22"/>
          <p:cNvSpPr txBox="1">
            <a:spLocks noGrp="1"/>
          </p:cNvSpPr>
          <p:nvPr>
            <p:ph type="title"/>
          </p:nvPr>
        </p:nvSpPr>
        <p:spPr>
          <a:xfrm>
            <a:off x="874712" y="296863"/>
            <a:ext cx="5041901" cy="1260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7000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3"/>
          <p:cNvSpPr txBox="1">
            <a:spLocks noGrp="1"/>
          </p:cNvSpPr>
          <p:nvPr>
            <p:ph type="title"/>
          </p:nvPr>
        </p:nvSpPr>
        <p:spPr>
          <a:xfrm>
            <a:off x="874712" y="621989"/>
            <a:ext cx="10440000" cy="9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2000" rIns="0" bIns="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" name="Google Shape;24;p13"/>
          <p:cNvSpPr txBox="1">
            <a:spLocks noGrp="1"/>
          </p:cNvSpPr>
          <p:nvPr>
            <p:ph type="body" idx="1"/>
          </p:nvPr>
        </p:nvSpPr>
        <p:spPr>
          <a:xfrm>
            <a:off x="874712" y="1881188"/>
            <a:ext cx="10440000" cy="4211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AutoNum type="arabicParenR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AutoNum type="alphaLcParenR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BFBFBF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rgbClr val="BFBFBF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" name="Google Shape;25;p13"/>
          <p:cNvSpPr txBox="1">
            <a:spLocks noGrp="1"/>
          </p:cNvSpPr>
          <p:nvPr>
            <p:ph type="ftr" idx="11"/>
          </p:nvPr>
        </p:nvSpPr>
        <p:spPr>
          <a:xfrm rot="5400000">
            <a:off x="9022157" y="2915846"/>
            <a:ext cx="5148261" cy="5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6000" tIns="108000" rIns="0" bIns="0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" name="Google Shape;26;p13"/>
          <p:cNvSpPr txBox="1">
            <a:spLocks noGrp="1"/>
          </p:cNvSpPr>
          <p:nvPr>
            <p:ph type="sldNum" idx="12"/>
          </p:nvPr>
        </p:nvSpPr>
        <p:spPr>
          <a:xfrm rot="5400000">
            <a:off x="11285932" y="31357"/>
            <a:ext cx="620712" cy="5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8000" rIns="36000" bIns="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grpSp>
        <p:nvGrpSpPr>
          <p:cNvPr id="27" name="Google Shape;27;p13"/>
          <p:cNvGrpSpPr/>
          <p:nvPr/>
        </p:nvGrpSpPr>
        <p:grpSpPr>
          <a:xfrm>
            <a:off x="515621" y="-92003"/>
            <a:ext cx="10803182" cy="72000"/>
            <a:chOff x="515621" y="-146386"/>
            <a:chExt cx="10803182" cy="72000"/>
          </a:xfrm>
        </p:grpSpPr>
        <p:cxnSp>
          <p:nvCxnSpPr>
            <p:cNvPr id="28" name="Google Shape;28;p13"/>
            <p:cNvCxnSpPr/>
            <p:nvPr/>
          </p:nvCxnSpPr>
          <p:spPr>
            <a:xfrm rot="-5400000">
              <a:off x="11282803" y="-110386"/>
              <a:ext cx="72000" cy="0"/>
            </a:xfrm>
            <a:prstGeom prst="straightConnector1">
              <a:avLst/>
            </a:prstGeom>
            <a:noFill/>
            <a:ln w="9525" cap="flat" cmpd="sng">
              <a:solidFill>
                <a:srgbClr val="DA4C37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9" name="Google Shape;29;p13"/>
            <p:cNvCxnSpPr/>
            <p:nvPr/>
          </p:nvCxnSpPr>
          <p:spPr>
            <a:xfrm rot="-5400000">
              <a:off x="8041847" y="-110386"/>
              <a:ext cx="72000" cy="0"/>
            </a:xfrm>
            <a:prstGeom prst="straightConnector1">
              <a:avLst/>
            </a:prstGeom>
            <a:noFill/>
            <a:ln w="9525" cap="flat" cmpd="sng">
              <a:solidFill>
                <a:srgbClr val="DA4C37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0" name="Google Shape;30;p13"/>
            <p:cNvCxnSpPr/>
            <p:nvPr/>
          </p:nvCxnSpPr>
          <p:spPr>
            <a:xfrm rot="-5400000">
              <a:off x="7681741" y="-110386"/>
              <a:ext cx="72000" cy="0"/>
            </a:xfrm>
            <a:prstGeom prst="straightConnector1">
              <a:avLst/>
            </a:prstGeom>
            <a:noFill/>
            <a:ln w="9525" cap="flat" cmpd="sng">
              <a:solidFill>
                <a:srgbClr val="DA4C37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1" name="Google Shape;31;p13"/>
            <p:cNvCxnSpPr/>
            <p:nvPr/>
          </p:nvCxnSpPr>
          <p:spPr>
            <a:xfrm rot="-5400000">
              <a:off x="6241317" y="-110386"/>
              <a:ext cx="72000" cy="0"/>
            </a:xfrm>
            <a:prstGeom prst="straightConnector1">
              <a:avLst/>
            </a:prstGeom>
            <a:noFill/>
            <a:ln w="9525" cap="flat" cmpd="sng">
              <a:solidFill>
                <a:srgbClr val="DA4C37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2" name="Google Shape;32;p13"/>
            <p:cNvCxnSpPr/>
            <p:nvPr/>
          </p:nvCxnSpPr>
          <p:spPr>
            <a:xfrm rot="-5400000">
              <a:off x="5881211" y="-110386"/>
              <a:ext cx="72000" cy="0"/>
            </a:xfrm>
            <a:prstGeom prst="straightConnector1">
              <a:avLst/>
            </a:prstGeom>
            <a:noFill/>
            <a:ln w="9525" cap="flat" cmpd="sng">
              <a:solidFill>
                <a:srgbClr val="DA4C37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3" name="Google Shape;33;p13"/>
            <p:cNvCxnSpPr/>
            <p:nvPr/>
          </p:nvCxnSpPr>
          <p:spPr>
            <a:xfrm rot="-5400000">
              <a:off x="4440787" y="-110386"/>
              <a:ext cx="72000" cy="0"/>
            </a:xfrm>
            <a:prstGeom prst="straightConnector1">
              <a:avLst/>
            </a:prstGeom>
            <a:noFill/>
            <a:ln w="9525" cap="flat" cmpd="sng">
              <a:solidFill>
                <a:srgbClr val="DA4C37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4" name="Google Shape;34;p13"/>
            <p:cNvCxnSpPr/>
            <p:nvPr/>
          </p:nvCxnSpPr>
          <p:spPr>
            <a:xfrm rot="-5400000">
              <a:off x="4080681" y="-110386"/>
              <a:ext cx="72000" cy="0"/>
            </a:xfrm>
            <a:prstGeom prst="straightConnector1">
              <a:avLst/>
            </a:prstGeom>
            <a:noFill/>
            <a:ln w="9525" cap="flat" cmpd="sng">
              <a:solidFill>
                <a:srgbClr val="DA4C37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grpSp>
          <p:nvGrpSpPr>
            <p:cNvPr id="35" name="Google Shape;35;p13"/>
            <p:cNvGrpSpPr/>
            <p:nvPr/>
          </p:nvGrpSpPr>
          <p:grpSpPr>
            <a:xfrm>
              <a:off x="1235833" y="-146386"/>
              <a:ext cx="9722862" cy="72000"/>
              <a:chOff x="1235833" y="-146386"/>
              <a:chExt cx="9722862" cy="72000"/>
            </a:xfrm>
          </p:grpSpPr>
          <p:cxnSp>
            <p:nvCxnSpPr>
              <p:cNvPr id="36" name="Google Shape;36;p13"/>
              <p:cNvCxnSpPr/>
              <p:nvPr/>
            </p:nvCxnSpPr>
            <p:spPr>
              <a:xfrm rot="-5400000">
                <a:off x="10922695" y="-110386"/>
                <a:ext cx="720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7" name="Google Shape;37;p13"/>
              <p:cNvCxnSpPr/>
              <p:nvPr/>
            </p:nvCxnSpPr>
            <p:spPr>
              <a:xfrm rot="-5400000">
                <a:off x="10562589" y="-110386"/>
                <a:ext cx="720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8" name="Google Shape;38;p13"/>
              <p:cNvCxnSpPr/>
              <p:nvPr/>
            </p:nvCxnSpPr>
            <p:spPr>
              <a:xfrm rot="-5400000">
                <a:off x="10202483" y="-110386"/>
                <a:ext cx="720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9" name="Google Shape;39;p13"/>
              <p:cNvCxnSpPr/>
              <p:nvPr/>
            </p:nvCxnSpPr>
            <p:spPr>
              <a:xfrm rot="-5400000">
                <a:off x="9842377" y="-110386"/>
                <a:ext cx="720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0" name="Google Shape;40;p13"/>
              <p:cNvCxnSpPr/>
              <p:nvPr/>
            </p:nvCxnSpPr>
            <p:spPr>
              <a:xfrm rot="-5400000">
                <a:off x="9482271" y="-110386"/>
                <a:ext cx="720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1" name="Google Shape;41;p13"/>
              <p:cNvCxnSpPr/>
              <p:nvPr/>
            </p:nvCxnSpPr>
            <p:spPr>
              <a:xfrm rot="-5400000">
                <a:off x="9122165" y="-110386"/>
                <a:ext cx="720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2" name="Google Shape;42;p13"/>
              <p:cNvCxnSpPr/>
              <p:nvPr/>
            </p:nvCxnSpPr>
            <p:spPr>
              <a:xfrm rot="-5400000">
                <a:off x="8762059" y="-110386"/>
                <a:ext cx="720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3" name="Google Shape;43;p13"/>
              <p:cNvCxnSpPr/>
              <p:nvPr/>
            </p:nvCxnSpPr>
            <p:spPr>
              <a:xfrm rot="-5400000">
                <a:off x="8401953" y="-110386"/>
                <a:ext cx="720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4" name="Google Shape;44;p13"/>
              <p:cNvCxnSpPr/>
              <p:nvPr/>
            </p:nvCxnSpPr>
            <p:spPr>
              <a:xfrm rot="-5400000">
                <a:off x="7321635" y="-110386"/>
                <a:ext cx="720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5" name="Google Shape;45;p13"/>
              <p:cNvCxnSpPr/>
              <p:nvPr/>
            </p:nvCxnSpPr>
            <p:spPr>
              <a:xfrm rot="-5400000">
                <a:off x="6961529" y="-110386"/>
                <a:ext cx="720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6" name="Google Shape;46;p13"/>
              <p:cNvCxnSpPr/>
              <p:nvPr/>
            </p:nvCxnSpPr>
            <p:spPr>
              <a:xfrm rot="-5400000">
                <a:off x="6601423" y="-110386"/>
                <a:ext cx="720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7" name="Google Shape;47;p13"/>
              <p:cNvCxnSpPr/>
              <p:nvPr/>
            </p:nvCxnSpPr>
            <p:spPr>
              <a:xfrm rot="-5400000">
                <a:off x="5521105" y="-110386"/>
                <a:ext cx="720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8" name="Google Shape;48;p13"/>
              <p:cNvCxnSpPr/>
              <p:nvPr/>
            </p:nvCxnSpPr>
            <p:spPr>
              <a:xfrm rot="-5400000">
                <a:off x="5160999" y="-110386"/>
                <a:ext cx="720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9" name="Google Shape;49;p13"/>
              <p:cNvCxnSpPr/>
              <p:nvPr/>
            </p:nvCxnSpPr>
            <p:spPr>
              <a:xfrm rot="-5400000">
                <a:off x="4800893" y="-110386"/>
                <a:ext cx="720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0" name="Google Shape;50;p13"/>
              <p:cNvCxnSpPr/>
              <p:nvPr/>
            </p:nvCxnSpPr>
            <p:spPr>
              <a:xfrm rot="-5400000">
                <a:off x="3720575" y="-110386"/>
                <a:ext cx="720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1" name="Google Shape;51;p13"/>
              <p:cNvCxnSpPr/>
              <p:nvPr/>
            </p:nvCxnSpPr>
            <p:spPr>
              <a:xfrm rot="-5400000">
                <a:off x="3360469" y="-110386"/>
                <a:ext cx="720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2" name="Google Shape;52;p13"/>
              <p:cNvCxnSpPr/>
              <p:nvPr/>
            </p:nvCxnSpPr>
            <p:spPr>
              <a:xfrm rot="-5400000">
                <a:off x="3000363" y="-110386"/>
                <a:ext cx="720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3" name="Google Shape;53;p13"/>
              <p:cNvCxnSpPr/>
              <p:nvPr/>
            </p:nvCxnSpPr>
            <p:spPr>
              <a:xfrm rot="-5400000">
                <a:off x="2640257" y="-110386"/>
                <a:ext cx="720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4" name="Google Shape;54;p13"/>
              <p:cNvCxnSpPr/>
              <p:nvPr/>
            </p:nvCxnSpPr>
            <p:spPr>
              <a:xfrm rot="-5400000">
                <a:off x="2280151" y="-110386"/>
                <a:ext cx="720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5" name="Google Shape;55;p13"/>
              <p:cNvCxnSpPr/>
              <p:nvPr/>
            </p:nvCxnSpPr>
            <p:spPr>
              <a:xfrm rot="-5400000">
                <a:off x="1920045" y="-110386"/>
                <a:ext cx="720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6" name="Google Shape;56;p13"/>
              <p:cNvCxnSpPr/>
              <p:nvPr/>
            </p:nvCxnSpPr>
            <p:spPr>
              <a:xfrm rot="-5400000">
                <a:off x="1559939" y="-110386"/>
                <a:ext cx="720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7" name="Google Shape;57;p13"/>
              <p:cNvCxnSpPr/>
              <p:nvPr/>
            </p:nvCxnSpPr>
            <p:spPr>
              <a:xfrm rot="-5400000">
                <a:off x="1199833" y="-110386"/>
                <a:ext cx="720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cxnSp>
          <p:nvCxnSpPr>
            <p:cNvPr id="58" name="Google Shape;58;p13"/>
            <p:cNvCxnSpPr/>
            <p:nvPr/>
          </p:nvCxnSpPr>
          <p:spPr>
            <a:xfrm rot="-5400000">
              <a:off x="839727" y="-110386"/>
              <a:ext cx="72000" cy="0"/>
            </a:xfrm>
            <a:prstGeom prst="straightConnector1">
              <a:avLst/>
            </a:prstGeom>
            <a:noFill/>
            <a:ln w="9525" cap="flat" cmpd="sng">
              <a:solidFill>
                <a:srgbClr val="DA4C37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59" name="Google Shape;59;p13"/>
            <p:cNvCxnSpPr/>
            <p:nvPr/>
          </p:nvCxnSpPr>
          <p:spPr>
            <a:xfrm rot="-5400000">
              <a:off x="479621" y="-110386"/>
              <a:ext cx="72000" cy="0"/>
            </a:xfrm>
            <a:prstGeom prst="straightConnector1">
              <a:avLst/>
            </a:prstGeom>
            <a:noFill/>
            <a:ln w="9525" cap="flat" cmpd="sng">
              <a:solidFill>
                <a:srgbClr val="7F7F7F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60" name="Google Shape;60;p13"/>
          <p:cNvGrpSpPr/>
          <p:nvPr/>
        </p:nvGrpSpPr>
        <p:grpSpPr>
          <a:xfrm>
            <a:off x="515621" y="6878003"/>
            <a:ext cx="10803182" cy="72000"/>
            <a:chOff x="515621" y="6932386"/>
            <a:chExt cx="10803182" cy="72000"/>
          </a:xfrm>
        </p:grpSpPr>
        <p:cxnSp>
          <p:nvCxnSpPr>
            <p:cNvPr id="61" name="Google Shape;61;p13"/>
            <p:cNvCxnSpPr/>
            <p:nvPr/>
          </p:nvCxnSpPr>
          <p:spPr>
            <a:xfrm rot="-5400000">
              <a:off x="11282803" y="6968386"/>
              <a:ext cx="72000" cy="0"/>
            </a:xfrm>
            <a:prstGeom prst="straightConnector1">
              <a:avLst/>
            </a:prstGeom>
            <a:noFill/>
            <a:ln w="9525" cap="flat" cmpd="sng">
              <a:solidFill>
                <a:srgbClr val="DA4C37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62" name="Google Shape;62;p13"/>
            <p:cNvCxnSpPr/>
            <p:nvPr/>
          </p:nvCxnSpPr>
          <p:spPr>
            <a:xfrm rot="-5400000">
              <a:off x="8041847" y="6968386"/>
              <a:ext cx="72000" cy="0"/>
            </a:xfrm>
            <a:prstGeom prst="straightConnector1">
              <a:avLst/>
            </a:prstGeom>
            <a:noFill/>
            <a:ln w="9525" cap="flat" cmpd="sng">
              <a:solidFill>
                <a:srgbClr val="DA4C37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63" name="Google Shape;63;p13"/>
            <p:cNvCxnSpPr/>
            <p:nvPr/>
          </p:nvCxnSpPr>
          <p:spPr>
            <a:xfrm rot="-5400000">
              <a:off x="7681741" y="6968386"/>
              <a:ext cx="72000" cy="0"/>
            </a:xfrm>
            <a:prstGeom prst="straightConnector1">
              <a:avLst/>
            </a:prstGeom>
            <a:noFill/>
            <a:ln w="9525" cap="flat" cmpd="sng">
              <a:solidFill>
                <a:srgbClr val="DA4C37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64" name="Google Shape;64;p13"/>
            <p:cNvCxnSpPr/>
            <p:nvPr/>
          </p:nvCxnSpPr>
          <p:spPr>
            <a:xfrm rot="-5400000">
              <a:off x="6241317" y="6968386"/>
              <a:ext cx="72000" cy="0"/>
            </a:xfrm>
            <a:prstGeom prst="straightConnector1">
              <a:avLst/>
            </a:prstGeom>
            <a:noFill/>
            <a:ln w="9525" cap="flat" cmpd="sng">
              <a:solidFill>
                <a:srgbClr val="DA4C37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65" name="Google Shape;65;p13"/>
            <p:cNvCxnSpPr/>
            <p:nvPr/>
          </p:nvCxnSpPr>
          <p:spPr>
            <a:xfrm rot="-5400000">
              <a:off x="5881211" y="6968386"/>
              <a:ext cx="72000" cy="0"/>
            </a:xfrm>
            <a:prstGeom prst="straightConnector1">
              <a:avLst/>
            </a:prstGeom>
            <a:noFill/>
            <a:ln w="9525" cap="flat" cmpd="sng">
              <a:solidFill>
                <a:srgbClr val="DA4C37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66" name="Google Shape;66;p13"/>
            <p:cNvCxnSpPr/>
            <p:nvPr/>
          </p:nvCxnSpPr>
          <p:spPr>
            <a:xfrm rot="-5400000">
              <a:off x="4440787" y="6968386"/>
              <a:ext cx="72000" cy="0"/>
            </a:xfrm>
            <a:prstGeom prst="straightConnector1">
              <a:avLst/>
            </a:prstGeom>
            <a:noFill/>
            <a:ln w="9525" cap="flat" cmpd="sng">
              <a:solidFill>
                <a:srgbClr val="DA4C37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67" name="Google Shape;67;p13"/>
            <p:cNvCxnSpPr/>
            <p:nvPr/>
          </p:nvCxnSpPr>
          <p:spPr>
            <a:xfrm rot="-5400000">
              <a:off x="4080681" y="6968386"/>
              <a:ext cx="72000" cy="0"/>
            </a:xfrm>
            <a:prstGeom prst="straightConnector1">
              <a:avLst/>
            </a:prstGeom>
            <a:noFill/>
            <a:ln w="9525" cap="flat" cmpd="sng">
              <a:solidFill>
                <a:srgbClr val="DA4C37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68" name="Google Shape;68;p13"/>
            <p:cNvCxnSpPr/>
            <p:nvPr/>
          </p:nvCxnSpPr>
          <p:spPr>
            <a:xfrm rot="-5400000">
              <a:off x="839727" y="6968386"/>
              <a:ext cx="72000" cy="0"/>
            </a:xfrm>
            <a:prstGeom prst="straightConnector1">
              <a:avLst/>
            </a:prstGeom>
            <a:noFill/>
            <a:ln w="9525" cap="flat" cmpd="sng">
              <a:solidFill>
                <a:srgbClr val="DA4C37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grpSp>
          <p:nvGrpSpPr>
            <p:cNvPr id="69" name="Google Shape;69;p13"/>
            <p:cNvGrpSpPr/>
            <p:nvPr/>
          </p:nvGrpSpPr>
          <p:grpSpPr>
            <a:xfrm>
              <a:off x="515621" y="6932386"/>
              <a:ext cx="10443074" cy="72000"/>
              <a:chOff x="515621" y="6932386"/>
              <a:chExt cx="10443074" cy="72000"/>
            </a:xfrm>
          </p:grpSpPr>
          <p:cxnSp>
            <p:nvCxnSpPr>
              <p:cNvPr id="70" name="Google Shape;70;p13"/>
              <p:cNvCxnSpPr/>
              <p:nvPr/>
            </p:nvCxnSpPr>
            <p:spPr>
              <a:xfrm rot="-5400000">
                <a:off x="10922695" y="6968386"/>
                <a:ext cx="720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1" name="Google Shape;71;p13"/>
              <p:cNvCxnSpPr/>
              <p:nvPr/>
            </p:nvCxnSpPr>
            <p:spPr>
              <a:xfrm rot="-5400000">
                <a:off x="10562589" y="6968386"/>
                <a:ext cx="720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2" name="Google Shape;72;p13"/>
              <p:cNvCxnSpPr/>
              <p:nvPr/>
            </p:nvCxnSpPr>
            <p:spPr>
              <a:xfrm rot="-5400000">
                <a:off x="10202483" y="6968386"/>
                <a:ext cx="720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3" name="Google Shape;73;p13"/>
              <p:cNvCxnSpPr/>
              <p:nvPr/>
            </p:nvCxnSpPr>
            <p:spPr>
              <a:xfrm rot="-5400000">
                <a:off x="9842377" y="6968386"/>
                <a:ext cx="720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4" name="Google Shape;74;p13"/>
              <p:cNvCxnSpPr/>
              <p:nvPr/>
            </p:nvCxnSpPr>
            <p:spPr>
              <a:xfrm rot="-5400000">
                <a:off x="9482271" y="6968386"/>
                <a:ext cx="720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5" name="Google Shape;75;p13"/>
              <p:cNvCxnSpPr/>
              <p:nvPr/>
            </p:nvCxnSpPr>
            <p:spPr>
              <a:xfrm rot="-5400000">
                <a:off x="9122165" y="6968386"/>
                <a:ext cx="720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6" name="Google Shape;76;p13"/>
              <p:cNvCxnSpPr/>
              <p:nvPr/>
            </p:nvCxnSpPr>
            <p:spPr>
              <a:xfrm rot="-5400000">
                <a:off x="8762059" y="6968386"/>
                <a:ext cx="720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7" name="Google Shape;77;p13"/>
              <p:cNvCxnSpPr/>
              <p:nvPr/>
            </p:nvCxnSpPr>
            <p:spPr>
              <a:xfrm rot="-5400000">
                <a:off x="8401953" y="6968386"/>
                <a:ext cx="720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8" name="Google Shape;78;p13"/>
              <p:cNvCxnSpPr/>
              <p:nvPr/>
            </p:nvCxnSpPr>
            <p:spPr>
              <a:xfrm rot="-5400000">
                <a:off x="7321635" y="6968386"/>
                <a:ext cx="720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9" name="Google Shape;79;p13"/>
              <p:cNvCxnSpPr/>
              <p:nvPr/>
            </p:nvCxnSpPr>
            <p:spPr>
              <a:xfrm rot="-5400000">
                <a:off x="6961529" y="6968386"/>
                <a:ext cx="720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0" name="Google Shape;80;p13"/>
              <p:cNvCxnSpPr/>
              <p:nvPr/>
            </p:nvCxnSpPr>
            <p:spPr>
              <a:xfrm rot="-5400000">
                <a:off x="6601423" y="6968386"/>
                <a:ext cx="720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1" name="Google Shape;81;p13"/>
              <p:cNvCxnSpPr/>
              <p:nvPr/>
            </p:nvCxnSpPr>
            <p:spPr>
              <a:xfrm rot="-5400000">
                <a:off x="5521105" y="6968386"/>
                <a:ext cx="720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2" name="Google Shape;82;p13"/>
              <p:cNvCxnSpPr/>
              <p:nvPr/>
            </p:nvCxnSpPr>
            <p:spPr>
              <a:xfrm rot="-5400000">
                <a:off x="5160999" y="6968386"/>
                <a:ext cx="720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3" name="Google Shape;83;p13"/>
              <p:cNvCxnSpPr/>
              <p:nvPr/>
            </p:nvCxnSpPr>
            <p:spPr>
              <a:xfrm rot="-5400000">
                <a:off x="4800893" y="6968386"/>
                <a:ext cx="720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4" name="Google Shape;84;p13"/>
              <p:cNvCxnSpPr/>
              <p:nvPr/>
            </p:nvCxnSpPr>
            <p:spPr>
              <a:xfrm rot="-5400000">
                <a:off x="3720575" y="6968386"/>
                <a:ext cx="720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5" name="Google Shape;85;p13"/>
              <p:cNvCxnSpPr/>
              <p:nvPr/>
            </p:nvCxnSpPr>
            <p:spPr>
              <a:xfrm rot="-5400000">
                <a:off x="3360469" y="6968386"/>
                <a:ext cx="720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6" name="Google Shape;86;p13"/>
              <p:cNvCxnSpPr/>
              <p:nvPr/>
            </p:nvCxnSpPr>
            <p:spPr>
              <a:xfrm rot="-5400000">
                <a:off x="3000363" y="6968386"/>
                <a:ext cx="720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7" name="Google Shape;87;p13"/>
              <p:cNvCxnSpPr/>
              <p:nvPr/>
            </p:nvCxnSpPr>
            <p:spPr>
              <a:xfrm rot="-5400000">
                <a:off x="2640257" y="6968386"/>
                <a:ext cx="720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8" name="Google Shape;88;p13"/>
              <p:cNvCxnSpPr/>
              <p:nvPr/>
            </p:nvCxnSpPr>
            <p:spPr>
              <a:xfrm rot="-5400000">
                <a:off x="2280151" y="6968386"/>
                <a:ext cx="720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9" name="Google Shape;89;p13"/>
              <p:cNvCxnSpPr/>
              <p:nvPr/>
            </p:nvCxnSpPr>
            <p:spPr>
              <a:xfrm rot="-5400000">
                <a:off x="1920045" y="6968386"/>
                <a:ext cx="720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0" name="Google Shape;90;p13"/>
              <p:cNvCxnSpPr/>
              <p:nvPr/>
            </p:nvCxnSpPr>
            <p:spPr>
              <a:xfrm rot="-5400000">
                <a:off x="1559939" y="6968386"/>
                <a:ext cx="720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1" name="Google Shape;91;p13"/>
              <p:cNvCxnSpPr/>
              <p:nvPr/>
            </p:nvCxnSpPr>
            <p:spPr>
              <a:xfrm rot="-5400000">
                <a:off x="1199833" y="6968386"/>
                <a:ext cx="720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2" name="Google Shape;92;p13"/>
              <p:cNvCxnSpPr/>
              <p:nvPr/>
            </p:nvCxnSpPr>
            <p:spPr>
              <a:xfrm rot="-5400000">
                <a:off x="479621" y="6968386"/>
                <a:ext cx="720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</p:grpSp>
      <p:sp>
        <p:nvSpPr>
          <p:cNvPr id="93" name="Google Shape;93;p13"/>
          <p:cNvSpPr txBox="1">
            <a:spLocks noGrp="1"/>
          </p:cNvSpPr>
          <p:nvPr>
            <p:ph type="dt" idx="10"/>
          </p:nvPr>
        </p:nvSpPr>
        <p:spPr>
          <a:xfrm>
            <a:off x="874712" y="6865623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grpSp>
        <p:nvGrpSpPr>
          <p:cNvPr id="94" name="Google Shape;94;p13"/>
          <p:cNvGrpSpPr/>
          <p:nvPr/>
        </p:nvGrpSpPr>
        <p:grpSpPr>
          <a:xfrm>
            <a:off x="-91050" y="296863"/>
            <a:ext cx="72000" cy="6192384"/>
            <a:chOff x="-72000" y="296863"/>
            <a:chExt cx="72000" cy="6192384"/>
          </a:xfrm>
        </p:grpSpPr>
        <p:cxnSp>
          <p:nvCxnSpPr>
            <p:cNvPr id="95" name="Google Shape;95;p13"/>
            <p:cNvCxnSpPr/>
            <p:nvPr/>
          </p:nvCxnSpPr>
          <p:spPr>
            <a:xfrm>
              <a:off x="-72000" y="1880395"/>
              <a:ext cx="72000" cy="0"/>
            </a:xfrm>
            <a:prstGeom prst="straightConnector1">
              <a:avLst/>
            </a:prstGeom>
            <a:noFill/>
            <a:ln w="9525" cap="flat" cmpd="sng">
              <a:solidFill>
                <a:srgbClr val="DA4C37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96" name="Google Shape;96;p13"/>
            <p:cNvCxnSpPr/>
            <p:nvPr/>
          </p:nvCxnSpPr>
          <p:spPr>
            <a:xfrm>
              <a:off x="-72000" y="1557338"/>
              <a:ext cx="72000" cy="0"/>
            </a:xfrm>
            <a:prstGeom prst="straightConnector1">
              <a:avLst/>
            </a:prstGeom>
            <a:noFill/>
            <a:ln w="9525" cap="flat" cmpd="sng">
              <a:solidFill>
                <a:srgbClr val="DA4C37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97" name="Google Shape;97;p13"/>
            <p:cNvCxnSpPr/>
            <p:nvPr/>
          </p:nvCxnSpPr>
          <p:spPr>
            <a:xfrm>
              <a:off x="-72000" y="622300"/>
              <a:ext cx="72000" cy="0"/>
            </a:xfrm>
            <a:prstGeom prst="straightConnector1">
              <a:avLst/>
            </a:prstGeom>
            <a:noFill/>
            <a:ln w="9525" cap="flat" cmpd="sng">
              <a:solidFill>
                <a:srgbClr val="7F7F7F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98" name="Google Shape;98;p13"/>
            <p:cNvCxnSpPr/>
            <p:nvPr/>
          </p:nvCxnSpPr>
          <p:spPr>
            <a:xfrm>
              <a:off x="-72000" y="296863"/>
              <a:ext cx="72000" cy="0"/>
            </a:xfrm>
            <a:prstGeom prst="straightConnector1">
              <a:avLst/>
            </a:prstGeom>
            <a:noFill/>
            <a:ln w="9525" cap="flat" cmpd="sng">
              <a:solidFill>
                <a:srgbClr val="7F7F7F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99" name="Google Shape;99;p13"/>
            <p:cNvCxnSpPr/>
            <p:nvPr/>
          </p:nvCxnSpPr>
          <p:spPr>
            <a:xfrm>
              <a:off x="-72000" y="3824288"/>
              <a:ext cx="72000" cy="0"/>
            </a:xfrm>
            <a:prstGeom prst="straightConnector1">
              <a:avLst/>
            </a:prstGeom>
            <a:noFill/>
            <a:ln w="9525" cap="flat" cmpd="sng">
              <a:solidFill>
                <a:srgbClr val="DA4C37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00" name="Google Shape;100;p13"/>
            <p:cNvCxnSpPr/>
            <p:nvPr/>
          </p:nvCxnSpPr>
          <p:spPr>
            <a:xfrm>
              <a:off x="-72000" y="4149725"/>
              <a:ext cx="72000" cy="0"/>
            </a:xfrm>
            <a:prstGeom prst="straightConnector1">
              <a:avLst/>
            </a:prstGeom>
            <a:noFill/>
            <a:ln w="9525" cap="flat" cmpd="sng">
              <a:solidFill>
                <a:srgbClr val="DA4C37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01" name="Google Shape;101;p13"/>
            <p:cNvCxnSpPr/>
            <p:nvPr/>
          </p:nvCxnSpPr>
          <p:spPr>
            <a:xfrm>
              <a:off x="-72000" y="5768974"/>
              <a:ext cx="72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02" name="Google Shape;102;p13"/>
            <p:cNvCxnSpPr/>
            <p:nvPr/>
          </p:nvCxnSpPr>
          <p:spPr>
            <a:xfrm>
              <a:off x="-72000" y="6092825"/>
              <a:ext cx="72000" cy="0"/>
            </a:xfrm>
            <a:prstGeom prst="straightConnector1">
              <a:avLst/>
            </a:prstGeom>
            <a:noFill/>
            <a:ln w="9525" cap="flat" cmpd="sng">
              <a:solidFill>
                <a:srgbClr val="DA4C37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03" name="Google Shape;103;p13"/>
            <p:cNvCxnSpPr/>
            <p:nvPr/>
          </p:nvCxnSpPr>
          <p:spPr>
            <a:xfrm>
              <a:off x="-72000" y="6489247"/>
              <a:ext cx="72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104" name="Google Shape;104;p13"/>
          <p:cNvGrpSpPr/>
          <p:nvPr/>
        </p:nvGrpSpPr>
        <p:grpSpPr>
          <a:xfrm>
            <a:off x="12212003" y="296863"/>
            <a:ext cx="72000" cy="6192384"/>
            <a:chOff x="12192953" y="296863"/>
            <a:chExt cx="72000" cy="6192384"/>
          </a:xfrm>
        </p:grpSpPr>
        <p:cxnSp>
          <p:nvCxnSpPr>
            <p:cNvPr id="105" name="Google Shape;105;p13"/>
            <p:cNvCxnSpPr/>
            <p:nvPr/>
          </p:nvCxnSpPr>
          <p:spPr>
            <a:xfrm rot="10800000">
              <a:off x="12192953" y="1880395"/>
              <a:ext cx="72000" cy="0"/>
            </a:xfrm>
            <a:prstGeom prst="straightConnector1">
              <a:avLst/>
            </a:prstGeom>
            <a:noFill/>
            <a:ln w="9525" cap="flat" cmpd="sng">
              <a:solidFill>
                <a:srgbClr val="DA4C37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06" name="Google Shape;106;p13"/>
            <p:cNvCxnSpPr/>
            <p:nvPr/>
          </p:nvCxnSpPr>
          <p:spPr>
            <a:xfrm rot="10800000">
              <a:off x="12192953" y="1557338"/>
              <a:ext cx="72000" cy="0"/>
            </a:xfrm>
            <a:prstGeom prst="straightConnector1">
              <a:avLst/>
            </a:prstGeom>
            <a:noFill/>
            <a:ln w="9525" cap="flat" cmpd="sng">
              <a:solidFill>
                <a:srgbClr val="DA4C37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07" name="Google Shape;107;p13"/>
            <p:cNvCxnSpPr/>
            <p:nvPr/>
          </p:nvCxnSpPr>
          <p:spPr>
            <a:xfrm rot="10800000">
              <a:off x="12192953" y="622300"/>
              <a:ext cx="72000" cy="0"/>
            </a:xfrm>
            <a:prstGeom prst="straightConnector1">
              <a:avLst/>
            </a:prstGeom>
            <a:noFill/>
            <a:ln w="9525" cap="flat" cmpd="sng">
              <a:solidFill>
                <a:srgbClr val="7F7F7F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08" name="Google Shape;108;p13"/>
            <p:cNvCxnSpPr/>
            <p:nvPr/>
          </p:nvCxnSpPr>
          <p:spPr>
            <a:xfrm rot="10800000">
              <a:off x="12192953" y="296863"/>
              <a:ext cx="72000" cy="0"/>
            </a:xfrm>
            <a:prstGeom prst="straightConnector1">
              <a:avLst/>
            </a:prstGeom>
            <a:noFill/>
            <a:ln w="9525" cap="flat" cmpd="sng">
              <a:solidFill>
                <a:srgbClr val="7F7F7F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09" name="Google Shape;109;p13"/>
            <p:cNvCxnSpPr/>
            <p:nvPr/>
          </p:nvCxnSpPr>
          <p:spPr>
            <a:xfrm rot="10800000">
              <a:off x="12192953" y="3824288"/>
              <a:ext cx="72000" cy="0"/>
            </a:xfrm>
            <a:prstGeom prst="straightConnector1">
              <a:avLst/>
            </a:prstGeom>
            <a:noFill/>
            <a:ln w="9525" cap="flat" cmpd="sng">
              <a:solidFill>
                <a:srgbClr val="DA4C37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10" name="Google Shape;110;p13"/>
            <p:cNvCxnSpPr/>
            <p:nvPr/>
          </p:nvCxnSpPr>
          <p:spPr>
            <a:xfrm rot="10800000">
              <a:off x="12192953" y="4149725"/>
              <a:ext cx="72000" cy="0"/>
            </a:xfrm>
            <a:prstGeom prst="straightConnector1">
              <a:avLst/>
            </a:prstGeom>
            <a:noFill/>
            <a:ln w="9525" cap="flat" cmpd="sng">
              <a:solidFill>
                <a:srgbClr val="DA4C37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11" name="Google Shape;111;p13"/>
            <p:cNvCxnSpPr/>
            <p:nvPr/>
          </p:nvCxnSpPr>
          <p:spPr>
            <a:xfrm rot="10800000">
              <a:off x="12192953" y="5768974"/>
              <a:ext cx="72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12" name="Google Shape;112;p13"/>
            <p:cNvCxnSpPr/>
            <p:nvPr/>
          </p:nvCxnSpPr>
          <p:spPr>
            <a:xfrm rot="10800000">
              <a:off x="12192953" y="6092825"/>
              <a:ext cx="72000" cy="0"/>
            </a:xfrm>
            <a:prstGeom prst="straightConnector1">
              <a:avLst/>
            </a:prstGeom>
            <a:noFill/>
            <a:ln w="9525" cap="flat" cmpd="sng">
              <a:solidFill>
                <a:srgbClr val="DA4C37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13" name="Google Shape;113;p13"/>
            <p:cNvCxnSpPr/>
            <p:nvPr/>
          </p:nvCxnSpPr>
          <p:spPr>
            <a:xfrm rot="10800000">
              <a:off x="12192953" y="6489247"/>
              <a:ext cx="72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551">
          <p15:clr>
            <a:srgbClr val="F26B43"/>
          </p15:clr>
        </p15:guide>
        <p15:guide id="2" pos="1685">
          <p15:clr>
            <a:srgbClr val="A4A3A4"/>
          </p15:clr>
        </p15:guide>
        <p15:guide id="3" pos="2593">
          <p15:clr>
            <a:srgbClr val="F26B43"/>
          </p15:clr>
        </p15:guide>
        <p15:guide id="4" pos="2819">
          <p15:clr>
            <a:srgbClr val="F26B43"/>
          </p15:clr>
        </p15:guide>
        <p15:guide id="5" pos="3953">
          <p15:clr>
            <a:srgbClr val="F26B43"/>
          </p15:clr>
        </p15:guide>
        <p15:guide id="6" pos="3727">
          <p15:clr>
            <a:srgbClr val="F26B43"/>
          </p15:clr>
        </p15:guide>
        <p15:guide id="7" pos="4861">
          <p15:clr>
            <a:srgbClr val="F26B43"/>
          </p15:clr>
        </p15:guide>
        <p15:guide id="8" pos="5087">
          <p15:clr>
            <a:srgbClr val="F26B43"/>
          </p15:clr>
        </p15:guide>
        <p15:guide id="9" pos="5995">
          <p15:clr>
            <a:srgbClr val="A4A3A4"/>
          </p15:clr>
        </p15:guide>
        <p15:guide id="10" pos="6221">
          <p15:clr>
            <a:srgbClr val="A4A3A4"/>
          </p15:clr>
        </p15:guide>
        <p15:guide id="11" pos="7129">
          <p15:clr>
            <a:srgbClr val="F26B43"/>
          </p15:clr>
        </p15:guide>
        <p15:guide id="12" orient="horz" pos="187">
          <p15:clr>
            <a:srgbClr val="A4A3A4"/>
          </p15:clr>
        </p15:guide>
        <p15:guide id="13" orient="horz" pos="391">
          <p15:clr>
            <a:srgbClr val="A4A3A4"/>
          </p15:clr>
        </p15:guide>
        <p15:guide id="14" orient="horz" pos="1185">
          <p15:clr>
            <a:srgbClr val="F26B43"/>
          </p15:clr>
        </p15:guide>
        <p15:guide id="15" orient="horz" pos="2409">
          <p15:clr>
            <a:srgbClr val="F26B43"/>
          </p15:clr>
        </p15:guide>
        <p15:guide id="16" orient="horz" pos="2614">
          <p15:clr>
            <a:srgbClr val="F26B43"/>
          </p15:clr>
        </p15:guide>
        <p15:guide id="17" orient="horz" pos="3634">
          <p15:clr>
            <a:srgbClr val="FDE53C"/>
          </p15:clr>
        </p15:guide>
        <p15:guide id="18" orient="horz" pos="3838">
          <p15:clr>
            <a:srgbClr val="F26B43"/>
          </p15:clr>
        </p15:guide>
        <p15:guide id="19" orient="horz" pos="4088">
          <p15:clr>
            <a:srgbClr val="FDE53C"/>
          </p15:clr>
        </p15:guide>
        <p15:guide id="20" orient="horz" pos="981">
          <p15:clr>
            <a:srgbClr val="F26B43"/>
          </p15:clr>
        </p15:guide>
        <p15:guide id="21" pos="1459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1"/>
          <p:cNvSpPr txBox="1"/>
          <p:nvPr/>
        </p:nvSpPr>
        <p:spPr>
          <a:xfrm>
            <a:off x="516466" y="197110"/>
            <a:ext cx="10845801" cy="6042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cs-CZ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Vysoká škola technická a ekonomická </a:t>
            </a:r>
            <a:br>
              <a:rPr lang="cs-CZ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cs-CZ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 Českých Budějovicích </a:t>
            </a:r>
            <a:br>
              <a:rPr lang="cs-CZ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cs-CZ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Ústav podnikové strategie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cs-CZ" sz="4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Závěrečná prezentace 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cs-CZ" sz="4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 průběhu semestrální praxe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lang="cs-CZ"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lang="cs-CZ"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cs-CZ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Autor: </a:t>
            </a:r>
            <a:r>
              <a:rPr lang="cs-CZ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František Šalek</a:t>
            </a:r>
            <a:endParaRPr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cs-CZ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UČO: </a:t>
            </a:r>
            <a:r>
              <a:rPr lang="cs-CZ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30529</a:t>
            </a:r>
            <a:endParaRPr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cs-CZ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České Budějovice, leden 2024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22" name="Google Shape;422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62070" y="5077903"/>
            <a:ext cx="1446108" cy="14583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2"/>
          <p:cNvSpPr txBox="1"/>
          <p:nvPr/>
        </p:nvSpPr>
        <p:spPr>
          <a:xfrm>
            <a:off x="516475" y="287425"/>
            <a:ext cx="10845900" cy="6986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cs-CZ" sz="4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Marketingové znalosti</a:t>
            </a: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" name="Google Shape;431;p2"/>
          <p:cNvSpPr txBox="1"/>
          <p:nvPr/>
        </p:nvSpPr>
        <p:spPr>
          <a:xfrm>
            <a:off x="516474" y="1138518"/>
            <a:ext cx="10563901" cy="54320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marR="0" lvl="0" indent="-431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●"/>
            </a:pPr>
            <a:r>
              <a:rPr lang="cs-CZ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Přidělování marketingových nástrojů</a:t>
            </a:r>
          </a:p>
          <a:p>
            <a:pPr marL="457200" marR="0" lvl="0" indent="-431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●"/>
            </a:pPr>
            <a:r>
              <a:rPr lang="cs-CZ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Zodpovědnost za cenotvorbu a vyjednávání obchodních podmínek s dodavateli</a:t>
            </a:r>
          </a:p>
          <a:p>
            <a:pPr marL="457200" marR="0" lvl="0" indent="-431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●"/>
            </a:pPr>
            <a:r>
              <a:rPr lang="cs-CZ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Znalost firemní marketingové strategie a cílů</a:t>
            </a:r>
          </a:p>
          <a:p>
            <a:pPr marL="457200" marR="0" lvl="0" indent="-431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●"/>
            </a:pPr>
            <a:r>
              <a:rPr lang="cs-CZ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Spolupráce s oddělením marketingu na utváření marketingových a CSR kampaní</a:t>
            </a:r>
          </a:p>
          <a:p>
            <a:pPr marL="457200" marR="0" lvl="0" indent="-431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●"/>
            </a:pPr>
            <a:r>
              <a:rPr lang="cs-CZ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Utváření firemního marketingového plánu a sestavování jednotlivých marketingových instrumentů</a:t>
            </a:r>
          </a:p>
          <a:p>
            <a:pPr marL="457200" marR="0" lvl="0" indent="-431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●"/>
            </a:pPr>
            <a:endParaRPr lang="cs-CZ"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31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●"/>
            </a:pPr>
            <a:endParaRPr lang="cs-CZ"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32" name="Google Shape;432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441092" y="5112212"/>
            <a:ext cx="1446108" cy="14583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788113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p12"/>
          <p:cNvSpPr txBox="1"/>
          <p:nvPr/>
        </p:nvSpPr>
        <p:spPr>
          <a:xfrm>
            <a:off x="516466" y="197110"/>
            <a:ext cx="10845801" cy="63391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endParaRPr sz="48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endParaRPr sz="48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endParaRPr sz="48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cs-CZ" sz="4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Zhodnocení praxe </a:t>
            </a:r>
            <a:endParaRPr sz="1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39" name="Google Shape;539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441092" y="5112212"/>
            <a:ext cx="1446108" cy="14583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267084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2"/>
          <p:cNvSpPr txBox="1"/>
          <p:nvPr/>
        </p:nvSpPr>
        <p:spPr>
          <a:xfrm>
            <a:off x="516475" y="287425"/>
            <a:ext cx="10845900" cy="6986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cs-CZ" sz="4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Zhodnocení praxe</a:t>
            </a: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" name="Google Shape;431;p2"/>
          <p:cNvSpPr txBox="1"/>
          <p:nvPr/>
        </p:nvSpPr>
        <p:spPr>
          <a:xfrm>
            <a:off x="516474" y="1138518"/>
            <a:ext cx="10563901" cy="54320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marR="0" lvl="0" indent="-431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●"/>
            </a:pPr>
            <a:r>
              <a:rPr lang="cs-CZ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Aktuální pozice 7 let (v dm přes 23 let)</a:t>
            </a:r>
          </a:p>
          <a:p>
            <a:pPr marL="457200" marR="0" lvl="0" indent="-431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●"/>
            </a:pPr>
            <a:r>
              <a:rPr lang="cs-CZ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Plnění krátkodobých i strategických úkolů a cílů</a:t>
            </a:r>
          </a:p>
          <a:p>
            <a:pPr marL="457200" marR="0" lvl="0" indent="-431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●"/>
            </a:pPr>
            <a:r>
              <a:rPr lang="cs-CZ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Koncepční </a:t>
            </a:r>
            <a:r>
              <a:rPr lang="cs-CZ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myšlení z pohledu celku a znalost oblasti působnosti</a:t>
            </a:r>
          </a:p>
          <a:p>
            <a:pPr marL="457200" marR="0" lvl="0" indent="-431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●"/>
            </a:pPr>
            <a:r>
              <a:rPr lang="cs-CZ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Plánování, predikce, utváření strategie sortimentu</a:t>
            </a:r>
          </a:p>
          <a:p>
            <a:pPr marL="457200" marR="0" lvl="0" indent="-431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●"/>
            </a:pPr>
            <a:r>
              <a:rPr lang="cs-CZ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Jednání s interními i externími partnery</a:t>
            </a:r>
          </a:p>
          <a:p>
            <a:pPr marL="457200" marR="0" lvl="0" indent="-431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●"/>
            </a:pPr>
            <a:r>
              <a:rPr lang="cs-CZ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Vyjednávání obchodních kontraktů</a:t>
            </a:r>
          </a:p>
          <a:p>
            <a:pPr marL="457200" marR="0" lvl="0" indent="-431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●"/>
            </a:pPr>
            <a:r>
              <a:rPr lang="cs-CZ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Vedení pracovních týmů a projektů</a:t>
            </a:r>
            <a:endParaRPr lang="cs-CZ"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31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●"/>
            </a:pPr>
            <a:endParaRPr lang="cs-CZ"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32" name="Google Shape;432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441092" y="5112212"/>
            <a:ext cx="1446108" cy="14583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043248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p12"/>
          <p:cNvSpPr txBox="1"/>
          <p:nvPr/>
        </p:nvSpPr>
        <p:spPr>
          <a:xfrm>
            <a:off x="516466" y="197110"/>
            <a:ext cx="10845801" cy="63391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endParaRPr sz="48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endParaRPr sz="48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endParaRPr sz="48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cs-CZ" sz="4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Děkuji za pozornost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39" name="Google Shape;539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441092" y="5112212"/>
            <a:ext cx="1446108" cy="14583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057447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p12"/>
          <p:cNvSpPr txBox="1"/>
          <p:nvPr/>
        </p:nvSpPr>
        <p:spPr>
          <a:xfrm>
            <a:off x="170329" y="2801471"/>
            <a:ext cx="11851341" cy="6275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cs-CZ" sz="4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Představení společnosti</a:t>
            </a:r>
            <a:endParaRPr sz="28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39" name="Google Shape;539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441092" y="5112212"/>
            <a:ext cx="1446108" cy="14583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2"/>
          <p:cNvSpPr txBox="1"/>
          <p:nvPr/>
        </p:nvSpPr>
        <p:spPr>
          <a:xfrm>
            <a:off x="516475" y="287425"/>
            <a:ext cx="10845900" cy="6986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cs-CZ" sz="4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Představení společnosti</a:t>
            </a:r>
            <a:endParaRPr lang="cs-CZ" sz="32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" name="Google Shape;431;p2"/>
          <p:cNvSpPr txBox="1"/>
          <p:nvPr/>
        </p:nvSpPr>
        <p:spPr>
          <a:xfrm>
            <a:off x="516475" y="1138518"/>
            <a:ext cx="9248400" cy="54320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marR="0" lvl="0" indent="-431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●"/>
            </a:pPr>
            <a:r>
              <a:rPr lang="de-DE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dm </a:t>
            </a:r>
            <a:r>
              <a:rPr lang="de-DE" sz="3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drogerie</a:t>
            </a:r>
            <a:r>
              <a:rPr lang="de-DE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markt s.r.o.</a:t>
            </a:r>
            <a:endParaRPr lang="cs-CZ"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31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●"/>
            </a:pPr>
            <a:r>
              <a:rPr lang="cs-CZ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Jednička na drogistickém trhu v ČR</a:t>
            </a:r>
          </a:p>
          <a:p>
            <a:pPr marL="457200" marR="0" lvl="0" indent="-431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●"/>
            </a:pPr>
            <a:r>
              <a:rPr lang="cs-CZ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 ČR první prodejna v roce 1993</a:t>
            </a:r>
          </a:p>
          <a:p>
            <a:pPr marL="457200" marR="0" lvl="0" indent="-431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●"/>
            </a:pPr>
            <a:r>
              <a:rPr lang="cs-CZ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Dceřiná společnost dm Rakousko</a:t>
            </a:r>
          </a:p>
          <a:p>
            <a:pPr marL="457200" marR="0" lvl="0" indent="-431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●"/>
            </a:pPr>
            <a:r>
              <a:rPr lang="cs-CZ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Centrální správa v Českých Budějovicích</a:t>
            </a:r>
          </a:p>
          <a:p>
            <a:pPr marL="457200" marR="0" lvl="0" indent="-431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●"/>
            </a:pPr>
            <a:r>
              <a:rPr lang="cs-CZ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Aktuálně 258 prodejen po celé ČR + online shop</a:t>
            </a:r>
          </a:p>
          <a:p>
            <a:pPr marL="457200" marR="0" lvl="0" indent="-431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●"/>
            </a:pPr>
            <a:r>
              <a:rPr lang="cs-CZ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Obrat v OR 2022 /2023 16,3 miliardy Kč (18,33%)</a:t>
            </a:r>
          </a:p>
          <a:p>
            <a:pPr marL="457200" marR="0" lvl="0" indent="-431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●"/>
            </a:pPr>
            <a:r>
              <a:rPr lang="cs-CZ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4 600 spolupracovníků</a:t>
            </a:r>
          </a:p>
          <a:p>
            <a:pPr marL="457200" marR="0" lvl="0" indent="-431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●"/>
            </a:pPr>
            <a:endParaRPr lang="cs-CZ" sz="3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31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●"/>
            </a:pP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683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32" name="Google Shape;432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441092" y="5112212"/>
            <a:ext cx="1446108" cy="14583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p12"/>
          <p:cNvSpPr txBox="1"/>
          <p:nvPr/>
        </p:nvSpPr>
        <p:spPr>
          <a:xfrm>
            <a:off x="170329" y="2801471"/>
            <a:ext cx="11851341" cy="6275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cs-CZ" sz="4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Pracovní pozice v dm</a:t>
            </a:r>
            <a:endParaRPr sz="28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39" name="Google Shape;539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441092" y="5112212"/>
            <a:ext cx="1446108" cy="14583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885474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2"/>
          <p:cNvSpPr txBox="1"/>
          <p:nvPr/>
        </p:nvSpPr>
        <p:spPr>
          <a:xfrm>
            <a:off x="516475" y="287425"/>
            <a:ext cx="10845900" cy="6986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cs-CZ" sz="4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Pracovní pozice v dm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" name="Google Shape;431;p2"/>
          <p:cNvSpPr txBox="1"/>
          <p:nvPr/>
        </p:nvSpPr>
        <p:spPr>
          <a:xfrm>
            <a:off x="516474" y="1138518"/>
            <a:ext cx="10563901" cy="54320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marR="0" lvl="0" indent="-431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●"/>
            </a:pPr>
            <a:r>
              <a:rPr lang="cs-CZ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2000 – 2005 IT technik – podpora filiálkových systémů</a:t>
            </a:r>
          </a:p>
          <a:p>
            <a:pPr marL="457200" marR="0" lvl="0" indent="-431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●"/>
            </a:pPr>
            <a:r>
              <a:rPr lang="cs-CZ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2005 – 2006 IT technik – podpora centrálních systémů</a:t>
            </a:r>
          </a:p>
          <a:p>
            <a:pPr marL="457200" marR="0" lvl="0" indent="-431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●"/>
            </a:pPr>
            <a:r>
              <a:rPr lang="cs-CZ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2006 – 2017 Oblastní manažer – řízení filiálkových týmů</a:t>
            </a:r>
          </a:p>
          <a:p>
            <a:pPr marL="457200" marR="0" lvl="0" indent="-431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●"/>
            </a:pPr>
            <a:r>
              <a:rPr lang="cs-CZ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2017 – 2024 Sortimentní manažer –řízení sortimentu</a:t>
            </a:r>
          </a:p>
          <a:p>
            <a:pPr marL="457200" marR="0" lvl="0" indent="-431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●"/>
            </a:pPr>
            <a:endParaRPr lang="cs-CZ" sz="3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31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●"/>
            </a:pP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683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32" name="Google Shape;432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441092" y="5112212"/>
            <a:ext cx="1446108" cy="14583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909970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p12"/>
          <p:cNvSpPr txBox="1"/>
          <p:nvPr/>
        </p:nvSpPr>
        <p:spPr>
          <a:xfrm>
            <a:off x="170329" y="2801471"/>
            <a:ext cx="11851341" cy="6275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pt-BR" sz="4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Náplň a průběh praxe </a:t>
            </a:r>
            <a:endParaRPr sz="28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39" name="Google Shape;539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441092" y="5112212"/>
            <a:ext cx="1446108" cy="14583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34941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2"/>
          <p:cNvSpPr txBox="1"/>
          <p:nvPr/>
        </p:nvSpPr>
        <p:spPr>
          <a:xfrm>
            <a:off x="516475" y="287425"/>
            <a:ext cx="10845900" cy="6986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cs-CZ" sz="4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Úkoly a činnosti</a:t>
            </a: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" name="Google Shape;431;p2"/>
          <p:cNvSpPr txBox="1"/>
          <p:nvPr/>
        </p:nvSpPr>
        <p:spPr>
          <a:xfrm>
            <a:off x="516474" y="1138518"/>
            <a:ext cx="10563901" cy="54320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marR="0" lvl="0" indent="-431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●"/>
            </a:pPr>
            <a:r>
              <a:rPr lang="cs-CZ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Aktivním vedení spolupracovníků</a:t>
            </a:r>
          </a:p>
          <a:p>
            <a:pPr marL="457200" marR="0" lvl="0" indent="-431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●"/>
            </a:pPr>
            <a:r>
              <a:rPr lang="cs-CZ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Vlastní rozvoj a rozvoj spolupracovníků</a:t>
            </a:r>
          </a:p>
          <a:p>
            <a:pPr marL="457200" marR="0" lvl="0" indent="-431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●"/>
            </a:pPr>
            <a:r>
              <a:rPr lang="cs-CZ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Implementace </a:t>
            </a:r>
            <a:r>
              <a:rPr lang="cs-CZ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štíhlých pracovních procesů</a:t>
            </a:r>
          </a:p>
          <a:p>
            <a:pPr marL="457200" marR="0" lvl="0" indent="-431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●"/>
            </a:pPr>
            <a:r>
              <a:rPr lang="cs-CZ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Zajišťování horizontálního i vertikálního informačního toku</a:t>
            </a:r>
          </a:p>
          <a:p>
            <a:pPr marL="457200" marR="0" lvl="0" indent="-431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●"/>
            </a:pPr>
            <a:r>
              <a:rPr lang="cs-CZ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Definování cílů pro svou pracovní skupinu</a:t>
            </a:r>
          </a:p>
          <a:p>
            <a:pPr marL="457200" marR="0" lvl="0" indent="-431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●"/>
            </a:pPr>
            <a:r>
              <a:rPr lang="cs-CZ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Vyhodnocování a analýza výsledků a stanovení opatření</a:t>
            </a:r>
          </a:p>
          <a:p>
            <a:pPr marL="457200" marR="0" lvl="0" indent="-431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●"/>
            </a:pPr>
            <a:r>
              <a:rPr lang="cs-CZ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Zodpovědnost za svěřený sortiment a dosahování resortních cílů</a:t>
            </a:r>
          </a:p>
          <a:p>
            <a:pPr marL="457200" marR="0" lvl="0" indent="-431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●"/>
            </a:pPr>
            <a:r>
              <a:rPr lang="cs-CZ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Utváření</a:t>
            </a:r>
            <a:r>
              <a:rPr lang="cs-CZ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strategie ve svěřené oblasti a sortimentu</a:t>
            </a:r>
          </a:p>
        </p:txBody>
      </p:sp>
      <p:pic>
        <p:nvPicPr>
          <p:cNvPr id="432" name="Google Shape;432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441092" y="5112212"/>
            <a:ext cx="1446108" cy="14583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722784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2"/>
          <p:cNvSpPr txBox="1"/>
          <p:nvPr/>
        </p:nvSpPr>
        <p:spPr>
          <a:xfrm>
            <a:off x="516475" y="287425"/>
            <a:ext cx="10845900" cy="6986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cs-CZ" sz="4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Úkoly a činnosti</a:t>
            </a: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" name="Google Shape;431;p2"/>
          <p:cNvSpPr txBox="1"/>
          <p:nvPr/>
        </p:nvSpPr>
        <p:spPr>
          <a:xfrm>
            <a:off x="516474" y="1138518"/>
            <a:ext cx="10563901" cy="54320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marR="0" lvl="0" indent="-431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●"/>
            </a:pPr>
            <a:r>
              <a:rPr lang="cs-CZ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Naplňování zásad společnosti a vzor pro spolupracovníky</a:t>
            </a:r>
          </a:p>
          <a:p>
            <a:pPr marL="457200" marR="0" lvl="0" indent="-431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●"/>
            </a:pPr>
            <a:r>
              <a:rPr lang="cs-CZ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Působení ve společnosti jako odborník/profesionál a jako interní poradce</a:t>
            </a:r>
          </a:p>
          <a:p>
            <a:pPr marL="457200" marR="0" lvl="0" indent="-431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●"/>
            </a:pPr>
            <a:r>
              <a:rPr lang="cs-CZ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Znalosti, cíle a strategie jsou základem pro další rozvoj společnosti</a:t>
            </a:r>
          </a:p>
          <a:p>
            <a:pPr marL="457200" marR="0" lvl="0" indent="-431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●"/>
            </a:pPr>
            <a:r>
              <a:rPr lang="cs-CZ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Kontrola účetních dokladů a správnosti účtování</a:t>
            </a:r>
          </a:p>
          <a:p>
            <a:pPr marL="457200" marR="0" lvl="0" indent="-431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●"/>
            </a:pPr>
            <a:r>
              <a:rPr lang="cs-CZ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Interní a externí komunikace zúčtování obchodních podmínek</a:t>
            </a:r>
            <a:endParaRPr lang="cs-CZ"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31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●"/>
            </a:pPr>
            <a:endParaRPr lang="cs-CZ"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31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●"/>
            </a:pPr>
            <a:endParaRPr lang="cs-CZ"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32" name="Google Shape;432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441092" y="5112212"/>
            <a:ext cx="1446108" cy="14583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031216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2"/>
          <p:cNvSpPr txBox="1"/>
          <p:nvPr/>
        </p:nvSpPr>
        <p:spPr>
          <a:xfrm>
            <a:off x="516475" y="287425"/>
            <a:ext cx="10845900" cy="6986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cs-CZ" sz="4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Analytické schopnosti</a:t>
            </a: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" name="Google Shape;431;p2"/>
          <p:cNvSpPr txBox="1"/>
          <p:nvPr/>
        </p:nvSpPr>
        <p:spPr>
          <a:xfrm>
            <a:off x="516474" y="1138518"/>
            <a:ext cx="10563901" cy="54320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marR="0" lvl="0" indent="-431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●"/>
            </a:pPr>
            <a:r>
              <a:rPr lang="cs-CZ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Správa</a:t>
            </a:r>
            <a:r>
              <a:rPr lang="cs-CZ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sortimentu s ročním obratem 2,5 mld. Kč</a:t>
            </a:r>
          </a:p>
          <a:p>
            <a:pPr marL="457200" marR="0" lvl="0" indent="-431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●"/>
            </a:pPr>
            <a:r>
              <a:rPr lang="cs-CZ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Analýza vývoje svěřeného sortimentu</a:t>
            </a:r>
          </a:p>
          <a:p>
            <a:pPr marL="457200" marR="0" lvl="0" indent="-431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●"/>
            </a:pPr>
            <a:r>
              <a:rPr lang="cs-CZ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Analýza tržních a marketingových studií</a:t>
            </a:r>
          </a:p>
          <a:p>
            <a:pPr marL="457200" marR="0" lvl="0" indent="-431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●"/>
            </a:pPr>
            <a:r>
              <a:rPr lang="cs-CZ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Orientace se v hospodářských výsledcích firmy</a:t>
            </a:r>
          </a:p>
          <a:p>
            <a:pPr marL="457200" marR="0" lvl="0" indent="-431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●"/>
            </a:pPr>
            <a:r>
              <a:rPr lang="cs-CZ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Analýza ekonomiky sortimentu</a:t>
            </a:r>
          </a:p>
          <a:p>
            <a:pPr marL="457200" marR="0" lvl="0" indent="-431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●"/>
            </a:pPr>
            <a:r>
              <a:rPr lang="cs-CZ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Analýzy v MS Excel nebo rozvinutých databázových systémech</a:t>
            </a:r>
          </a:p>
          <a:p>
            <a:pPr marL="457200" marR="0" lvl="0" indent="-431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●"/>
            </a:pPr>
            <a:endParaRPr lang="cs-CZ"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31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●"/>
            </a:pPr>
            <a:endParaRPr lang="cs-CZ"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32" name="Google Shape;432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441092" y="5112212"/>
            <a:ext cx="1446108" cy="14583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835996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dm-Template 2021">
  <a:themeElements>
    <a:clrScheme name="dm">
      <a:dk1>
        <a:srgbClr val="000000"/>
      </a:dk1>
      <a:lt1>
        <a:srgbClr val="FFFFFF"/>
      </a:lt1>
      <a:dk2>
        <a:srgbClr val="525260"/>
      </a:dk2>
      <a:lt2>
        <a:srgbClr val="435BA2"/>
      </a:lt2>
      <a:accent1>
        <a:srgbClr val="F8C821"/>
      </a:accent1>
      <a:accent2>
        <a:srgbClr val="EC9E08"/>
      </a:accent2>
      <a:accent3>
        <a:srgbClr val="DC738B"/>
      </a:accent3>
      <a:accent4>
        <a:srgbClr val="A082C0"/>
      </a:accent4>
      <a:accent5>
        <a:srgbClr val="55B7D4"/>
      </a:accent5>
      <a:accent6>
        <a:srgbClr val="5DBDAE"/>
      </a:accent6>
      <a:hlink>
        <a:srgbClr val="000000"/>
      </a:hlink>
      <a:folHlink>
        <a:srgbClr val="000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">
  <a:themeElements>
    <a:clrScheme name="dm">
      <a:dk1>
        <a:srgbClr val="000000"/>
      </a:dk1>
      <a:lt1>
        <a:srgbClr val="FFFFFF"/>
      </a:lt1>
      <a:dk2>
        <a:srgbClr val="525260"/>
      </a:dk2>
      <a:lt2>
        <a:srgbClr val="435BA2"/>
      </a:lt2>
      <a:accent1>
        <a:srgbClr val="F8C821"/>
      </a:accent1>
      <a:accent2>
        <a:srgbClr val="EC9E08"/>
      </a:accent2>
      <a:accent3>
        <a:srgbClr val="DC738B"/>
      </a:accent3>
      <a:accent4>
        <a:srgbClr val="A082C0"/>
      </a:accent4>
      <a:accent5>
        <a:srgbClr val="55B7D4"/>
      </a:accent5>
      <a:accent6>
        <a:srgbClr val="5DBDAE"/>
      </a:accent6>
      <a:hlink>
        <a:srgbClr val="000000"/>
      </a:hlink>
      <a:folHlink>
        <a:srgbClr val="000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375</Words>
  <Application>Microsoft Office PowerPoint</Application>
  <PresentationFormat>Širokoúhlá obrazovka</PresentationFormat>
  <Paragraphs>90</Paragraphs>
  <Slides>13</Slides>
  <Notes>13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6" baseType="lpstr">
      <vt:lpstr>Arial</vt:lpstr>
      <vt:lpstr>Calibri</vt:lpstr>
      <vt:lpstr>dm-Template 2021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cp:lastModifiedBy>Šalek, František</cp:lastModifiedBy>
  <cp:revision>1</cp:revision>
  <dcterms:modified xsi:type="dcterms:W3CDTF">2024-01-03T09:55:43Z</dcterms:modified>
</cp:coreProperties>
</file>