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1"/>
  </p:notesMasterIdLst>
  <p:handoutMasterIdLst>
    <p:handoutMasterId r:id="rId12"/>
  </p:handoutMasterIdLst>
  <p:sldIdLst>
    <p:sldId id="350" r:id="rId5"/>
    <p:sldId id="361" r:id="rId6"/>
    <p:sldId id="365" r:id="rId7"/>
    <p:sldId id="366" r:id="rId8"/>
    <p:sldId id="367" r:id="rId9"/>
    <p:sldId id="3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24CDDD-D668-4B55-80A3-2857D8DF0701}" v="2" dt="2024-01-11T14:17:02.7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5226" autoAdjust="0"/>
  </p:normalViewPr>
  <p:slideViewPr>
    <p:cSldViewPr snapToGrid="0">
      <p:cViewPr varScale="1">
        <p:scale>
          <a:sx n="56" d="100"/>
          <a:sy n="56" d="100"/>
        </p:scale>
        <p:origin x="69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D13E5-4CEC-3A4A-8E5D-AFCEE7512EEC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060DA6-6E6F-47BF-9680-1B030F525DD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F140D-2B48-4E31-9E97-08B68ABBAC1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79B87D-E8CF-49AE-9326-2FEED2392F0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139CE-3E4D-4224-B157-2D29EC10FE4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F2453-9E16-47FE-A8ED-4661246DE597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6E9EA-D950-424A-BC92-F6794D6E5D67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10C66-2FF2-41F8-98FA-BE4983369645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1851A3FD-B717-4588-9809-4FFAC5FF47A1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285929-1018-4370-A170-074C414B228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4536E-AD08-4371-85E9-A816C30B6AE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/>
          <a:lstStyle/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na ikonu přidáte graf.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78EA5-216B-41F7-80D1-9ED07FFDB66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2CC63-C628-4456-9B92-DA4E670BAC0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/>
          <a:lstStyle/>
          <a:p>
            <a:r>
              <a:rPr lang="cs-CZ"/>
              <a:t>Kliknutím na ikonu přidáte tabulku.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42D896-6ACC-40D7-8D8B-F9AF3E7DE1A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9F7A1E-B7E2-4E9C-A66C-BCE08900C5F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E0184F-2619-4333-B49F-C7ACE8B2C3A6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A1C65-B00C-4CA4-83B6-3DFA3DF96296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6DFD4-BF8C-4939-874D-85B7DF956768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3856F-38E9-4BBF-93D8-0F8AC2E0E6C7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FCA8E82-58CD-E045-8B98-B7A85B79B752}" type="datetime4">
              <a:rPr lang="en-US" smtClean="0"/>
              <a:pPr/>
              <a:t>January 11, 2024</a:t>
            </a:fld>
            <a:endParaRPr lang="en-US" dirty="0">
              <a:latin typeface="+mn-lt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</p:spPr>
        <p:txBody>
          <a:bodyPr/>
          <a:lstStyle/>
          <a:p>
            <a:r>
              <a:rPr lang="en-US" dirty="0" err="1"/>
              <a:t>Semestrální</a:t>
            </a:r>
            <a:r>
              <a:rPr lang="en-US" dirty="0"/>
              <a:t> </a:t>
            </a:r>
            <a:r>
              <a:rPr lang="en-US" dirty="0" err="1"/>
              <a:t>praxe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/>
          <a:lstStyle/>
          <a:p>
            <a:r>
              <a:rPr lang="en-US" sz="2800" dirty="0">
                <a:latin typeface="+mj-lt"/>
              </a:rPr>
              <a:t>David Chittenden</a:t>
            </a:r>
            <a:endParaRPr lang="en-US" sz="2800" dirty="0"/>
          </a:p>
          <a:p>
            <a:r>
              <a:rPr lang="en-US" sz="2800" dirty="0"/>
              <a:t>UČO: 27628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53F689-2E51-BF4F-AE47-7CEB7CC4C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Úvod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7F80A9-6337-524E-AC61-32C5AFEE8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04378" y="2625793"/>
            <a:ext cx="4572001" cy="279523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Založeno</a:t>
            </a:r>
            <a:r>
              <a:rPr lang="en-US" sz="2800" dirty="0"/>
              <a:t> </a:t>
            </a:r>
            <a:r>
              <a:rPr lang="en-US" sz="2800" dirty="0" err="1"/>
              <a:t>roku</a:t>
            </a:r>
            <a:r>
              <a:rPr lang="en-US" sz="2800" dirty="0"/>
              <a:t> 1994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Strojírenské</a:t>
            </a:r>
            <a:r>
              <a:rPr lang="en-US" sz="2800" dirty="0"/>
              <a:t> </a:t>
            </a:r>
            <a:r>
              <a:rPr lang="en-US" sz="2800" dirty="0" err="1"/>
              <a:t>výrobky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Automotive, </a:t>
            </a:r>
            <a:r>
              <a:rPr lang="en-US" sz="2800" dirty="0" err="1"/>
              <a:t>textilní</a:t>
            </a:r>
            <a:r>
              <a:rPr lang="en-US" sz="2800" dirty="0"/>
              <a:t> a </a:t>
            </a:r>
            <a:r>
              <a:rPr lang="en-US" sz="2800" dirty="0" err="1"/>
              <a:t>spotřební</a:t>
            </a:r>
            <a:r>
              <a:rPr lang="en-US" sz="2800" dirty="0"/>
              <a:t> </a:t>
            </a:r>
            <a:r>
              <a:rPr lang="en-US" sz="2800" dirty="0" err="1"/>
              <a:t>průmysl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Finanční</a:t>
            </a:r>
            <a:r>
              <a:rPr lang="en-US" sz="2800" dirty="0"/>
              <a:t> controlling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669F0-EA6D-6B46-AF0E-A9C2D1F223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E83522C-4742-368D-DAD7-A28D6C6D07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6379" y="1038225"/>
            <a:ext cx="4866002" cy="227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53F689-2E51-BF4F-AE47-7CEB7CC4C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9937" y="674011"/>
            <a:ext cx="5312945" cy="61086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Náplň</a:t>
            </a:r>
            <a:r>
              <a:rPr lang="en-US" dirty="0"/>
              <a:t> a </a:t>
            </a:r>
            <a:r>
              <a:rPr lang="en-US" dirty="0" err="1"/>
              <a:t>průběh</a:t>
            </a:r>
            <a:r>
              <a:rPr lang="en-US" dirty="0"/>
              <a:t> </a:t>
            </a:r>
            <a:r>
              <a:rPr lang="en-US" dirty="0" err="1"/>
              <a:t>praxe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7F80A9-6337-524E-AC61-32C5AFEE8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22144" y="2594162"/>
            <a:ext cx="6747712" cy="279523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err="1"/>
              <a:t>Manažerské</a:t>
            </a:r>
            <a:r>
              <a:rPr lang="en-US" sz="3600" dirty="0"/>
              <a:t> I </a:t>
            </a:r>
            <a:r>
              <a:rPr lang="en-US" sz="3600" dirty="0" err="1"/>
              <a:t>finanční</a:t>
            </a:r>
            <a:r>
              <a:rPr lang="en-US" sz="3600" dirty="0"/>
              <a:t> </a:t>
            </a:r>
            <a:r>
              <a:rPr lang="en-US" sz="3600" dirty="0" err="1"/>
              <a:t>účetnictví</a:t>
            </a: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Oblast HR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err="1"/>
              <a:t>Strategický</a:t>
            </a:r>
            <a:r>
              <a:rPr lang="en-US" sz="3600" dirty="0"/>
              <a:t>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err="1"/>
              <a:t>Zádná</a:t>
            </a:r>
            <a:r>
              <a:rPr lang="en-US" sz="3600" dirty="0"/>
              <a:t> </a:t>
            </a:r>
            <a:r>
              <a:rPr lang="en-US" sz="3600" dirty="0" err="1"/>
              <a:t>praxe</a:t>
            </a:r>
            <a:r>
              <a:rPr lang="en-US" sz="3600" dirty="0"/>
              <a:t> v </a:t>
            </a:r>
            <a:r>
              <a:rPr lang="en-US" sz="3600" dirty="0" err="1"/>
              <a:t>oblasti</a:t>
            </a:r>
            <a:r>
              <a:rPr lang="en-US" sz="3600" dirty="0"/>
              <a:t> </a:t>
            </a:r>
            <a:r>
              <a:rPr lang="en-US" sz="3600" dirty="0" err="1"/>
              <a:t>marketingu</a:t>
            </a:r>
            <a:endParaRPr lang="en-US" sz="36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669F0-EA6D-6B46-AF0E-A9C2D1F223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45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53F689-2E51-BF4F-AE47-7CEB7CC4C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7452" y="1086140"/>
            <a:ext cx="5312945" cy="61086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Zhodnocení</a:t>
            </a:r>
            <a:r>
              <a:rPr lang="en-US" dirty="0"/>
              <a:t> </a:t>
            </a:r>
            <a:r>
              <a:rPr lang="en-US" dirty="0" err="1"/>
              <a:t>praxe</a:t>
            </a:r>
            <a:r>
              <a:rPr lang="en-US" dirty="0"/>
              <a:t> a </a:t>
            </a:r>
            <a:r>
              <a:rPr lang="en-US" dirty="0" err="1"/>
              <a:t>jejích</a:t>
            </a:r>
            <a:r>
              <a:rPr lang="en-US" dirty="0"/>
              <a:t> </a:t>
            </a:r>
            <a:r>
              <a:rPr lang="en-US" dirty="0" err="1"/>
              <a:t>přínosů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7F80A9-6337-524E-AC61-32C5AFEE8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75446" y="2642289"/>
            <a:ext cx="8977564" cy="279523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/>
              <a:t>Detailní</a:t>
            </a:r>
            <a:r>
              <a:rPr lang="en-US" sz="3200" dirty="0"/>
              <a:t> </a:t>
            </a:r>
            <a:r>
              <a:rPr lang="en-US" sz="3200" dirty="0" err="1"/>
              <a:t>pohled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fungování</a:t>
            </a:r>
            <a:r>
              <a:rPr lang="en-US" sz="3200" dirty="0"/>
              <a:t> </a:t>
            </a:r>
            <a:r>
              <a:rPr lang="en-US" sz="3200" dirty="0" err="1"/>
              <a:t>firmy</a:t>
            </a: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/>
              <a:t>Trpělivý</a:t>
            </a:r>
            <a:r>
              <a:rPr lang="en-US" sz="3200" dirty="0"/>
              <a:t> </a:t>
            </a:r>
            <a:r>
              <a:rPr lang="en-US" sz="3200" dirty="0" err="1"/>
              <a:t>přístup</a:t>
            </a:r>
            <a:r>
              <a:rPr lang="en-US" sz="3200" dirty="0"/>
              <a:t> a </a:t>
            </a:r>
            <a:r>
              <a:rPr lang="en-US" sz="3200" dirty="0" err="1"/>
              <a:t>pozornost</a:t>
            </a: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/>
              <a:t>Obecné</a:t>
            </a:r>
            <a:r>
              <a:rPr lang="en-US" sz="3200" dirty="0"/>
              <a:t> </a:t>
            </a:r>
            <a:r>
              <a:rPr lang="en-US" sz="3200" dirty="0" err="1"/>
              <a:t>znalisti</a:t>
            </a:r>
            <a:r>
              <a:rPr lang="en-US" sz="3200" dirty="0"/>
              <a:t> o </a:t>
            </a:r>
            <a:r>
              <a:rPr lang="en-US" sz="3200" dirty="0" err="1"/>
              <a:t>financích</a:t>
            </a: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/>
              <a:t>Organizační</a:t>
            </a:r>
            <a:r>
              <a:rPr lang="en-US" sz="3200" dirty="0"/>
              <a:t> a </a:t>
            </a:r>
            <a:r>
              <a:rPr lang="en-US" sz="3200" dirty="0" err="1"/>
              <a:t>komunikační</a:t>
            </a:r>
            <a:r>
              <a:rPr lang="en-US" sz="3200" dirty="0"/>
              <a:t> </a:t>
            </a:r>
            <a:r>
              <a:rPr lang="en-US" sz="3200" dirty="0" err="1"/>
              <a:t>schopnosti</a:t>
            </a: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669F0-EA6D-6B46-AF0E-A9C2D1F223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91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53F689-2E51-BF4F-AE47-7CEB7CC4C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599" y="1115047"/>
            <a:ext cx="5312945" cy="610863"/>
          </a:xfrm>
        </p:spPr>
        <p:txBody>
          <a:bodyPr>
            <a:noAutofit/>
          </a:bodyPr>
          <a:lstStyle/>
          <a:p>
            <a:r>
              <a:rPr lang="en-US" sz="7200" dirty="0" err="1"/>
              <a:t>Závěr</a:t>
            </a:r>
            <a:endParaRPr lang="en-US" sz="7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7F80A9-6337-524E-AC61-32C5AFEE8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75446" y="2642289"/>
            <a:ext cx="8977564" cy="279523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/>
              <a:t>Hodnotná</a:t>
            </a:r>
            <a:r>
              <a:rPr lang="en-US" sz="3200" dirty="0"/>
              <a:t> </a:t>
            </a:r>
            <a:r>
              <a:rPr lang="en-US" sz="3200" dirty="0" err="1"/>
              <a:t>zkušenost</a:t>
            </a:r>
            <a:r>
              <a:rPr lang="en-US" sz="3200" dirty="0"/>
              <a:t> pro </a:t>
            </a:r>
            <a:r>
              <a:rPr lang="en-US" sz="3200" dirty="0" err="1"/>
              <a:t>budoucnost</a:t>
            </a: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/>
              <a:t>Osobní</a:t>
            </a:r>
            <a:r>
              <a:rPr lang="en-US" sz="3200" dirty="0"/>
              <a:t> </a:t>
            </a:r>
            <a:r>
              <a:rPr lang="en-US" sz="3200" dirty="0" err="1"/>
              <a:t>rozvoj</a:t>
            </a: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/>
              <a:t>Možnost</a:t>
            </a:r>
            <a:r>
              <a:rPr lang="en-US" sz="3200" dirty="0"/>
              <a:t> </a:t>
            </a:r>
            <a:r>
              <a:rPr lang="en-US" sz="3200" dirty="0" err="1"/>
              <a:t>další</a:t>
            </a:r>
            <a:r>
              <a:rPr lang="en-US" sz="3200" dirty="0"/>
              <a:t> </a:t>
            </a:r>
            <a:r>
              <a:rPr lang="en-US" sz="3200" dirty="0" err="1"/>
              <a:t>spolupráce</a:t>
            </a: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669F0-EA6D-6B46-AF0E-A9C2D1F223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91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8039F9AE-360B-A1A8-C231-D2E06A222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239" y="3679500"/>
            <a:ext cx="9609730" cy="555874"/>
          </a:xfrm>
        </p:spPr>
        <p:txBody>
          <a:bodyPr>
            <a:noAutofit/>
          </a:bodyPr>
          <a:lstStyle/>
          <a:p>
            <a:r>
              <a:rPr lang="en-US" sz="8000" dirty="0" err="1"/>
              <a:t>Děkuji</a:t>
            </a:r>
            <a:r>
              <a:rPr lang="en-US" sz="8000" dirty="0"/>
              <a:t> za </a:t>
            </a:r>
            <a:r>
              <a:rPr lang="en-US" sz="8000" dirty="0" err="1"/>
              <a:t>pozornost</a:t>
            </a:r>
            <a:endParaRPr lang="en-US" sz="8000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14CCCD99-07E1-EA10-1C07-A5FFF0972D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B64E4CAB-7D5D-E12F-4DB6-A1C6EE9AAA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Zástupný text 11">
            <a:extLst>
              <a:ext uri="{FF2B5EF4-FFF2-40B4-BE49-F238E27FC236}">
                <a16:creationId xmlns:a16="http://schemas.microsoft.com/office/drawing/2014/main" id="{AA32E37D-D0B4-CC61-B761-A5461FBE74B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Zástupný text 13">
            <a:extLst>
              <a:ext uri="{FF2B5EF4-FFF2-40B4-BE49-F238E27FC236}">
                <a16:creationId xmlns:a16="http://schemas.microsoft.com/office/drawing/2014/main" id="{9D7659B8-0633-2C0B-7E96-1F62C97B7B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Zástupný text 16">
            <a:extLst>
              <a:ext uri="{FF2B5EF4-FFF2-40B4-BE49-F238E27FC236}">
                <a16:creationId xmlns:a16="http://schemas.microsoft.com/office/drawing/2014/main" id="{EACB1423-6686-4835-A01A-2AC14500431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Zástupný text 18">
            <a:extLst>
              <a:ext uri="{FF2B5EF4-FFF2-40B4-BE49-F238E27FC236}">
                <a16:creationId xmlns:a16="http://schemas.microsoft.com/office/drawing/2014/main" id="{C6396D52-AD39-7FD2-994A-84DBC2A7FEF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Zástupný text 20">
            <a:extLst>
              <a:ext uri="{FF2B5EF4-FFF2-40B4-BE49-F238E27FC236}">
                <a16:creationId xmlns:a16="http://schemas.microsoft.com/office/drawing/2014/main" id="{8D88ACA6-2B98-386B-0967-691CC46013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Zástupný text 22">
            <a:extLst>
              <a:ext uri="{FF2B5EF4-FFF2-40B4-BE49-F238E27FC236}">
                <a16:creationId xmlns:a16="http://schemas.microsoft.com/office/drawing/2014/main" id="{9DED3B75-2A2B-08AA-B7EE-024BFF56CEA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Zástupný text 24">
            <a:extLst>
              <a:ext uri="{FF2B5EF4-FFF2-40B4-BE49-F238E27FC236}">
                <a16:creationId xmlns:a16="http://schemas.microsoft.com/office/drawing/2014/main" id="{7DD417FF-D105-F356-09FD-24EFD45FDB2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Zástupný text 26">
            <a:extLst>
              <a:ext uri="{FF2B5EF4-FFF2-40B4-BE49-F238E27FC236}">
                <a16:creationId xmlns:a16="http://schemas.microsoft.com/office/drawing/2014/main" id="{92A2589C-6C1F-1AF7-B15D-B1D45E51B39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4216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ometric annual presentation" id="{C1063DDD-BD45-4B17-8F67-69F4620CFA80}" vid="{EE925AA1-D437-4402-9126-83C3949115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DD5546239E176499181E7733D50B514" ma:contentTypeVersion="3" ma:contentTypeDescription="Vytvoří nový dokument" ma:contentTypeScope="" ma:versionID="11db77fb5460eeefe3ee05e1df880c89">
  <xsd:schema xmlns:xsd="http://www.w3.org/2001/XMLSchema" xmlns:xs="http://www.w3.org/2001/XMLSchema" xmlns:p="http://schemas.microsoft.com/office/2006/metadata/properties" xmlns:ns3="0909ce23-4da8-4776-a549-565a8eb21f57" targetNamespace="http://schemas.microsoft.com/office/2006/metadata/properties" ma:root="true" ma:fieldsID="20f36235458b728041792882a459eaa0" ns3:_="">
    <xsd:import namespace="0909ce23-4da8-4776-a549-565a8eb21f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09ce23-4da8-4776-a549-565a8eb21f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C8E66C-AC30-44BA-8882-3290DF968F1F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909ce23-4da8-4776-a549-565a8eb21f57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1446DA3-37A7-4516-A4F6-8B99D0D312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5C390D-59C7-4B0D-92EA-6F88684A93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09ce23-4da8-4776-a549-565a8eb21f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{3A6137B6-177C-4B09-9B89-BE27DB4ECD51}tf78853419_win32</Template>
  <TotalTime>50</TotalTime>
  <Words>77</Words>
  <Application>Microsoft Office PowerPoint</Application>
  <PresentationFormat>Širokoúhlá obrazovka</PresentationFormat>
  <Paragraphs>28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Franklin Gothic Book</vt:lpstr>
      <vt:lpstr>Franklin Gothic Demi</vt:lpstr>
      <vt:lpstr>Wingdings</vt:lpstr>
      <vt:lpstr>Theme1</vt:lpstr>
      <vt:lpstr>Semestrální praxe</vt:lpstr>
      <vt:lpstr>Úvod</vt:lpstr>
      <vt:lpstr>Náplň a průběh praxe</vt:lpstr>
      <vt:lpstr>Zhodnocení praxe a jejích přínosů</vt:lpstr>
      <vt:lpstr>Závěr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Semestrální praxe</dc:title>
  <dc:creator>David Chittenden</dc:creator>
  <cp:lastModifiedBy>David Chittenden</cp:lastModifiedBy>
  <cp:revision>2</cp:revision>
  <dcterms:created xsi:type="dcterms:W3CDTF">2024-01-11T13:40:57Z</dcterms:created>
  <dcterms:modified xsi:type="dcterms:W3CDTF">2024-01-11T14:36:27Z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0x0101006DD5546239E176499181E7733D50B514</vt:lpwstr>
  </property>
  <property fmtid="{D5CDD505-2E9C-101B-9397-08002B2CF9AE}" pid="3" name="MediaServiceImageTags">
    <vt:lpwstr/>
  </property>
</Properties>
</file>