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1"/>
  </p:notesMasterIdLst>
  <p:handoutMasterIdLst>
    <p:handoutMasterId r:id="rId12"/>
  </p:handoutMasterIdLst>
  <p:sldIdLst>
    <p:sldId id="350" r:id="rId5"/>
    <p:sldId id="361" r:id="rId6"/>
    <p:sldId id="365" r:id="rId7"/>
    <p:sldId id="366" r:id="rId8"/>
    <p:sldId id="367" r:id="rId9"/>
    <p:sldId id="3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24CDDD-D668-4B55-80A3-2857D8DF0701}" v="2" dt="2024-01-11T14:17:02.7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5226" autoAdjust="0"/>
  </p:normalViewPr>
  <p:slideViewPr>
    <p:cSldViewPr snapToGrid="0">
      <p:cViewPr varScale="1">
        <p:scale>
          <a:sx n="56" d="100"/>
          <a:sy n="56" d="100"/>
        </p:scale>
        <p:origin x="69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1/11/2024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060DA6-6E6F-47BF-9680-1B030F525DD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8F140D-2B48-4E31-9E97-08B68ABBAC1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9B87D-E8CF-49AE-9326-2FEED2392F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139CE-3E4D-4224-B157-2D29EC10FE4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F2453-9E16-47FE-A8ED-4661246DE59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6E9EA-D950-424A-BC92-F6794D6E5D6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 dirty="0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10C66-2FF2-41F8-98FA-BE4983369645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851A3FD-B717-4588-9809-4FFAC5FF47A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85929-1018-4370-A170-074C414B2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536E-AD08-4371-85E9-A816C30B6A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/>
          <a:lstStyle/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na ikonu přidáte graf.</a:t>
            </a:r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78EA5-216B-41F7-80D1-9ED07FFDB6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2CC63-C628-4456-9B92-DA4E670BAC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r>
              <a:rPr lang="cs-CZ"/>
              <a:t>Kliknutím na ikonu přidáte tabulku.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2D896-6ACC-40D7-8D8B-F9AF3E7DE1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F7A1E-B7E2-4E9C-A66C-BCE08900C5F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Shape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Shape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0184F-2619-4333-B49F-C7ACE8B2C3A6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A1C65-B00C-4CA4-83B6-3DFA3DF9629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6DFD4-BF8C-4939-874D-85B7DF956768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3856F-38E9-4BBF-93D8-0F8AC2E0E6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January 11, 2024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</p:spPr>
        <p:txBody>
          <a:bodyPr/>
          <a:lstStyle/>
          <a:p>
            <a:r>
              <a:rPr lang="en-US" dirty="0" err="1"/>
              <a:t>Semestrální</a:t>
            </a:r>
            <a:r>
              <a:rPr lang="en-US" dirty="0"/>
              <a:t> </a:t>
            </a:r>
            <a:r>
              <a:rPr lang="en-US" dirty="0" err="1"/>
              <a:t>praxe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/>
          <a:lstStyle/>
          <a:p>
            <a:r>
              <a:rPr lang="en-US" sz="2800" dirty="0">
                <a:latin typeface="+mj-lt"/>
              </a:rPr>
              <a:t>David Chittenden</a:t>
            </a:r>
            <a:endParaRPr lang="en-US" sz="2800" dirty="0"/>
          </a:p>
          <a:p>
            <a:r>
              <a:rPr lang="en-US" sz="2800" dirty="0"/>
              <a:t>UČO: 27628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Úvod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04378" y="2625793"/>
            <a:ext cx="4572001" cy="27952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Založeno</a:t>
            </a:r>
            <a:r>
              <a:rPr lang="en-US" sz="2800" dirty="0"/>
              <a:t> </a:t>
            </a:r>
            <a:r>
              <a:rPr lang="en-US" sz="2800" dirty="0" err="1"/>
              <a:t>roku</a:t>
            </a:r>
            <a:r>
              <a:rPr lang="en-US" sz="2800" dirty="0"/>
              <a:t> 1994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Strojírenské</a:t>
            </a:r>
            <a:r>
              <a:rPr lang="en-US" sz="2800" dirty="0"/>
              <a:t> </a:t>
            </a:r>
            <a:r>
              <a:rPr lang="en-US" sz="2800" dirty="0" err="1"/>
              <a:t>výrobky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Automotive, </a:t>
            </a:r>
            <a:r>
              <a:rPr lang="en-US" sz="2800" dirty="0" err="1"/>
              <a:t>textilní</a:t>
            </a:r>
            <a:r>
              <a:rPr lang="en-US" sz="2800" dirty="0"/>
              <a:t> a </a:t>
            </a:r>
            <a:r>
              <a:rPr lang="en-US" sz="2800" dirty="0" err="1"/>
              <a:t>spotřební</a:t>
            </a:r>
            <a:r>
              <a:rPr lang="en-US" sz="2800" dirty="0"/>
              <a:t> </a:t>
            </a:r>
            <a:r>
              <a:rPr lang="en-US" sz="2800" dirty="0" err="1"/>
              <a:t>průmysl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err="1"/>
              <a:t>Finanční</a:t>
            </a:r>
            <a:r>
              <a:rPr lang="en-US" sz="2800" dirty="0"/>
              <a:t> controlling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3522C-4742-368D-DAD7-A28D6C6D07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6379" y="1038225"/>
            <a:ext cx="4866002" cy="227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9937" y="674011"/>
            <a:ext cx="5312945" cy="61086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Náplň</a:t>
            </a:r>
            <a:r>
              <a:rPr lang="en-US" dirty="0"/>
              <a:t> a </a:t>
            </a:r>
            <a:r>
              <a:rPr lang="en-US" dirty="0" err="1"/>
              <a:t>průběh</a:t>
            </a:r>
            <a:r>
              <a:rPr lang="en-US" dirty="0"/>
              <a:t> </a:t>
            </a:r>
            <a:r>
              <a:rPr lang="en-US" dirty="0" err="1"/>
              <a:t>praxe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22144" y="2594162"/>
            <a:ext cx="6747712" cy="27952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/>
              <a:t>Manažerské</a:t>
            </a:r>
            <a:r>
              <a:rPr lang="en-US" sz="3600" dirty="0"/>
              <a:t> I </a:t>
            </a:r>
            <a:r>
              <a:rPr lang="en-US" sz="3600" dirty="0" err="1"/>
              <a:t>finanční</a:t>
            </a:r>
            <a:r>
              <a:rPr lang="en-US" sz="3600" dirty="0"/>
              <a:t> </a:t>
            </a:r>
            <a:r>
              <a:rPr lang="en-US" sz="3600" dirty="0" err="1"/>
              <a:t>účetnictví</a:t>
            </a: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Oblast 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/>
              <a:t>Strategický</a:t>
            </a:r>
            <a:r>
              <a:rPr lang="en-US" sz="3600" dirty="0"/>
              <a:t>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 err="1"/>
              <a:t>Zádná</a:t>
            </a:r>
            <a:r>
              <a:rPr lang="en-US" sz="3600" dirty="0"/>
              <a:t> </a:t>
            </a:r>
            <a:r>
              <a:rPr lang="en-US" sz="3600" dirty="0" err="1"/>
              <a:t>praxe</a:t>
            </a:r>
            <a:r>
              <a:rPr lang="en-US" sz="3600" dirty="0"/>
              <a:t> v </a:t>
            </a:r>
            <a:r>
              <a:rPr lang="en-US" sz="3600" dirty="0" err="1"/>
              <a:t>oblasti</a:t>
            </a:r>
            <a:r>
              <a:rPr lang="en-US" sz="3600" dirty="0"/>
              <a:t> </a:t>
            </a:r>
            <a:r>
              <a:rPr lang="en-US" sz="3600" dirty="0" err="1"/>
              <a:t>marketingu</a:t>
            </a:r>
            <a:endParaRPr lang="en-US" sz="36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5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7452" y="1086140"/>
            <a:ext cx="5312945" cy="610863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Zhodnocení</a:t>
            </a:r>
            <a:r>
              <a:rPr lang="en-US" dirty="0"/>
              <a:t> </a:t>
            </a:r>
            <a:r>
              <a:rPr lang="en-US" dirty="0" err="1"/>
              <a:t>praxe</a:t>
            </a:r>
            <a:r>
              <a:rPr lang="en-US" dirty="0"/>
              <a:t> a </a:t>
            </a:r>
            <a:r>
              <a:rPr lang="en-US" dirty="0" err="1"/>
              <a:t>jejích</a:t>
            </a:r>
            <a:r>
              <a:rPr lang="en-US" dirty="0"/>
              <a:t> </a:t>
            </a:r>
            <a:r>
              <a:rPr lang="en-US" dirty="0" err="1"/>
              <a:t>přínosů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75446" y="2642289"/>
            <a:ext cx="8977564" cy="27952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Detailní</a:t>
            </a:r>
            <a:r>
              <a:rPr lang="en-US" sz="3200" dirty="0"/>
              <a:t> </a:t>
            </a:r>
            <a:r>
              <a:rPr lang="en-US" sz="3200" dirty="0" err="1"/>
              <a:t>pohled</a:t>
            </a:r>
            <a:r>
              <a:rPr lang="en-US" sz="3200" dirty="0"/>
              <a:t> </a:t>
            </a:r>
            <a:r>
              <a:rPr lang="en-US" sz="3200" dirty="0" err="1"/>
              <a:t>na</a:t>
            </a:r>
            <a:r>
              <a:rPr lang="en-US" sz="3200" dirty="0"/>
              <a:t> </a:t>
            </a:r>
            <a:r>
              <a:rPr lang="en-US" sz="3200" dirty="0" err="1"/>
              <a:t>fungování</a:t>
            </a:r>
            <a:r>
              <a:rPr lang="en-US" sz="3200" dirty="0"/>
              <a:t> </a:t>
            </a:r>
            <a:r>
              <a:rPr lang="en-US" sz="3200" dirty="0" err="1"/>
              <a:t>firmy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Trpělivý</a:t>
            </a:r>
            <a:r>
              <a:rPr lang="en-US" sz="3200" dirty="0"/>
              <a:t> </a:t>
            </a:r>
            <a:r>
              <a:rPr lang="en-US" sz="3200" dirty="0" err="1"/>
              <a:t>přístup</a:t>
            </a:r>
            <a:r>
              <a:rPr lang="en-US" sz="3200" dirty="0"/>
              <a:t> a </a:t>
            </a:r>
            <a:r>
              <a:rPr lang="en-US" sz="3200" dirty="0" err="1"/>
              <a:t>pozornost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Obecné</a:t>
            </a:r>
            <a:r>
              <a:rPr lang="en-US" sz="3200" dirty="0"/>
              <a:t> </a:t>
            </a:r>
            <a:r>
              <a:rPr lang="en-US" sz="3200" dirty="0" err="1"/>
              <a:t>znalisti</a:t>
            </a:r>
            <a:r>
              <a:rPr lang="en-US" sz="3200" dirty="0"/>
              <a:t> o </a:t>
            </a:r>
            <a:r>
              <a:rPr lang="en-US" sz="3200" dirty="0" err="1"/>
              <a:t>financích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Organizační</a:t>
            </a:r>
            <a:r>
              <a:rPr lang="en-US" sz="3200" dirty="0"/>
              <a:t> a </a:t>
            </a:r>
            <a:r>
              <a:rPr lang="en-US" sz="3200" dirty="0" err="1"/>
              <a:t>komunikační</a:t>
            </a:r>
            <a:r>
              <a:rPr lang="en-US" sz="3200" dirty="0"/>
              <a:t> </a:t>
            </a:r>
            <a:r>
              <a:rPr lang="en-US" sz="3200" dirty="0" err="1"/>
              <a:t>schopnosti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391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5599" y="1115047"/>
            <a:ext cx="5312945" cy="610863"/>
          </a:xfrm>
        </p:spPr>
        <p:txBody>
          <a:bodyPr>
            <a:noAutofit/>
          </a:bodyPr>
          <a:lstStyle/>
          <a:p>
            <a:r>
              <a:rPr lang="en-US" sz="7200" dirty="0" err="1"/>
              <a:t>Závěr</a:t>
            </a:r>
            <a:endParaRPr lang="en-US" sz="7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75446" y="2642289"/>
            <a:ext cx="8977564" cy="279523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Hodnotná</a:t>
            </a:r>
            <a:r>
              <a:rPr lang="en-US" sz="3200" dirty="0"/>
              <a:t> </a:t>
            </a:r>
            <a:r>
              <a:rPr lang="en-US" sz="3200" dirty="0" err="1"/>
              <a:t>zkušenost</a:t>
            </a:r>
            <a:r>
              <a:rPr lang="en-US" sz="3200" dirty="0"/>
              <a:t> pro </a:t>
            </a:r>
            <a:r>
              <a:rPr lang="en-US" sz="3200" dirty="0" err="1"/>
              <a:t>budoucnost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Osobní</a:t>
            </a:r>
            <a:r>
              <a:rPr lang="en-US" sz="3200" dirty="0"/>
              <a:t> </a:t>
            </a:r>
            <a:r>
              <a:rPr lang="en-US" sz="3200" dirty="0" err="1"/>
              <a:t>rozvoj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err="1"/>
              <a:t>Možnost</a:t>
            </a:r>
            <a:r>
              <a:rPr lang="en-US" sz="3200" dirty="0"/>
              <a:t> </a:t>
            </a:r>
            <a:r>
              <a:rPr lang="en-US" sz="3200" dirty="0" err="1"/>
              <a:t>další</a:t>
            </a:r>
            <a:r>
              <a:rPr lang="en-US" sz="3200" dirty="0"/>
              <a:t> </a:t>
            </a:r>
            <a:r>
              <a:rPr lang="en-US" sz="3200" dirty="0" err="1"/>
              <a:t>spolupráce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9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8039F9AE-360B-A1A8-C231-D2E06A2224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239" y="3679500"/>
            <a:ext cx="9609730" cy="555874"/>
          </a:xfrm>
        </p:spPr>
        <p:txBody>
          <a:bodyPr>
            <a:noAutofit/>
          </a:bodyPr>
          <a:lstStyle/>
          <a:p>
            <a:r>
              <a:rPr lang="en-US" sz="8000" dirty="0" err="1"/>
              <a:t>Děkuji</a:t>
            </a:r>
            <a:r>
              <a:rPr lang="en-US" sz="8000" dirty="0"/>
              <a:t> za </a:t>
            </a:r>
            <a:r>
              <a:rPr lang="en-US" sz="8000" dirty="0" err="1"/>
              <a:t>pozornost</a:t>
            </a:r>
            <a:endParaRPr lang="en-US" sz="8000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14CCCD99-07E1-EA10-1C07-A5FFF0972D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Zástupný text 9">
            <a:extLst>
              <a:ext uri="{FF2B5EF4-FFF2-40B4-BE49-F238E27FC236}">
                <a16:creationId xmlns:a16="http://schemas.microsoft.com/office/drawing/2014/main" id="{B64E4CAB-7D5D-E12F-4DB6-A1C6EE9AAA1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Zástupný text 11">
            <a:extLst>
              <a:ext uri="{FF2B5EF4-FFF2-40B4-BE49-F238E27FC236}">
                <a16:creationId xmlns:a16="http://schemas.microsoft.com/office/drawing/2014/main" id="{AA32E37D-D0B4-CC61-B761-A5461FBE74B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Zástupný text 13">
            <a:extLst>
              <a:ext uri="{FF2B5EF4-FFF2-40B4-BE49-F238E27FC236}">
                <a16:creationId xmlns:a16="http://schemas.microsoft.com/office/drawing/2014/main" id="{9D7659B8-0633-2C0B-7E96-1F62C97B7B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Zástupný text 16">
            <a:extLst>
              <a:ext uri="{FF2B5EF4-FFF2-40B4-BE49-F238E27FC236}">
                <a16:creationId xmlns:a16="http://schemas.microsoft.com/office/drawing/2014/main" id="{EACB1423-6686-4835-A01A-2AC14500431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Zástupný text 18">
            <a:extLst>
              <a:ext uri="{FF2B5EF4-FFF2-40B4-BE49-F238E27FC236}">
                <a16:creationId xmlns:a16="http://schemas.microsoft.com/office/drawing/2014/main" id="{C6396D52-AD39-7FD2-994A-84DBC2A7FE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Zástupný text 20">
            <a:extLst>
              <a:ext uri="{FF2B5EF4-FFF2-40B4-BE49-F238E27FC236}">
                <a16:creationId xmlns:a16="http://schemas.microsoft.com/office/drawing/2014/main" id="{8D88ACA6-2B98-386B-0967-691CC46013A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Zástupný text 22">
            <a:extLst>
              <a:ext uri="{FF2B5EF4-FFF2-40B4-BE49-F238E27FC236}">
                <a16:creationId xmlns:a16="http://schemas.microsoft.com/office/drawing/2014/main" id="{9DED3B75-2A2B-08AA-B7EE-024BFF56CE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Zástupný text 24">
            <a:extLst>
              <a:ext uri="{FF2B5EF4-FFF2-40B4-BE49-F238E27FC236}">
                <a16:creationId xmlns:a16="http://schemas.microsoft.com/office/drawing/2014/main" id="{7DD417FF-D105-F356-09FD-24EFD45FDB2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Zástupný text 26">
            <a:extLst>
              <a:ext uri="{FF2B5EF4-FFF2-40B4-BE49-F238E27FC236}">
                <a16:creationId xmlns:a16="http://schemas.microsoft.com/office/drawing/2014/main" id="{92A2589C-6C1F-1AF7-B15D-B1D45E51B39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ometric annual presentation" id="{C1063DDD-BD45-4B17-8F67-69F4620CFA80}" vid="{EE925AA1-D437-4402-9126-83C3949115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D5546239E176499181E7733D50B514" ma:contentTypeVersion="3" ma:contentTypeDescription="Vytvoří nový dokument" ma:contentTypeScope="" ma:versionID="11db77fb5460eeefe3ee05e1df880c89">
  <xsd:schema xmlns:xsd="http://www.w3.org/2001/XMLSchema" xmlns:xs="http://www.w3.org/2001/XMLSchema" xmlns:p="http://schemas.microsoft.com/office/2006/metadata/properties" xmlns:ns3="0909ce23-4da8-4776-a549-565a8eb21f57" targetNamespace="http://schemas.microsoft.com/office/2006/metadata/properties" ma:root="true" ma:fieldsID="20f36235458b728041792882a459eaa0" ns3:_="">
    <xsd:import namespace="0909ce23-4da8-4776-a549-565a8eb21f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9ce23-4da8-4776-a549-565a8eb21f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C8E66C-AC30-44BA-8882-3290DF968F1F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0909ce23-4da8-4776-a549-565a8eb21f57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1446DA3-37A7-4516-A4F6-8B99D0D31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5C390D-59C7-4B0D-92EA-6F88684A93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09ce23-4da8-4776-a549-565a8eb21f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{3A6137B6-177C-4B09-9B89-BE27DB4ECD51}tf78853419_win32</Template>
  <TotalTime>50</TotalTime>
  <Words>77</Words>
  <Application>Microsoft Office PowerPoint</Application>
  <PresentationFormat>Širokoúhlá obrazovka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Franklin Gothic Book</vt:lpstr>
      <vt:lpstr>Franklin Gothic Demi</vt:lpstr>
      <vt:lpstr>Wingdings</vt:lpstr>
      <vt:lpstr>Theme1</vt:lpstr>
      <vt:lpstr>Semestrální praxe</vt:lpstr>
      <vt:lpstr>Úvod</vt:lpstr>
      <vt:lpstr>Náplň a průběh praxe</vt:lpstr>
      <vt:lpstr>Zhodnocení praxe a jejích přínosů</vt:lpstr>
      <vt:lpstr>Závěr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Semestrální praxe</dc:title>
  <dc:creator>David Chittenden</dc:creator>
  <cp:lastModifiedBy>David Chittenden</cp:lastModifiedBy>
  <cp:revision>2</cp:revision>
  <dcterms:created xsi:type="dcterms:W3CDTF">2024-01-11T13:40:57Z</dcterms:created>
  <dcterms:modified xsi:type="dcterms:W3CDTF">2024-01-11T14:36:27Z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0x0101006DD5546239E176499181E7733D50B514</vt:lpwstr>
  </property>
  <property fmtid="{D5CDD505-2E9C-101B-9397-08002B2CF9AE}" pid="3" name="MediaServiceImageTags">
    <vt:lpwstr/>
  </property>
</Properties>
</file>